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1" r:id="rId2"/>
    <p:sldId id="259" r:id="rId3"/>
    <p:sldId id="262" r:id="rId4"/>
    <p:sldId id="257" r:id="rId5"/>
    <p:sldId id="365" r:id="rId6"/>
    <p:sldId id="366" r:id="rId7"/>
    <p:sldId id="367" r:id="rId8"/>
    <p:sldId id="260" r:id="rId9"/>
    <p:sldId id="264" r:id="rId10"/>
    <p:sldId id="263" r:id="rId11"/>
    <p:sldId id="368" r:id="rId12"/>
    <p:sldId id="3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1905"/>
    <a:srgbClr val="D725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029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14AF7-8116-4C91-8D2D-372F79B1A20C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4EED9-15F3-4147-B78B-81A1C5AA2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21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4BC7430-ED5D-4D4F-9699-6E4BF717B71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51704" y="2970464"/>
            <a:ext cx="9045926" cy="1059549"/>
          </a:xfrm>
          <a:custGeom>
            <a:avLst/>
            <a:gdLst/>
            <a:ahLst/>
            <a:cxnLst/>
            <a:rect l="l" t="t" r="r" b="b"/>
            <a:pathLst>
              <a:path w="9045926" h="1059549">
                <a:moveTo>
                  <a:pt x="8868030" y="696641"/>
                </a:moveTo>
                <a:cubicBezTo>
                  <a:pt x="8919739" y="696641"/>
                  <a:pt x="8961841" y="712889"/>
                  <a:pt x="8994336" y="745385"/>
                </a:cubicBezTo>
                <a:cubicBezTo>
                  <a:pt x="9026832" y="777880"/>
                  <a:pt x="9043079" y="819983"/>
                  <a:pt x="9043079" y="871691"/>
                </a:cubicBezTo>
                <a:cubicBezTo>
                  <a:pt x="9043079" y="923400"/>
                  <a:pt x="9026832" y="965502"/>
                  <a:pt x="8994336" y="997997"/>
                </a:cubicBezTo>
                <a:cubicBezTo>
                  <a:pt x="8961841" y="1030493"/>
                  <a:pt x="8919739" y="1046741"/>
                  <a:pt x="8868030" y="1046741"/>
                </a:cubicBezTo>
                <a:cubicBezTo>
                  <a:pt x="8816322" y="1046741"/>
                  <a:pt x="8774220" y="1030493"/>
                  <a:pt x="8741723" y="997997"/>
                </a:cubicBezTo>
                <a:cubicBezTo>
                  <a:pt x="8709228" y="965502"/>
                  <a:pt x="8692980" y="923400"/>
                  <a:pt x="8692980" y="871691"/>
                </a:cubicBezTo>
                <a:cubicBezTo>
                  <a:pt x="8692980" y="819508"/>
                  <a:pt x="8709110" y="777288"/>
                  <a:pt x="8741368" y="745029"/>
                </a:cubicBezTo>
                <a:cubicBezTo>
                  <a:pt x="8773627" y="712771"/>
                  <a:pt x="8815847" y="696641"/>
                  <a:pt x="8868030" y="696641"/>
                </a:cubicBezTo>
                <a:close/>
                <a:moveTo>
                  <a:pt x="2433982" y="466088"/>
                </a:moveTo>
                <a:cubicBezTo>
                  <a:pt x="2392235" y="496449"/>
                  <a:pt x="2371362" y="527759"/>
                  <a:pt x="2371362" y="560017"/>
                </a:cubicBezTo>
                <a:cubicBezTo>
                  <a:pt x="2371362" y="576621"/>
                  <a:pt x="2377648" y="591208"/>
                  <a:pt x="2390219" y="603779"/>
                </a:cubicBezTo>
                <a:cubicBezTo>
                  <a:pt x="2402790" y="616351"/>
                  <a:pt x="2417378" y="622636"/>
                  <a:pt x="2433982" y="622636"/>
                </a:cubicBezTo>
                <a:cubicBezTo>
                  <a:pt x="2451060" y="622636"/>
                  <a:pt x="2465765" y="616351"/>
                  <a:pt x="2478100" y="603779"/>
                </a:cubicBezTo>
                <a:cubicBezTo>
                  <a:pt x="2490434" y="591208"/>
                  <a:pt x="2496601" y="576621"/>
                  <a:pt x="2496601" y="560017"/>
                </a:cubicBezTo>
                <a:cubicBezTo>
                  <a:pt x="2496601" y="522540"/>
                  <a:pt x="2475728" y="491231"/>
                  <a:pt x="2433982" y="466088"/>
                </a:cubicBezTo>
                <a:close/>
                <a:moveTo>
                  <a:pt x="7033459" y="362908"/>
                </a:moveTo>
                <a:cubicBezTo>
                  <a:pt x="6986968" y="362908"/>
                  <a:pt x="6948069" y="379275"/>
                  <a:pt x="6916760" y="412007"/>
                </a:cubicBezTo>
                <a:cubicBezTo>
                  <a:pt x="6885450" y="444740"/>
                  <a:pt x="6869794" y="484352"/>
                  <a:pt x="6869794" y="530842"/>
                </a:cubicBezTo>
                <a:cubicBezTo>
                  <a:pt x="6869794" y="575909"/>
                  <a:pt x="6885806" y="614809"/>
                  <a:pt x="6917826" y="647542"/>
                </a:cubicBezTo>
                <a:cubicBezTo>
                  <a:pt x="6949848" y="680275"/>
                  <a:pt x="6988392" y="696641"/>
                  <a:pt x="7033459" y="696641"/>
                </a:cubicBezTo>
                <a:cubicBezTo>
                  <a:pt x="7079000" y="696641"/>
                  <a:pt x="7117544" y="680393"/>
                  <a:pt x="7149092" y="647898"/>
                </a:cubicBezTo>
                <a:cubicBezTo>
                  <a:pt x="7180638" y="615402"/>
                  <a:pt x="7196412" y="576383"/>
                  <a:pt x="7196412" y="530842"/>
                </a:cubicBezTo>
                <a:cubicBezTo>
                  <a:pt x="7196412" y="484826"/>
                  <a:pt x="7180638" y="445333"/>
                  <a:pt x="7149092" y="412363"/>
                </a:cubicBezTo>
                <a:cubicBezTo>
                  <a:pt x="7117544" y="379393"/>
                  <a:pt x="7079000" y="362908"/>
                  <a:pt x="7033459" y="362908"/>
                </a:cubicBezTo>
                <a:close/>
                <a:moveTo>
                  <a:pt x="8709346" y="30598"/>
                </a:moveTo>
                <a:cubicBezTo>
                  <a:pt x="8726899" y="30598"/>
                  <a:pt x="8753347" y="31547"/>
                  <a:pt x="8788688" y="33444"/>
                </a:cubicBezTo>
                <a:cubicBezTo>
                  <a:pt x="8824031" y="35342"/>
                  <a:pt x="8850478" y="36291"/>
                  <a:pt x="8868030" y="36291"/>
                </a:cubicBezTo>
                <a:cubicBezTo>
                  <a:pt x="8885583" y="36291"/>
                  <a:pt x="8912030" y="35342"/>
                  <a:pt x="8947371" y="33444"/>
                </a:cubicBezTo>
                <a:cubicBezTo>
                  <a:pt x="8982714" y="31547"/>
                  <a:pt x="9009161" y="30598"/>
                  <a:pt x="9026713" y="30598"/>
                </a:cubicBezTo>
                <a:cubicBezTo>
                  <a:pt x="9038573" y="30598"/>
                  <a:pt x="9044503" y="38662"/>
                  <a:pt x="9044503" y="54792"/>
                </a:cubicBezTo>
                <a:cubicBezTo>
                  <a:pt x="9044503" y="70921"/>
                  <a:pt x="9044740" y="94522"/>
                  <a:pt x="9045214" y="125594"/>
                </a:cubicBezTo>
                <a:cubicBezTo>
                  <a:pt x="9045689" y="156667"/>
                  <a:pt x="9045926" y="180031"/>
                  <a:pt x="9045926" y="195685"/>
                </a:cubicBezTo>
                <a:cubicBezTo>
                  <a:pt x="9045926" y="267793"/>
                  <a:pt x="9041894" y="323059"/>
                  <a:pt x="9033829" y="361485"/>
                </a:cubicBezTo>
                <a:cubicBezTo>
                  <a:pt x="9025765" y="399911"/>
                  <a:pt x="9011296" y="448061"/>
                  <a:pt x="8990422" y="505937"/>
                </a:cubicBezTo>
                <a:lnTo>
                  <a:pt x="8939188" y="648254"/>
                </a:lnTo>
                <a:cubicBezTo>
                  <a:pt x="8934445" y="663908"/>
                  <a:pt x="8923771" y="671736"/>
                  <a:pt x="8907167" y="671736"/>
                </a:cubicBezTo>
                <a:lnTo>
                  <a:pt x="8863760" y="672447"/>
                </a:lnTo>
                <a:lnTo>
                  <a:pt x="8809680" y="671736"/>
                </a:lnTo>
                <a:cubicBezTo>
                  <a:pt x="8794974" y="671736"/>
                  <a:pt x="8784774" y="665094"/>
                  <a:pt x="8779082" y="651811"/>
                </a:cubicBezTo>
                <a:cubicBezTo>
                  <a:pt x="8719784" y="507597"/>
                  <a:pt x="8690134" y="424816"/>
                  <a:pt x="8690134" y="403468"/>
                </a:cubicBezTo>
                <a:lnTo>
                  <a:pt x="8691557" y="55503"/>
                </a:lnTo>
                <a:cubicBezTo>
                  <a:pt x="8691557" y="38900"/>
                  <a:pt x="8697487" y="30598"/>
                  <a:pt x="8709346" y="30598"/>
                </a:cubicBezTo>
                <a:close/>
                <a:moveTo>
                  <a:pt x="7673094" y="30598"/>
                </a:moveTo>
                <a:cubicBezTo>
                  <a:pt x="7708199" y="30598"/>
                  <a:pt x="7761212" y="31072"/>
                  <a:pt x="7832133" y="32021"/>
                </a:cubicBezTo>
                <a:cubicBezTo>
                  <a:pt x="7903054" y="32970"/>
                  <a:pt x="7956067" y="33444"/>
                  <a:pt x="7991172" y="33444"/>
                </a:cubicBezTo>
                <a:cubicBezTo>
                  <a:pt x="8021532" y="33444"/>
                  <a:pt x="8033156" y="33207"/>
                  <a:pt x="8026040" y="32733"/>
                </a:cubicBezTo>
                <a:cubicBezTo>
                  <a:pt x="8042168" y="34156"/>
                  <a:pt x="8050234" y="39374"/>
                  <a:pt x="8050234" y="48387"/>
                </a:cubicBezTo>
                <a:cubicBezTo>
                  <a:pt x="8050234" y="102942"/>
                  <a:pt x="8047743" y="185012"/>
                  <a:pt x="8042762" y="294596"/>
                </a:cubicBezTo>
                <a:cubicBezTo>
                  <a:pt x="8037781" y="404180"/>
                  <a:pt x="8035290" y="486249"/>
                  <a:pt x="8035290" y="540804"/>
                </a:cubicBezTo>
                <a:cubicBezTo>
                  <a:pt x="8035290" y="546971"/>
                  <a:pt x="8035052" y="557645"/>
                  <a:pt x="8034579" y="572826"/>
                </a:cubicBezTo>
                <a:cubicBezTo>
                  <a:pt x="8034104" y="588006"/>
                  <a:pt x="8033868" y="599629"/>
                  <a:pt x="8033868" y="607693"/>
                </a:cubicBezTo>
                <a:cubicBezTo>
                  <a:pt x="8033868" y="699250"/>
                  <a:pt x="8062093" y="745029"/>
                  <a:pt x="8118546" y="745029"/>
                </a:cubicBezTo>
                <a:cubicBezTo>
                  <a:pt x="8164561" y="745029"/>
                  <a:pt x="8187570" y="709687"/>
                  <a:pt x="8187570" y="639003"/>
                </a:cubicBezTo>
                <a:cubicBezTo>
                  <a:pt x="8187570" y="574486"/>
                  <a:pt x="8185553" y="477473"/>
                  <a:pt x="8181521" y="347965"/>
                </a:cubicBezTo>
                <a:cubicBezTo>
                  <a:pt x="8177488" y="218456"/>
                  <a:pt x="8175472" y="121443"/>
                  <a:pt x="8175472" y="56926"/>
                </a:cubicBezTo>
                <a:cubicBezTo>
                  <a:pt x="8175472" y="42695"/>
                  <a:pt x="8179504" y="35342"/>
                  <a:pt x="8187570" y="34867"/>
                </a:cubicBezTo>
                <a:cubicBezTo>
                  <a:pt x="8204648" y="32970"/>
                  <a:pt x="8234296" y="32733"/>
                  <a:pt x="8276518" y="34156"/>
                </a:cubicBezTo>
                <a:cubicBezTo>
                  <a:pt x="8333444" y="35579"/>
                  <a:pt x="8364280" y="36291"/>
                  <a:pt x="8369024" y="36291"/>
                </a:cubicBezTo>
                <a:cubicBezTo>
                  <a:pt x="8388948" y="36291"/>
                  <a:pt x="8418834" y="35342"/>
                  <a:pt x="8458683" y="33444"/>
                </a:cubicBezTo>
                <a:cubicBezTo>
                  <a:pt x="8498532" y="31547"/>
                  <a:pt x="8528418" y="30598"/>
                  <a:pt x="8548343" y="30598"/>
                </a:cubicBezTo>
                <a:cubicBezTo>
                  <a:pt x="8560202" y="30598"/>
                  <a:pt x="8566132" y="36291"/>
                  <a:pt x="8566132" y="47676"/>
                </a:cubicBezTo>
                <a:cubicBezTo>
                  <a:pt x="8566132" y="102705"/>
                  <a:pt x="8563879" y="185130"/>
                  <a:pt x="8559372" y="294952"/>
                </a:cubicBezTo>
                <a:cubicBezTo>
                  <a:pt x="8554865" y="404773"/>
                  <a:pt x="8552612" y="487198"/>
                  <a:pt x="8552612" y="542227"/>
                </a:cubicBezTo>
                <a:cubicBezTo>
                  <a:pt x="8552612" y="557882"/>
                  <a:pt x="8552850" y="581127"/>
                  <a:pt x="8553324" y="611963"/>
                </a:cubicBezTo>
                <a:cubicBezTo>
                  <a:pt x="8553798" y="642798"/>
                  <a:pt x="8554036" y="666043"/>
                  <a:pt x="8554036" y="681698"/>
                </a:cubicBezTo>
                <a:cubicBezTo>
                  <a:pt x="8554036" y="813578"/>
                  <a:pt x="8535060" y="901578"/>
                  <a:pt x="8497109" y="945696"/>
                </a:cubicBezTo>
                <a:cubicBezTo>
                  <a:pt x="8439708" y="1014008"/>
                  <a:pt x="8300474" y="1048164"/>
                  <a:pt x="8079408" y="1048164"/>
                </a:cubicBezTo>
                <a:cubicBezTo>
                  <a:pt x="7954644" y="1048164"/>
                  <a:pt x="7862376" y="1035593"/>
                  <a:pt x="7802602" y="1010450"/>
                </a:cubicBezTo>
                <a:cubicBezTo>
                  <a:pt x="7746624" y="986731"/>
                  <a:pt x="7709147" y="947356"/>
                  <a:pt x="7690172" y="892327"/>
                </a:cubicBezTo>
                <a:cubicBezTo>
                  <a:pt x="7675940" y="850106"/>
                  <a:pt x="7668824" y="780608"/>
                  <a:pt x="7668824" y="683833"/>
                </a:cubicBezTo>
                <a:cubicBezTo>
                  <a:pt x="7668824" y="670075"/>
                  <a:pt x="7669062" y="647542"/>
                  <a:pt x="7669536" y="616232"/>
                </a:cubicBezTo>
                <a:cubicBezTo>
                  <a:pt x="7669536" y="584922"/>
                  <a:pt x="7669536" y="560254"/>
                  <a:pt x="7669536" y="542227"/>
                </a:cubicBezTo>
                <a:cubicBezTo>
                  <a:pt x="7669536" y="487198"/>
                  <a:pt x="7667282" y="404536"/>
                  <a:pt x="7662776" y="294240"/>
                </a:cubicBezTo>
                <a:cubicBezTo>
                  <a:pt x="7658268" y="183944"/>
                  <a:pt x="7656016" y="101282"/>
                  <a:pt x="7656016" y="46253"/>
                </a:cubicBezTo>
                <a:cubicBezTo>
                  <a:pt x="7656016" y="35816"/>
                  <a:pt x="7661708" y="30598"/>
                  <a:pt x="7673094" y="30598"/>
                </a:cubicBezTo>
                <a:close/>
                <a:moveTo>
                  <a:pt x="5922987" y="29886"/>
                </a:moveTo>
                <a:cubicBezTo>
                  <a:pt x="5930103" y="29886"/>
                  <a:pt x="5933661" y="35105"/>
                  <a:pt x="5933661" y="45541"/>
                </a:cubicBezTo>
                <a:cubicBezTo>
                  <a:pt x="5931763" y="115751"/>
                  <a:pt x="5930814" y="185012"/>
                  <a:pt x="5930814" y="253324"/>
                </a:cubicBezTo>
                <a:cubicBezTo>
                  <a:pt x="5930814" y="265184"/>
                  <a:pt x="5939353" y="286057"/>
                  <a:pt x="5956432" y="315944"/>
                </a:cubicBezTo>
                <a:cubicBezTo>
                  <a:pt x="5971138" y="342035"/>
                  <a:pt x="5983946" y="361011"/>
                  <a:pt x="5994857" y="372870"/>
                </a:cubicBezTo>
                <a:cubicBezTo>
                  <a:pt x="6005294" y="361011"/>
                  <a:pt x="6017628" y="342747"/>
                  <a:pt x="6031859" y="318078"/>
                </a:cubicBezTo>
                <a:cubicBezTo>
                  <a:pt x="6047989" y="289615"/>
                  <a:pt x="6056053" y="269691"/>
                  <a:pt x="6056053" y="258305"/>
                </a:cubicBezTo>
                <a:cubicBezTo>
                  <a:pt x="6056053" y="234586"/>
                  <a:pt x="6054512" y="199006"/>
                  <a:pt x="6051428" y="151567"/>
                </a:cubicBezTo>
                <a:cubicBezTo>
                  <a:pt x="6048345" y="104128"/>
                  <a:pt x="6046803" y="68786"/>
                  <a:pt x="6046803" y="45541"/>
                </a:cubicBezTo>
                <a:cubicBezTo>
                  <a:pt x="6046803" y="35105"/>
                  <a:pt x="6050361" y="29886"/>
                  <a:pt x="6057477" y="29886"/>
                </a:cubicBezTo>
                <a:cubicBezTo>
                  <a:pt x="6077875" y="29886"/>
                  <a:pt x="6108473" y="30954"/>
                  <a:pt x="6149271" y="33088"/>
                </a:cubicBezTo>
                <a:cubicBezTo>
                  <a:pt x="6190068" y="35223"/>
                  <a:pt x="6220667" y="36291"/>
                  <a:pt x="6241065" y="36291"/>
                </a:cubicBezTo>
                <a:cubicBezTo>
                  <a:pt x="6262413" y="36291"/>
                  <a:pt x="6294671" y="35342"/>
                  <a:pt x="6337841" y="33444"/>
                </a:cubicBezTo>
                <a:cubicBezTo>
                  <a:pt x="6381010" y="31547"/>
                  <a:pt x="6413269" y="30598"/>
                  <a:pt x="6434616" y="30598"/>
                </a:cubicBezTo>
                <a:cubicBezTo>
                  <a:pt x="6446476" y="30598"/>
                  <a:pt x="6452406" y="36291"/>
                  <a:pt x="6452406" y="47676"/>
                </a:cubicBezTo>
                <a:cubicBezTo>
                  <a:pt x="6452406" y="73293"/>
                  <a:pt x="6451220" y="111956"/>
                  <a:pt x="6448848" y="163664"/>
                </a:cubicBezTo>
                <a:cubicBezTo>
                  <a:pt x="6446476" y="215373"/>
                  <a:pt x="6445290" y="254036"/>
                  <a:pt x="6445290" y="279653"/>
                </a:cubicBezTo>
                <a:cubicBezTo>
                  <a:pt x="6445290" y="305270"/>
                  <a:pt x="6441732" y="325669"/>
                  <a:pt x="6434616" y="340849"/>
                </a:cubicBezTo>
                <a:cubicBezTo>
                  <a:pt x="6366779" y="493128"/>
                  <a:pt x="6291588" y="622399"/>
                  <a:pt x="6209044" y="728663"/>
                </a:cubicBezTo>
                <a:cubicBezTo>
                  <a:pt x="6191492" y="751433"/>
                  <a:pt x="6182715" y="769460"/>
                  <a:pt x="6182715" y="782743"/>
                </a:cubicBezTo>
                <a:cubicBezTo>
                  <a:pt x="6182715" y="807886"/>
                  <a:pt x="6184376" y="845600"/>
                  <a:pt x="6187696" y="895885"/>
                </a:cubicBezTo>
                <a:cubicBezTo>
                  <a:pt x="6191017" y="946170"/>
                  <a:pt x="6192678" y="983647"/>
                  <a:pt x="6192678" y="1008315"/>
                </a:cubicBezTo>
                <a:cubicBezTo>
                  <a:pt x="6192678" y="1022547"/>
                  <a:pt x="6185799" y="1029663"/>
                  <a:pt x="6172042" y="1029663"/>
                </a:cubicBezTo>
                <a:cubicBezTo>
                  <a:pt x="6151643" y="1029663"/>
                  <a:pt x="6120926" y="1028595"/>
                  <a:pt x="6079891" y="1026461"/>
                </a:cubicBezTo>
                <a:cubicBezTo>
                  <a:pt x="6038857" y="1024326"/>
                  <a:pt x="6008140" y="1023259"/>
                  <a:pt x="5987741" y="1023259"/>
                </a:cubicBezTo>
                <a:cubicBezTo>
                  <a:pt x="5967817" y="1023259"/>
                  <a:pt x="5938286" y="1024207"/>
                  <a:pt x="5899149" y="1026105"/>
                </a:cubicBezTo>
                <a:cubicBezTo>
                  <a:pt x="5860012" y="1028002"/>
                  <a:pt x="5830718" y="1028951"/>
                  <a:pt x="5811268" y="1028951"/>
                </a:cubicBezTo>
                <a:cubicBezTo>
                  <a:pt x="5795613" y="1028951"/>
                  <a:pt x="5787786" y="1022073"/>
                  <a:pt x="5787786" y="1008315"/>
                </a:cubicBezTo>
                <a:cubicBezTo>
                  <a:pt x="5787786" y="983647"/>
                  <a:pt x="5790158" y="946170"/>
                  <a:pt x="5794902" y="895885"/>
                </a:cubicBezTo>
                <a:cubicBezTo>
                  <a:pt x="5799646" y="845600"/>
                  <a:pt x="5802018" y="807886"/>
                  <a:pt x="5802018" y="782743"/>
                </a:cubicBezTo>
                <a:cubicBezTo>
                  <a:pt x="5802018" y="767563"/>
                  <a:pt x="5796325" y="748587"/>
                  <a:pt x="5784940" y="725816"/>
                </a:cubicBezTo>
                <a:cubicBezTo>
                  <a:pt x="5756476" y="681224"/>
                  <a:pt x="5716153" y="616707"/>
                  <a:pt x="5663970" y="532265"/>
                </a:cubicBezTo>
                <a:cubicBezTo>
                  <a:pt x="5633609" y="480557"/>
                  <a:pt x="5602062" y="423630"/>
                  <a:pt x="5569330" y="361485"/>
                </a:cubicBezTo>
                <a:cubicBezTo>
                  <a:pt x="5558893" y="342035"/>
                  <a:pt x="5553438" y="325431"/>
                  <a:pt x="5552963" y="311674"/>
                </a:cubicBezTo>
                <a:cubicBezTo>
                  <a:pt x="5552489" y="286057"/>
                  <a:pt x="5549405" y="243599"/>
                  <a:pt x="5543713" y="184300"/>
                </a:cubicBezTo>
                <a:cubicBezTo>
                  <a:pt x="5538494" y="129271"/>
                  <a:pt x="5535885" y="86813"/>
                  <a:pt x="5535885" y="56926"/>
                </a:cubicBezTo>
                <a:cubicBezTo>
                  <a:pt x="5535885" y="39374"/>
                  <a:pt x="5541341" y="30598"/>
                  <a:pt x="5552252" y="30598"/>
                </a:cubicBezTo>
                <a:cubicBezTo>
                  <a:pt x="5570753" y="30598"/>
                  <a:pt x="5598623" y="31547"/>
                  <a:pt x="5635863" y="33444"/>
                </a:cubicBezTo>
                <a:cubicBezTo>
                  <a:pt x="5673102" y="35342"/>
                  <a:pt x="5700973" y="36291"/>
                  <a:pt x="5719474" y="36291"/>
                </a:cubicBezTo>
                <a:cubicBezTo>
                  <a:pt x="5741770" y="36291"/>
                  <a:pt x="5775689" y="35223"/>
                  <a:pt x="5821230" y="33088"/>
                </a:cubicBezTo>
                <a:cubicBezTo>
                  <a:pt x="5866772" y="30954"/>
                  <a:pt x="5900691" y="29886"/>
                  <a:pt x="5922987" y="29886"/>
                </a:cubicBezTo>
                <a:close/>
                <a:moveTo>
                  <a:pt x="1229623" y="29886"/>
                </a:moveTo>
                <a:cubicBezTo>
                  <a:pt x="1237213" y="29886"/>
                  <a:pt x="1241008" y="34630"/>
                  <a:pt x="1241008" y="44118"/>
                </a:cubicBezTo>
                <a:cubicBezTo>
                  <a:pt x="1241008" y="76376"/>
                  <a:pt x="1237569" y="124883"/>
                  <a:pt x="1230690" y="189637"/>
                </a:cubicBezTo>
                <a:cubicBezTo>
                  <a:pt x="1223811" y="254391"/>
                  <a:pt x="1220372" y="302898"/>
                  <a:pt x="1220372" y="335156"/>
                </a:cubicBezTo>
                <a:cubicBezTo>
                  <a:pt x="1220372" y="343221"/>
                  <a:pt x="1224641" y="348202"/>
                  <a:pt x="1233180" y="350100"/>
                </a:cubicBezTo>
                <a:cubicBezTo>
                  <a:pt x="1252630" y="353895"/>
                  <a:pt x="1290582" y="355792"/>
                  <a:pt x="1347034" y="355792"/>
                </a:cubicBezTo>
                <a:cubicBezTo>
                  <a:pt x="1399691" y="355792"/>
                  <a:pt x="1435033" y="353895"/>
                  <a:pt x="1453060" y="350100"/>
                </a:cubicBezTo>
                <a:cubicBezTo>
                  <a:pt x="1464920" y="347253"/>
                  <a:pt x="1470850" y="338003"/>
                  <a:pt x="1470850" y="322348"/>
                </a:cubicBezTo>
                <a:cubicBezTo>
                  <a:pt x="1470850" y="292461"/>
                  <a:pt x="1468834" y="247513"/>
                  <a:pt x="1464801" y="187502"/>
                </a:cubicBezTo>
                <a:cubicBezTo>
                  <a:pt x="1460769" y="127492"/>
                  <a:pt x="1458753" y="82544"/>
                  <a:pt x="1458753" y="52657"/>
                </a:cubicBezTo>
                <a:cubicBezTo>
                  <a:pt x="1458753" y="37476"/>
                  <a:pt x="1462548" y="29886"/>
                  <a:pt x="1470138" y="29886"/>
                </a:cubicBezTo>
                <a:cubicBezTo>
                  <a:pt x="1490062" y="29886"/>
                  <a:pt x="1520423" y="30954"/>
                  <a:pt x="1561221" y="33088"/>
                </a:cubicBezTo>
                <a:cubicBezTo>
                  <a:pt x="1602018" y="35223"/>
                  <a:pt x="1632617" y="36291"/>
                  <a:pt x="1653015" y="36291"/>
                </a:cubicBezTo>
                <a:cubicBezTo>
                  <a:pt x="1672940" y="36291"/>
                  <a:pt x="1702826" y="35342"/>
                  <a:pt x="1742675" y="33444"/>
                </a:cubicBezTo>
                <a:cubicBezTo>
                  <a:pt x="1782524" y="31547"/>
                  <a:pt x="1812173" y="30598"/>
                  <a:pt x="1831623" y="30598"/>
                </a:cubicBezTo>
                <a:cubicBezTo>
                  <a:pt x="1843957" y="30598"/>
                  <a:pt x="1850124" y="36291"/>
                  <a:pt x="1850124" y="47676"/>
                </a:cubicBezTo>
                <a:cubicBezTo>
                  <a:pt x="1850124" y="102705"/>
                  <a:pt x="1847871" y="185130"/>
                  <a:pt x="1843364" y="294952"/>
                </a:cubicBezTo>
                <a:cubicBezTo>
                  <a:pt x="1838857" y="404773"/>
                  <a:pt x="1836604" y="487198"/>
                  <a:pt x="1836604" y="542227"/>
                </a:cubicBezTo>
                <a:cubicBezTo>
                  <a:pt x="1836604" y="593936"/>
                  <a:pt x="1838976" y="671617"/>
                  <a:pt x="1843720" y="775271"/>
                </a:cubicBezTo>
                <a:cubicBezTo>
                  <a:pt x="1848464" y="878925"/>
                  <a:pt x="1850836" y="956607"/>
                  <a:pt x="1850836" y="1008315"/>
                </a:cubicBezTo>
                <a:cubicBezTo>
                  <a:pt x="1850836" y="1022547"/>
                  <a:pt x="1843957" y="1029663"/>
                  <a:pt x="1830200" y="1029663"/>
                </a:cubicBezTo>
                <a:cubicBezTo>
                  <a:pt x="1810275" y="1029663"/>
                  <a:pt x="1780626" y="1028595"/>
                  <a:pt x="1741252" y="1026461"/>
                </a:cubicBezTo>
                <a:cubicBezTo>
                  <a:pt x="1701877" y="1024326"/>
                  <a:pt x="1672465" y="1023259"/>
                  <a:pt x="1653015" y="1023259"/>
                </a:cubicBezTo>
                <a:cubicBezTo>
                  <a:pt x="1632617" y="1023259"/>
                  <a:pt x="1602374" y="1024207"/>
                  <a:pt x="1562288" y="1026105"/>
                </a:cubicBezTo>
                <a:cubicBezTo>
                  <a:pt x="1522202" y="1028002"/>
                  <a:pt x="1492197" y="1028951"/>
                  <a:pt x="1472273" y="1028951"/>
                </a:cubicBezTo>
                <a:cubicBezTo>
                  <a:pt x="1457567" y="1028951"/>
                  <a:pt x="1450214" y="1020175"/>
                  <a:pt x="1450214" y="1002623"/>
                </a:cubicBezTo>
                <a:cubicBezTo>
                  <a:pt x="1450214" y="970838"/>
                  <a:pt x="1452348" y="922807"/>
                  <a:pt x="1456618" y="858527"/>
                </a:cubicBezTo>
                <a:cubicBezTo>
                  <a:pt x="1460887" y="794247"/>
                  <a:pt x="1463022" y="746215"/>
                  <a:pt x="1463022" y="714431"/>
                </a:cubicBezTo>
                <a:cubicBezTo>
                  <a:pt x="1463022" y="695455"/>
                  <a:pt x="1457330" y="684782"/>
                  <a:pt x="1445944" y="682410"/>
                </a:cubicBezTo>
                <a:cubicBezTo>
                  <a:pt x="1427917" y="678140"/>
                  <a:pt x="1394947" y="676005"/>
                  <a:pt x="1347034" y="676005"/>
                </a:cubicBezTo>
                <a:cubicBezTo>
                  <a:pt x="1298646" y="676005"/>
                  <a:pt x="1264965" y="678140"/>
                  <a:pt x="1245989" y="682410"/>
                </a:cubicBezTo>
                <a:cubicBezTo>
                  <a:pt x="1234604" y="684782"/>
                  <a:pt x="1228911" y="695455"/>
                  <a:pt x="1228911" y="714431"/>
                </a:cubicBezTo>
                <a:cubicBezTo>
                  <a:pt x="1228911" y="746215"/>
                  <a:pt x="1230334" y="794247"/>
                  <a:pt x="1233180" y="858527"/>
                </a:cubicBezTo>
                <a:cubicBezTo>
                  <a:pt x="1236027" y="922807"/>
                  <a:pt x="1237450" y="970838"/>
                  <a:pt x="1237450" y="1002623"/>
                </a:cubicBezTo>
                <a:cubicBezTo>
                  <a:pt x="1237450" y="1020175"/>
                  <a:pt x="1230097" y="1028951"/>
                  <a:pt x="1215391" y="1028951"/>
                </a:cubicBezTo>
                <a:cubicBezTo>
                  <a:pt x="1194992" y="1028951"/>
                  <a:pt x="1164394" y="1028002"/>
                  <a:pt x="1123596" y="1026105"/>
                </a:cubicBezTo>
                <a:cubicBezTo>
                  <a:pt x="1082799" y="1024207"/>
                  <a:pt x="1052201" y="1023259"/>
                  <a:pt x="1031802" y="1023259"/>
                </a:cubicBezTo>
                <a:cubicBezTo>
                  <a:pt x="1013301" y="1023259"/>
                  <a:pt x="985430" y="1024207"/>
                  <a:pt x="948191" y="1026105"/>
                </a:cubicBezTo>
                <a:cubicBezTo>
                  <a:pt x="910951" y="1028002"/>
                  <a:pt x="883081" y="1028951"/>
                  <a:pt x="864580" y="1028951"/>
                </a:cubicBezTo>
                <a:cubicBezTo>
                  <a:pt x="848925" y="1028951"/>
                  <a:pt x="841097" y="1022073"/>
                  <a:pt x="841097" y="1008315"/>
                </a:cubicBezTo>
                <a:cubicBezTo>
                  <a:pt x="841097" y="956607"/>
                  <a:pt x="843469" y="878925"/>
                  <a:pt x="848213" y="775271"/>
                </a:cubicBezTo>
                <a:cubicBezTo>
                  <a:pt x="852957" y="671617"/>
                  <a:pt x="855329" y="593936"/>
                  <a:pt x="855329" y="542227"/>
                </a:cubicBezTo>
                <a:cubicBezTo>
                  <a:pt x="855329" y="487198"/>
                  <a:pt x="853076" y="404536"/>
                  <a:pt x="848569" y="294240"/>
                </a:cubicBezTo>
                <a:cubicBezTo>
                  <a:pt x="844062" y="183944"/>
                  <a:pt x="841809" y="101282"/>
                  <a:pt x="841809" y="46253"/>
                </a:cubicBezTo>
                <a:cubicBezTo>
                  <a:pt x="841809" y="35816"/>
                  <a:pt x="847502" y="30598"/>
                  <a:pt x="858887" y="30598"/>
                </a:cubicBezTo>
                <a:cubicBezTo>
                  <a:pt x="878811" y="30598"/>
                  <a:pt x="908816" y="31547"/>
                  <a:pt x="948902" y="33444"/>
                </a:cubicBezTo>
                <a:cubicBezTo>
                  <a:pt x="988988" y="35342"/>
                  <a:pt x="1018994" y="36291"/>
                  <a:pt x="1038918" y="36291"/>
                </a:cubicBezTo>
                <a:cubicBezTo>
                  <a:pt x="1060265" y="36291"/>
                  <a:pt x="1092049" y="35223"/>
                  <a:pt x="1134270" y="33088"/>
                </a:cubicBezTo>
                <a:cubicBezTo>
                  <a:pt x="1176491" y="30954"/>
                  <a:pt x="1208275" y="29886"/>
                  <a:pt x="1229623" y="29886"/>
                </a:cubicBezTo>
                <a:close/>
                <a:moveTo>
                  <a:pt x="4935694" y="26328"/>
                </a:moveTo>
                <a:cubicBezTo>
                  <a:pt x="5057612" y="26328"/>
                  <a:pt x="5118571" y="33207"/>
                  <a:pt x="5118571" y="46964"/>
                </a:cubicBezTo>
                <a:cubicBezTo>
                  <a:pt x="5118571" y="49336"/>
                  <a:pt x="5117385" y="52657"/>
                  <a:pt x="5115013" y="56926"/>
                </a:cubicBezTo>
                <a:cubicBezTo>
                  <a:pt x="5095089" y="86813"/>
                  <a:pt x="5085127" y="101993"/>
                  <a:pt x="5085127" y="102468"/>
                </a:cubicBezTo>
                <a:cubicBezTo>
                  <a:pt x="5076113" y="118123"/>
                  <a:pt x="5069946" y="135438"/>
                  <a:pt x="5066625" y="154414"/>
                </a:cubicBezTo>
                <a:cubicBezTo>
                  <a:pt x="5054291" y="220354"/>
                  <a:pt x="5047413" y="257119"/>
                  <a:pt x="5045989" y="264709"/>
                </a:cubicBezTo>
                <a:cubicBezTo>
                  <a:pt x="5036502" y="305507"/>
                  <a:pt x="5024405" y="340612"/>
                  <a:pt x="5009699" y="370024"/>
                </a:cubicBezTo>
                <a:cubicBezTo>
                  <a:pt x="4991672" y="406078"/>
                  <a:pt x="4964869" y="441657"/>
                  <a:pt x="4929290" y="476762"/>
                </a:cubicBezTo>
                <a:cubicBezTo>
                  <a:pt x="4904147" y="501430"/>
                  <a:pt x="4891576" y="517796"/>
                  <a:pt x="4891576" y="525861"/>
                </a:cubicBezTo>
                <a:cubicBezTo>
                  <a:pt x="4891576" y="528707"/>
                  <a:pt x="4904621" y="562389"/>
                  <a:pt x="4930713" y="626906"/>
                </a:cubicBezTo>
                <a:cubicBezTo>
                  <a:pt x="4947316" y="669127"/>
                  <a:pt x="4974594" y="731272"/>
                  <a:pt x="5012545" y="813341"/>
                </a:cubicBezTo>
                <a:cubicBezTo>
                  <a:pt x="5017289" y="821406"/>
                  <a:pt x="5053342" y="877621"/>
                  <a:pt x="5120706" y="981987"/>
                </a:cubicBezTo>
                <a:cubicBezTo>
                  <a:pt x="5121655" y="983884"/>
                  <a:pt x="5122129" y="986019"/>
                  <a:pt x="5122129" y="988391"/>
                </a:cubicBezTo>
                <a:cubicBezTo>
                  <a:pt x="5122129" y="995507"/>
                  <a:pt x="5117741" y="1004046"/>
                  <a:pt x="5108965" y="1014008"/>
                </a:cubicBezTo>
                <a:cubicBezTo>
                  <a:pt x="5100188" y="1023970"/>
                  <a:pt x="5092480" y="1028951"/>
                  <a:pt x="5085838" y="1028951"/>
                </a:cubicBezTo>
                <a:cubicBezTo>
                  <a:pt x="5072555" y="1028951"/>
                  <a:pt x="5052749" y="1028002"/>
                  <a:pt x="5026421" y="1026105"/>
                </a:cubicBezTo>
                <a:cubicBezTo>
                  <a:pt x="5000092" y="1024207"/>
                  <a:pt x="4980524" y="1023259"/>
                  <a:pt x="4967715" y="1023259"/>
                </a:cubicBezTo>
                <a:cubicBezTo>
                  <a:pt x="4941624" y="1023259"/>
                  <a:pt x="4902487" y="1024207"/>
                  <a:pt x="4850304" y="1026105"/>
                </a:cubicBezTo>
                <a:cubicBezTo>
                  <a:pt x="4798121" y="1028002"/>
                  <a:pt x="4758984" y="1028951"/>
                  <a:pt x="4732892" y="1028951"/>
                </a:cubicBezTo>
                <a:cubicBezTo>
                  <a:pt x="4725302" y="1028951"/>
                  <a:pt x="4720321" y="1026105"/>
                  <a:pt x="4717949" y="1020412"/>
                </a:cubicBezTo>
                <a:cubicBezTo>
                  <a:pt x="4715577" y="1014720"/>
                  <a:pt x="4713205" y="1008790"/>
                  <a:pt x="4710833" y="1002623"/>
                </a:cubicBezTo>
                <a:cubicBezTo>
                  <a:pt x="4699448" y="973210"/>
                  <a:pt x="4681184" y="934785"/>
                  <a:pt x="4656041" y="887346"/>
                </a:cubicBezTo>
                <a:cubicBezTo>
                  <a:pt x="4625680" y="830419"/>
                  <a:pt x="4605993" y="792705"/>
                  <a:pt x="4596980" y="774204"/>
                </a:cubicBezTo>
                <a:cubicBezTo>
                  <a:pt x="4585594" y="743843"/>
                  <a:pt x="4573497" y="713245"/>
                  <a:pt x="4560689" y="682410"/>
                </a:cubicBezTo>
                <a:cubicBezTo>
                  <a:pt x="4558791" y="680038"/>
                  <a:pt x="4557605" y="678852"/>
                  <a:pt x="4557131" y="678852"/>
                </a:cubicBezTo>
                <a:cubicBezTo>
                  <a:pt x="4548117" y="678852"/>
                  <a:pt x="4543611" y="690711"/>
                  <a:pt x="4543611" y="714431"/>
                </a:cubicBezTo>
                <a:cubicBezTo>
                  <a:pt x="4543611" y="746215"/>
                  <a:pt x="4545034" y="794247"/>
                  <a:pt x="4547880" y="858527"/>
                </a:cubicBezTo>
                <a:cubicBezTo>
                  <a:pt x="4550727" y="922807"/>
                  <a:pt x="4552150" y="970838"/>
                  <a:pt x="4552150" y="1002623"/>
                </a:cubicBezTo>
                <a:cubicBezTo>
                  <a:pt x="4552150" y="1020175"/>
                  <a:pt x="4544797" y="1028951"/>
                  <a:pt x="4530091" y="1028951"/>
                </a:cubicBezTo>
                <a:cubicBezTo>
                  <a:pt x="4509692" y="1028951"/>
                  <a:pt x="4479094" y="1028002"/>
                  <a:pt x="4438296" y="1026105"/>
                </a:cubicBezTo>
                <a:cubicBezTo>
                  <a:pt x="4397499" y="1024207"/>
                  <a:pt x="4366901" y="1023259"/>
                  <a:pt x="4346502" y="1023259"/>
                </a:cubicBezTo>
                <a:cubicBezTo>
                  <a:pt x="4328001" y="1023259"/>
                  <a:pt x="4300131" y="1024207"/>
                  <a:pt x="4262891" y="1026105"/>
                </a:cubicBezTo>
                <a:cubicBezTo>
                  <a:pt x="4225651" y="1028002"/>
                  <a:pt x="4197781" y="1028951"/>
                  <a:pt x="4179280" y="1028951"/>
                </a:cubicBezTo>
                <a:cubicBezTo>
                  <a:pt x="4163625" y="1028951"/>
                  <a:pt x="4155797" y="1022073"/>
                  <a:pt x="4155797" y="1008315"/>
                </a:cubicBezTo>
                <a:cubicBezTo>
                  <a:pt x="4155797" y="956607"/>
                  <a:pt x="4158169" y="878925"/>
                  <a:pt x="4162913" y="775271"/>
                </a:cubicBezTo>
                <a:cubicBezTo>
                  <a:pt x="4167657" y="671617"/>
                  <a:pt x="4170029" y="593936"/>
                  <a:pt x="4170029" y="542227"/>
                </a:cubicBezTo>
                <a:cubicBezTo>
                  <a:pt x="4170029" y="487198"/>
                  <a:pt x="4167776" y="404536"/>
                  <a:pt x="4163269" y="294240"/>
                </a:cubicBezTo>
                <a:cubicBezTo>
                  <a:pt x="4158762" y="183944"/>
                  <a:pt x="4156509" y="101282"/>
                  <a:pt x="4156509" y="46253"/>
                </a:cubicBezTo>
                <a:cubicBezTo>
                  <a:pt x="4156509" y="35816"/>
                  <a:pt x="4162202" y="30598"/>
                  <a:pt x="4173587" y="30598"/>
                </a:cubicBezTo>
                <a:cubicBezTo>
                  <a:pt x="4193511" y="30598"/>
                  <a:pt x="4223516" y="31547"/>
                  <a:pt x="4263603" y="33444"/>
                </a:cubicBezTo>
                <a:cubicBezTo>
                  <a:pt x="4303689" y="35342"/>
                  <a:pt x="4333693" y="36291"/>
                  <a:pt x="4353618" y="36291"/>
                </a:cubicBezTo>
                <a:cubicBezTo>
                  <a:pt x="4374017" y="36291"/>
                  <a:pt x="4404377" y="35223"/>
                  <a:pt x="4444701" y="33088"/>
                </a:cubicBezTo>
                <a:cubicBezTo>
                  <a:pt x="4485024" y="30954"/>
                  <a:pt x="4515147" y="29886"/>
                  <a:pt x="4535072" y="29886"/>
                </a:cubicBezTo>
                <a:cubicBezTo>
                  <a:pt x="4542662" y="29886"/>
                  <a:pt x="4546457" y="34630"/>
                  <a:pt x="4546457" y="44118"/>
                </a:cubicBezTo>
                <a:cubicBezTo>
                  <a:pt x="4546457" y="77325"/>
                  <a:pt x="4545271" y="127255"/>
                  <a:pt x="4542899" y="193906"/>
                </a:cubicBezTo>
                <a:cubicBezTo>
                  <a:pt x="4540527" y="260559"/>
                  <a:pt x="4539341" y="310488"/>
                  <a:pt x="4539341" y="343695"/>
                </a:cubicBezTo>
                <a:cubicBezTo>
                  <a:pt x="4539341" y="362671"/>
                  <a:pt x="4540527" y="374768"/>
                  <a:pt x="4542899" y="379986"/>
                </a:cubicBezTo>
                <a:cubicBezTo>
                  <a:pt x="4547169" y="388051"/>
                  <a:pt x="4557605" y="392083"/>
                  <a:pt x="4574209" y="392083"/>
                </a:cubicBezTo>
                <a:cubicBezTo>
                  <a:pt x="4635405" y="392083"/>
                  <a:pt x="4673594" y="336817"/>
                  <a:pt x="4688774" y="226284"/>
                </a:cubicBezTo>
                <a:cubicBezTo>
                  <a:pt x="4698262" y="158920"/>
                  <a:pt x="4719847" y="99622"/>
                  <a:pt x="4753528" y="48387"/>
                </a:cubicBezTo>
                <a:cubicBezTo>
                  <a:pt x="4763016" y="33681"/>
                  <a:pt x="4823738" y="26328"/>
                  <a:pt x="4935694" y="26328"/>
                </a:cubicBezTo>
                <a:close/>
                <a:moveTo>
                  <a:pt x="2276722" y="14943"/>
                </a:moveTo>
                <a:cubicBezTo>
                  <a:pt x="2293325" y="14943"/>
                  <a:pt x="2317875" y="17078"/>
                  <a:pt x="2350370" y="21347"/>
                </a:cubicBezTo>
                <a:cubicBezTo>
                  <a:pt x="2382866" y="25617"/>
                  <a:pt x="2407416" y="27751"/>
                  <a:pt x="2424019" y="27751"/>
                </a:cubicBezTo>
                <a:cubicBezTo>
                  <a:pt x="2490908" y="27751"/>
                  <a:pt x="2537636" y="24431"/>
                  <a:pt x="2564201" y="17789"/>
                </a:cubicBezTo>
                <a:cubicBezTo>
                  <a:pt x="2569894" y="15892"/>
                  <a:pt x="2573926" y="14943"/>
                  <a:pt x="2576298" y="14943"/>
                </a:cubicBezTo>
                <a:cubicBezTo>
                  <a:pt x="2584363" y="14943"/>
                  <a:pt x="2593851" y="23008"/>
                  <a:pt x="2604762" y="39137"/>
                </a:cubicBezTo>
                <a:cubicBezTo>
                  <a:pt x="2609506" y="46253"/>
                  <a:pt x="2628956" y="88711"/>
                  <a:pt x="2663111" y="166510"/>
                </a:cubicBezTo>
                <a:cubicBezTo>
                  <a:pt x="2690152" y="226284"/>
                  <a:pt x="2728577" y="316655"/>
                  <a:pt x="2778388" y="437624"/>
                </a:cubicBezTo>
                <a:cubicBezTo>
                  <a:pt x="2802108" y="500718"/>
                  <a:pt x="2834011" y="596308"/>
                  <a:pt x="2874097" y="724393"/>
                </a:cubicBezTo>
                <a:cubicBezTo>
                  <a:pt x="2914182" y="852478"/>
                  <a:pt x="2945848" y="947593"/>
                  <a:pt x="2969093" y="1009738"/>
                </a:cubicBezTo>
                <a:cubicBezTo>
                  <a:pt x="2970516" y="1014008"/>
                  <a:pt x="2971228" y="1017091"/>
                  <a:pt x="2971228" y="1018989"/>
                </a:cubicBezTo>
                <a:cubicBezTo>
                  <a:pt x="2971228" y="1025630"/>
                  <a:pt x="2961740" y="1028951"/>
                  <a:pt x="2942764" y="1028951"/>
                </a:cubicBezTo>
                <a:cubicBezTo>
                  <a:pt x="2922365" y="1028951"/>
                  <a:pt x="2891530" y="1028002"/>
                  <a:pt x="2850258" y="1026105"/>
                </a:cubicBezTo>
                <a:cubicBezTo>
                  <a:pt x="2808986" y="1024207"/>
                  <a:pt x="2778151" y="1023259"/>
                  <a:pt x="2757753" y="1023259"/>
                </a:cubicBezTo>
                <a:cubicBezTo>
                  <a:pt x="2737354" y="1023259"/>
                  <a:pt x="2706993" y="1024207"/>
                  <a:pt x="2666669" y="1026105"/>
                </a:cubicBezTo>
                <a:cubicBezTo>
                  <a:pt x="2626347" y="1028002"/>
                  <a:pt x="2595986" y="1028951"/>
                  <a:pt x="2575587" y="1028951"/>
                </a:cubicBezTo>
                <a:cubicBezTo>
                  <a:pt x="2563253" y="1028951"/>
                  <a:pt x="2556137" y="1021835"/>
                  <a:pt x="2554239" y="1007604"/>
                </a:cubicBezTo>
                <a:cubicBezTo>
                  <a:pt x="2554239" y="1008078"/>
                  <a:pt x="2554239" y="996456"/>
                  <a:pt x="2554239" y="972736"/>
                </a:cubicBezTo>
                <a:cubicBezTo>
                  <a:pt x="2554239" y="953760"/>
                  <a:pt x="2545226" y="944273"/>
                  <a:pt x="2527199" y="944273"/>
                </a:cubicBezTo>
                <a:cubicBezTo>
                  <a:pt x="2416666" y="944273"/>
                  <a:pt x="2351912" y="947238"/>
                  <a:pt x="2332937" y="953167"/>
                </a:cubicBezTo>
                <a:cubicBezTo>
                  <a:pt x="2313961" y="959097"/>
                  <a:pt x="2302338" y="973922"/>
                  <a:pt x="2298069" y="997641"/>
                </a:cubicBezTo>
                <a:cubicBezTo>
                  <a:pt x="2294274" y="1018515"/>
                  <a:pt x="2286683" y="1028951"/>
                  <a:pt x="2275298" y="1028951"/>
                </a:cubicBezTo>
                <a:cubicBezTo>
                  <a:pt x="2255848" y="1028951"/>
                  <a:pt x="2226673" y="1028002"/>
                  <a:pt x="2187773" y="1026105"/>
                </a:cubicBezTo>
                <a:cubicBezTo>
                  <a:pt x="2148873" y="1024207"/>
                  <a:pt x="2119699" y="1023259"/>
                  <a:pt x="2100248" y="1023259"/>
                </a:cubicBezTo>
                <a:cubicBezTo>
                  <a:pt x="2081273" y="1023259"/>
                  <a:pt x="2052453" y="1024207"/>
                  <a:pt x="2013791" y="1026105"/>
                </a:cubicBezTo>
                <a:cubicBezTo>
                  <a:pt x="1975128" y="1028002"/>
                  <a:pt x="1946309" y="1028951"/>
                  <a:pt x="1927333" y="1028951"/>
                </a:cubicBezTo>
                <a:cubicBezTo>
                  <a:pt x="1913576" y="1028951"/>
                  <a:pt x="1906698" y="1023021"/>
                  <a:pt x="1906698" y="1011162"/>
                </a:cubicBezTo>
                <a:cubicBezTo>
                  <a:pt x="1906698" y="996930"/>
                  <a:pt x="2018891" y="673396"/>
                  <a:pt x="2243277" y="40560"/>
                </a:cubicBezTo>
                <a:cubicBezTo>
                  <a:pt x="2247546" y="28700"/>
                  <a:pt x="2251342" y="21466"/>
                  <a:pt x="2254662" y="18857"/>
                </a:cubicBezTo>
                <a:cubicBezTo>
                  <a:pt x="2257983" y="16248"/>
                  <a:pt x="2265336" y="14943"/>
                  <a:pt x="2276722" y="14943"/>
                </a:cubicBezTo>
                <a:close/>
                <a:moveTo>
                  <a:pt x="744317" y="9962"/>
                </a:moveTo>
                <a:cubicBezTo>
                  <a:pt x="758549" y="9962"/>
                  <a:pt x="765665" y="13520"/>
                  <a:pt x="765665" y="20636"/>
                </a:cubicBezTo>
                <a:cubicBezTo>
                  <a:pt x="765665" y="37714"/>
                  <a:pt x="764479" y="63449"/>
                  <a:pt x="762107" y="97843"/>
                </a:cubicBezTo>
                <a:cubicBezTo>
                  <a:pt x="759735" y="132236"/>
                  <a:pt x="758549" y="157971"/>
                  <a:pt x="758549" y="175050"/>
                </a:cubicBezTo>
                <a:cubicBezTo>
                  <a:pt x="758549" y="191179"/>
                  <a:pt x="760684" y="215135"/>
                  <a:pt x="764953" y="246920"/>
                </a:cubicBezTo>
                <a:cubicBezTo>
                  <a:pt x="769223" y="278704"/>
                  <a:pt x="771357" y="302661"/>
                  <a:pt x="771357" y="318790"/>
                </a:cubicBezTo>
                <a:cubicBezTo>
                  <a:pt x="771357" y="328278"/>
                  <a:pt x="766139" y="333022"/>
                  <a:pt x="755702" y="333022"/>
                </a:cubicBezTo>
                <a:cubicBezTo>
                  <a:pt x="767562" y="333022"/>
                  <a:pt x="708263" y="329464"/>
                  <a:pt x="577806" y="322348"/>
                </a:cubicBezTo>
                <a:cubicBezTo>
                  <a:pt x="575909" y="405840"/>
                  <a:pt x="574960" y="459684"/>
                  <a:pt x="574960" y="483877"/>
                </a:cubicBezTo>
                <a:cubicBezTo>
                  <a:pt x="574960" y="542227"/>
                  <a:pt x="577451" y="629752"/>
                  <a:pt x="582432" y="746452"/>
                </a:cubicBezTo>
                <a:cubicBezTo>
                  <a:pt x="587413" y="863152"/>
                  <a:pt x="589904" y="950440"/>
                  <a:pt x="589904" y="1008315"/>
                </a:cubicBezTo>
                <a:cubicBezTo>
                  <a:pt x="589904" y="1022547"/>
                  <a:pt x="582788" y="1029663"/>
                  <a:pt x="568556" y="1029663"/>
                </a:cubicBezTo>
                <a:cubicBezTo>
                  <a:pt x="548631" y="1029663"/>
                  <a:pt x="518270" y="1028595"/>
                  <a:pt x="477473" y="1026461"/>
                </a:cubicBezTo>
                <a:cubicBezTo>
                  <a:pt x="436675" y="1024326"/>
                  <a:pt x="406077" y="1023259"/>
                  <a:pt x="385679" y="1023259"/>
                </a:cubicBezTo>
                <a:cubicBezTo>
                  <a:pt x="366229" y="1023259"/>
                  <a:pt x="337054" y="1024207"/>
                  <a:pt x="298154" y="1026105"/>
                </a:cubicBezTo>
                <a:cubicBezTo>
                  <a:pt x="259254" y="1028002"/>
                  <a:pt x="230079" y="1028951"/>
                  <a:pt x="210629" y="1028951"/>
                </a:cubicBezTo>
                <a:cubicBezTo>
                  <a:pt x="194974" y="1028951"/>
                  <a:pt x="187146" y="1022073"/>
                  <a:pt x="187146" y="1008315"/>
                </a:cubicBezTo>
                <a:cubicBezTo>
                  <a:pt x="187146" y="950440"/>
                  <a:pt x="189637" y="863152"/>
                  <a:pt x="194618" y="746452"/>
                </a:cubicBezTo>
                <a:cubicBezTo>
                  <a:pt x="199599" y="629752"/>
                  <a:pt x="202090" y="542227"/>
                  <a:pt x="202090" y="483877"/>
                </a:cubicBezTo>
                <a:cubicBezTo>
                  <a:pt x="202090" y="460632"/>
                  <a:pt x="201141" y="408212"/>
                  <a:pt x="199243" y="326617"/>
                </a:cubicBezTo>
                <a:cubicBezTo>
                  <a:pt x="157497" y="329464"/>
                  <a:pt x="94878" y="334682"/>
                  <a:pt x="11385" y="342272"/>
                </a:cubicBezTo>
                <a:cubicBezTo>
                  <a:pt x="3795" y="338951"/>
                  <a:pt x="0" y="336817"/>
                  <a:pt x="0" y="335868"/>
                </a:cubicBezTo>
                <a:cubicBezTo>
                  <a:pt x="0" y="330650"/>
                  <a:pt x="4032" y="306456"/>
                  <a:pt x="12097" y="263286"/>
                </a:cubicBezTo>
                <a:cubicBezTo>
                  <a:pt x="21110" y="216321"/>
                  <a:pt x="26091" y="188807"/>
                  <a:pt x="27040" y="180742"/>
                </a:cubicBezTo>
                <a:cubicBezTo>
                  <a:pt x="28463" y="137098"/>
                  <a:pt x="33207" y="84678"/>
                  <a:pt x="41271" y="23482"/>
                </a:cubicBezTo>
                <a:cubicBezTo>
                  <a:pt x="42695" y="19687"/>
                  <a:pt x="46253" y="17789"/>
                  <a:pt x="51945" y="17789"/>
                </a:cubicBezTo>
                <a:cubicBezTo>
                  <a:pt x="53843" y="17789"/>
                  <a:pt x="57638" y="18264"/>
                  <a:pt x="63331" y="19212"/>
                </a:cubicBezTo>
                <a:cubicBezTo>
                  <a:pt x="158209" y="29649"/>
                  <a:pt x="274908" y="34867"/>
                  <a:pt x="413430" y="34867"/>
                </a:cubicBezTo>
                <a:cubicBezTo>
                  <a:pt x="455651" y="34867"/>
                  <a:pt x="534874" y="29412"/>
                  <a:pt x="651100" y="18501"/>
                </a:cubicBezTo>
                <a:cubicBezTo>
                  <a:pt x="708975" y="12808"/>
                  <a:pt x="740048" y="9962"/>
                  <a:pt x="744317" y="9962"/>
                </a:cubicBezTo>
                <a:close/>
                <a:moveTo>
                  <a:pt x="3352060" y="8539"/>
                </a:moveTo>
                <a:cubicBezTo>
                  <a:pt x="3358702" y="8539"/>
                  <a:pt x="3368427" y="18738"/>
                  <a:pt x="3381235" y="39137"/>
                </a:cubicBezTo>
                <a:cubicBezTo>
                  <a:pt x="3389300" y="51945"/>
                  <a:pt x="3427488" y="106263"/>
                  <a:pt x="3495800" y="202090"/>
                </a:cubicBezTo>
                <a:cubicBezTo>
                  <a:pt x="3532328" y="255696"/>
                  <a:pt x="3589967" y="333496"/>
                  <a:pt x="3668715" y="435490"/>
                </a:cubicBezTo>
                <a:cubicBezTo>
                  <a:pt x="3673459" y="432169"/>
                  <a:pt x="3675831" y="416751"/>
                  <a:pt x="3675831" y="389237"/>
                </a:cubicBezTo>
                <a:cubicBezTo>
                  <a:pt x="3675831" y="352709"/>
                  <a:pt x="3672748" y="297561"/>
                  <a:pt x="3666581" y="223793"/>
                </a:cubicBezTo>
                <a:cubicBezTo>
                  <a:pt x="3660413" y="150025"/>
                  <a:pt x="3657330" y="94878"/>
                  <a:pt x="3657330" y="58350"/>
                </a:cubicBezTo>
                <a:cubicBezTo>
                  <a:pt x="3657330" y="39848"/>
                  <a:pt x="3662074" y="30598"/>
                  <a:pt x="3671562" y="30598"/>
                </a:cubicBezTo>
                <a:cubicBezTo>
                  <a:pt x="3690537" y="30598"/>
                  <a:pt x="3719001" y="31309"/>
                  <a:pt x="3756952" y="32733"/>
                </a:cubicBezTo>
                <a:cubicBezTo>
                  <a:pt x="3794903" y="34156"/>
                  <a:pt x="3823366" y="34867"/>
                  <a:pt x="3842342" y="34867"/>
                </a:cubicBezTo>
                <a:cubicBezTo>
                  <a:pt x="3862741" y="34867"/>
                  <a:pt x="3893339" y="34156"/>
                  <a:pt x="3934136" y="32733"/>
                </a:cubicBezTo>
                <a:cubicBezTo>
                  <a:pt x="3974934" y="31309"/>
                  <a:pt x="4005532" y="30598"/>
                  <a:pt x="4025931" y="30598"/>
                </a:cubicBezTo>
                <a:cubicBezTo>
                  <a:pt x="4034470" y="30598"/>
                  <a:pt x="4038739" y="37002"/>
                  <a:pt x="4038739" y="49811"/>
                </a:cubicBezTo>
                <a:cubicBezTo>
                  <a:pt x="4038739" y="103891"/>
                  <a:pt x="4036130" y="185367"/>
                  <a:pt x="4030912" y="294240"/>
                </a:cubicBezTo>
                <a:cubicBezTo>
                  <a:pt x="4025693" y="403113"/>
                  <a:pt x="4023085" y="484826"/>
                  <a:pt x="4023085" y="539381"/>
                </a:cubicBezTo>
                <a:lnTo>
                  <a:pt x="4021661" y="1012585"/>
                </a:lnTo>
                <a:cubicBezTo>
                  <a:pt x="4021661" y="1023496"/>
                  <a:pt x="4013359" y="1028951"/>
                  <a:pt x="3996756" y="1028951"/>
                </a:cubicBezTo>
                <a:cubicBezTo>
                  <a:pt x="3981101" y="1028951"/>
                  <a:pt x="3957737" y="1028002"/>
                  <a:pt x="3926665" y="1026105"/>
                </a:cubicBezTo>
                <a:cubicBezTo>
                  <a:pt x="3895592" y="1024207"/>
                  <a:pt x="3872229" y="1023259"/>
                  <a:pt x="3856574" y="1023259"/>
                </a:cubicBezTo>
                <a:cubicBezTo>
                  <a:pt x="3840444" y="1023259"/>
                  <a:pt x="3816013" y="1024207"/>
                  <a:pt x="3783280" y="1026105"/>
                </a:cubicBezTo>
                <a:cubicBezTo>
                  <a:pt x="3750547" y="1028002"/>
                  <a:pt x="3725879" y="1028951"/>
                  <a:pt x="3709276" y="1028951"/>
                </a:cubicBezTo>
                <a:cubicBezTo>
                  <a:pt x="3701211" y="1028951"/>
                  <a:pt x="3691486" y="1021124"/>
                  <a:pt x="3680101" y="1005469"/>
                </a:cubicBezTo>
                <a:cubicBezTo>
                  <a:pt x="3507897" y="767325"/>
                  <a:pt x="3414680" y="648254"/>
                  <a:pt x="3400448" y="648254"/>
                </a:cubicBezTo>
                <a:cubicBezTo>
                  <a:pt x="3393807" y="648254"/>
                  <a:pt x="3390486" y="655132"/>
                  <a:pt x="3390486" y="668889"/>
                </a:cubicBezTo>
                <a:cubicBezTo>
                  <a:pt x="3390486" y="705892"/>
                  <a:pt x="3391909" y="761514"/>
                  <a:pt x="3394755" y="835756"/>
                </a:cubicBezTo>
                <a:cubicBezTo>
                  <a:pt x="3397602" y="909998"/>
                  <a:pt x="3399025" y="965620"/>
                  <a:pt x="3399025" y="1002623"/>
                </a:cubicBezTo>
                <a:cubicBezTo>
                  <a:pt x="3399025" y="1020175"/>
                  <a:pt x="3391672" y="1028951"/>
                  <a:pt x="3376966" y="1028951"/>
                </a:cubicBezTo>
                <a:cubicBezTo>
                  <a:pt x="3359888" y="1028951"/>
                  <a:pt x="3334152" y="1028002"/>
                  <a:pt x="3299759" y="1026105"/>
                </a:cubicBezTo>
                <a:cubicBezTo>
                  <a:pt x="3265365" y="1024207"/>
                  <a:pt x="3239630" y="1023259"/>
                  <a:pt x="3222552" y="1023259"/>
                </a:cubicBezTo>
                <a:cubicBezTo>
                  <a:pt x="3204051" y="1023259"/>
                  <a:pt x="3176180" y="1024207"/>
                  <a:pt x="3138941" y="1026105"/>
                </a:cubicBezTo>
                <a:cubicBezTo>
                  <a:pt x="3101701" y="1028002"/>
                  <a:pt x="3073831" y="1028951"/>
                  <a:pt x="3055330" y="1028951"/>
                </a:cubicBezTo>
                <a:cubicBezTo>
                  <a:pt x="3039675" y="1028951"/>
                  <a:pt x="3031847" y="1022073"/>
                  <a:pt x="3031847" y="1008315"/>
                </a:cubicBezTo>
                <a:cubicBezTo>
                  <a:pt x="3031847" y="956607"/>
                  <a:pt x="3034219" y="878925"/>
                  <a:pt x="3038963" y="775271"/>
                </a:cubicBezTo>
                <a:cubicBezTo>
                  <a:pt x="3043707" y="671617"/>
                  <a:pt x="3046079" y="593936"/>
                  <a:pt x="3046079" y="542227"/>
                </a:cubicBezTo>
                <a:cubicBezTo>
                  <a:pt x="3046079" y="488147"/>
                  <a:pt x="3043826" y="407145"/>
                  <a:pt x="3039319" y="299221"/>
                </a:cubicBezTo>
                <a:cubicBezTo>
                  <a:pt x="3034812" y="191297"/>
                  <a:pt x="3032559" y="110532"/>
                  <a:pt x="3032559" y="56926"/>
                </a:cubicBezTo>
                <a:cubicBezTo>
                  <a:pt x="3032559" y="46490"/>
                  <a:pt x="3042284" y="41272"/>
                  <a:pt x="3061734" y="41272"/>
                </a:cubicBezTo>
                <a:cubicBezTo>
                  <a:pt x="3083081" y="41272"/>
                  <a:pt x="3129334" y="37239"/>
                  <a:pt x="3200493" y="29175"/>
                </a:cubicBezTo>
                <a:cubicBezTo>
                  <a:pt x="3209981" y="28226"/>
                  <a:pt x="3235361" y="24194"/>
                  <a:pt x="3276632" y="17078"/>
                </a:cubicBezTo>
                <a:cubicBezTo>
                  <a:pt x="3307942" y="11385"/>
                  <a:pt x="3333085" y="8539"/>
                  <a:pt x="3352060" y="8539"/>
                </a:cubicBezTo>
                <a:close/>
                <a:moveTo>
                  <a:pt x="7033459" y="0"/>
                </a:moveTo>
                <a:cubicBezTo>
                  <a:pt x="7179570" y="0"/>
                  <a:pt x="7303979" y="51827"/>
                  <a:pt x="7406685" y="155481"/>
                </a:cubicBezTo>
                <a:cubicBezTo>
                  <a:pt x="7509390" y="259135"/>
                  <a:pt x="7560743" y="384256"/>
                  <a:pt x="7560743" y="530842"/>
                </a:cubicBezTo>
                <a:cubicBezTo>
                  <a:pt x="7560743" y="676954"/>
                  <a:pt x="7509390" y="801600"/>
                  <a:pt x="7406685" y="904780"/>
                </a:cubicBezTo>
                <a:cubicBezTo>
                  <a:pt x="7303979" y="1007959"/>
                  <a:pt x="7179570" y="1059549"/>
                  <a:pt x="7033459" y="1059549"/>
                </a:cubicBezTo>
                <a:cubicBezTo>
                  <a:pt x="6886872" y="1059549"/>
                  <a:pt x="6762227" y="1007959"/>
                  <a:pt x="6659522" y="904780"/>
                </a:cubicBezTo>
                <a:cubicBezTo>
                  <a:pt x="6556816" y="801600"/>
                  <a:pt x="6505464" y="676954"/>
                  <a:pt x="6505464" y="530842"/>
                </a:cubicBezTo>
                <a:cubicBezTo>
                  <a:pt x="6505464" y="384256"/>
                  <a:pt x="6556816" y="259135"/>
                  <a:pt x="6659522" y="155481"/>
                </a:cubicBezTo>
                <a:cubicBezTo>
                  <a:pt x="6762227" y="51827"/>
                  <a:pt x="6886872" y="0"/>
                  <a:pt x="703345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77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84824A9-0DED-4246-8429-44838BA8A71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2621240"/>
            <a:ext cx="12192000" cy="1615520"/>
          </a:xfrm>
          <a:custGeom>
            <a:avLst/>
            <a:gdLst>
              <a:gd name="connsiteX0" fmla="*/ 0 w 12192000"/>
              <a:gd name="connsiteY0" fmla="*/ 0 h 1615520"/>
              <a:gd name="connsiteX1" fmla="*/ 12192000 w 12192000"/>
              <a:gd name="connsiteY1" fmla="*/ 0 h 1615520"/>
              <a:gd name="connsiteX2" fmla="*/ 12192000 w 12192000"/>
              <a:gd name="connsiteY2" fmla="*/ 1615520 h 1615520"/>
              <a:gd name="connsiteX3" fmla="*/ 0 w 12192000"/>
              <a:gd name="connsiteY3" fmla="*/ 1615520 h 1615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615520">
                <a:moveTo>
                  <a:pt x="0" y="0"/>
                </a:moveTo>
                <a:lnTo>
                  <a:pt x="12192000" y="0"/>
                </a:lnTo>
                <a:lnTo>
                  <a:pt x="12192000" y="1615520"/>
                </a:lnTo>
                <a:lnTo>
                  <a:pt x="0" y="161552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B8AEED0-60E9-4430-83D4-A257A85539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93404" y="-1"/>
            <a:ext cx="2805193" cy="6858000"/>
          </a:xfrm>
          <a:custGeom>
            <a:avLst/>
            <a:gdLst>
              <a:gd name="connsiteX0" fmla="*/ 0 w 2805193"/>
              <a:gd name="connsiteY0" fmla="*/ 0 h 6858000"/>
              <a:gd name="connsiteX1" fmla="*/ 2805193 w 2805193"/>
              <a:gd name="connsiteY1" fmla="*/ 0 h 6858000"/>
              <a:gd name="connsiteX2" fmla="*/ 2805193 w 2805193"/>
              <a:gd name="connsiteY2" fmla="*/ 6858000 h 6858000"/>
              <a:gd name="connsiteX3" fmla="*/ 0 w 28051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5193" h="6858000">
                <a:moveTo>
                  <a:pt x="0" y="0"/>
                </a:moveTo>
                <a:lnTo>
                  <a:pt x="2805193" y="0"/>
                </a:lnTo>
                <a:lnTo>
                  <a:pt x="2805193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60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4CA55D7-A487-4721-9C46-BE6B3F476B2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67153" y="2960647"/>
            <a:ext cx="7820367" cy="3910185"/>
          </a:xfrm>
          <a:custGeom>
            <a:avLst/>
            <a:gdLst>
              <a:gd name="connsiteX0" fmla="*/ 3910184 w 7820367"/>
              <a:gd name="connsiteY0" fmla="*/ 0 h 3910185"/>
              <a:gd name="connsiteX1" fmla="*/ 7820367 w 7820367"/>
              <a:gd name="connsiteY1" fmla="*/ 3910184 h 3910185"/>
              <a:gd name="connsiteX2" fmla="*/ 0 w 7820367"/>
              <a:gd name="connsiteY2" fmla="*/ 3910185 h 3910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20367" h="3910185">
                <a:moveTo>
                  <a:pt x="3910184" y="0"/>
                </a:moveTo>
                <a:lnTo>
                  <a:pt x="7820367" y="3910184"/>
                </a:lnTo>
                <a:lnTo>
                  <a:pt x="0" y="391018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C825722-869C-444A-B0B0-45FCB8CA637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281815" y="-1107934"/>
            <a:ext cx="3910184" cy="7820367"/>
          </a:xfrm>
          <a:custGeom>
            <a:avLst/>
            <a:gdLst>
              <a:gd name="connsiteX0" fmla="*/ 3910184 w 3910184"/>
              <a:gd name="connsiteY0" fmla="*/ 0 h 7820367"/>
              <a:gd name="connsiteX1" fmla="*/ 3910184 w 3910184"/>
              <a:gd name="connsiteY1" fmla="*/ 7820367 h 7820367"/>
              <a:gd name="connsiteX2" fmla="*/ 0 w 3910184"/>
              <a:gd name="connsiteY2" fmla="*/ 3910184 h 7820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10184" h="7820367">
                <a:moveTo>
                  <a:pt x="3910184" y="0"/>
                </a:moveTo>
                <a:lnTo>
                  <a:pt x="3910184" y="7820367"/>
                </a:lnTo>
                <a:lnTo>
                  <a:pt x="0" y="39101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23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C8B5799-6FED-4409-93DF-6062B9A22C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0498" y="-49641"/>
            <a:ext cx="7820367" cy="3910184"/>
          </a:xfrm>
          <a:custGeom>
            <a:avLst/>
            <a:gdLst>
              <a:gd name="connsiteX0" fmla="*/ 7820367 w 7820367"/>
              <a:gd name="connsiteY0" fmla="*/ 0 h 3910184"/>
              <a:gd name="connsiteX1" fmla="*/ 3910183 w 7820367"/>
              <a:gd name="connsiteY1" fmla="*/ 3910184 h 3910184"/>
              <a:gd name="connsiteX2" fmla="*/ 0 w 7820367"/>
              <a:gd name="connsiteY2" fmla="*/ 0 h 3910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20367" h="3910184">
                <a:moveTo>
                  <a:pt x="7820367" y="0"/>
                </a:moveTo>
                <a:lnTo>
                  <a:pt x="3910183" y="3910184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9A97FBE-153D-45E4-ADF5-FC6484372E2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9" y="182899"/>
            <a:ext cx="3910184" cy="7820367"/>
          </a:xfrm>
          <a:custGeom>
            <a:avLst/>
            <a:gdLst>
              <a:gd name="connsiteX0" fmla="*/ 0 w 3910184"/>
              <a:gd name="connsiteY0" fmla="*/ 0 h 7820367"/>
              <a:gd name="connsiteX1" fmla="*/ 3910184 w 3910184"/>
              <a:gd name="connsiteY1" fmla="*/ 3910183 h 7820367"/>
              <a:gd name="connsiteX2" fmla="*/ 0 w 3910184"/>
              <a:gd name="connsiteY2" fmla="*/ 7820367 h 7820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10184" h="7820367">
                <a:moveTo>
                  <a:pt x="0" y="0"/>
                </a:moveTo>
                <a:lnTo>
                  <a:pt x="3910184" y="3910183"/>
                </a:lnTo>
                <a:lnTo>
                  <a:pt x="0" y="782036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64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6C9A18A-5F6C-4392-B7EB-A459BBE8F1E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3636" y="0"/>
            <a:ext cx="2936878" cy="6858000"/>
          </a:xfrm>
          <a:custGeom>
            <a:avLst/>
            <a:gdLst>
              <a:gd name="connsiteX0" fmla="*/ 0 w 2936878"/>
              <a:gd name="connsiteY0" fmla="*/ 0 h 6858000"/>
              <a:gd name="connsiteX1" fmla="*/ 2936878 w 2936878"/>
              <a:gd name="connsiteY1" fmla="*/ 0 h 6858000"/>
              <a:gd name="connsiteX2" fmla="*/ 2936878 w 2936878"/>
              <a:gd name="connsiteY2" fmla="*/ 6858000 h 6858000"/>
              <a:gd name="connsiteX3" fmla="*/ 0 w 293687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36878" h="6858000">
                <a:moveTo>
                  <a:pt x="0" y="0"/>
                </a:moveTo>
                <a:lnTo>
                  <a:pt x="2936878" y="0"/>
                </a:lnTo>
                <a:lnTo>
                  <a:pt x="293687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7795279-FB8F-4A86-AF8F-922C485CDC8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37183" y="4376055"/>
            <a:ext cx="11054816" cy="2163380"/>
          </a:xfrm>
          <a:custGeom>
            <a:avLst/>
            <a:gdLst>
              <a:gd name="connsiteX0" fmla="*/ 0 w 11054816"/>
              <a:gd name="connsiteY0" fmla="*/ 0 h 2163380"/>
              <a:gd name="connsiteX1" fmla="*/ 11054816 w 11054816"/>
              <a:gd name="connsiteY1" fmla="*/ 0 h 2163380"/>
              <a:gd name="connsiteX2" fmla="*/ 11054816 w 11054816"/>
              <a:gd name="connsiteY2" fmla="*/ 2163380 h 2163380"/>
              <a:gd name="connsiteX3" fmla="*/ 0 w 11054816"/>
              <a:gd name="connsiteY3" fmla="*/ 2163380 h 2163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54816" h="2163380">
                <a:moveTo>
                  <a:pt x="0" y="0"/>
                </a:moveTo>
                <a:lnTo>
                  <a:pt x="11054816" y="0"/>
                </a:lnTo>
                <a:lnTo>
                  <a:pt x="11054816" y="2163380"/>
                </a:lnTo>
                <a:lnTo>
                  <a:pt x="0" y="21633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84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97842EE-8207-46A6-9B80-97418A3F60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161517" y="-1"/>
            <a:ext cx="5737761" cy="6858000"/>
          </a:xfrm>
          <a:custGeom>
            <a:avLst/>
            <a:gdLst>
              <a:gd name="connsiteX0" fmla="*/ 3051628 w 5737761"/>
              <a:gd name="connsiteY0" fmla="*/ 0 h 6858000"/>
              <a:gd name="connsiteX1" fmla="*/ 5737761 w 5737761"/>
              <a:gd name="connsiteY1" fmla="*/ 0 h 6858000"/>
              <a:gd name="connsiteX2" fmla="*/ 2686133 w 5737761"/>
              <a:gd name="connsiteY2" fmla="*/ 6858000 h 6858000"/>
              <a:gd name="connsiteX3" fmla="*/ 0 w 57377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37761" h="6858000">
                <a:moveTo>
                  <a:pt x="3051628" y="0"/>
                </a:moveTo>
                <a:lnTo>
                  <a:pt x="5737761" y="0"/>
                </a:lnTo>
                <a:lnTo>
                  <a:pt x="2686133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E7D7C23-8B96-48CF-959A-684052428FA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678665" y="0"/>
            <a:ext cx="5737761" cy="6858000"/>
          </a:xfrm>
          <a:custGeom>
            <a:avLst/>
            <a:gdLst>
              <a:gd name="connsiteX0" fmla="*/ 3051628 w 5737761"/>
              <a:gd name="connsiteY0" fmla="*/ 0 h 6858000"/>
              <a:gd name="connsiteX1" fmla="*/ 5737761 w 5737761"/>
              <a:gd name="connsiteY1" fmla="*/ 0 h 6858000"/>
              <a:gd name="connsiteX2" fmla="*/ 2686133 w 5737761"/>
              <a:gd name="connsiteY2" fmla="*/ 6858000 h 6858000"/>
              <a:gd name="connsiteX3" fmla="*/ 0 w 57377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37761" h="6858000">
                <a:moveTo>
                  <a:pt x="3051628" y="0"/>
                </a:moveTo>
                <a:lnTo>
                  <a:pt x="5737761" y="0"/>
                </a:lnTo>
                <a:lnTo>
                  <a:pt x="2686133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90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45B83C6-35FC-4FE7-BB3B-DD5E7FE07A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944916" y="-1140588"/>
            <a:ext cx="8216572" cy="9133747"/>
          </a:xfrm>
          <a:custGeom>
            <a:avLst/>
            <a:gdLst>
              <a:gd name="connsiteX0" fmla="*/ 3654638 w 8216572"/>
              <a:gd name="connsiteY0" fmla="*/ 7380123 h 9133747"/>
              <a:gd name="connsiteX1" fmla="*/ 4531450 w 8216572"/>
              <a:gd name="connsiteY1" fmla="*/ 8256935 h 9133747"/>
              <a:gd name="connsiteX2" fmla="*/ 3654638 w 8216572"/>
              <a:gd name="connsiteY2" fmla="*/ 9133747 h 9133747"/>
              <a:gd name="connsiteX3" fmla="*/ 2777826 w 8216572"/>
              <a:gd name="connsiteY3" fmla="*/ 8256935 h 9133747"/>
              <a:gd name="connsiteX4" fmla="*/ 1813786 w 8216572"/>
              <a:gd name="connsiteY4" fmla="*/ 7380123 h 9133747"/>
              <a:gd name="connsiteX5" fmla="*/ 2690598 w 8216572"/>
              <a:gd name="connsiteY5" fmla="*/ 8256935 h 9133747"/>
              <a:gd name="connsiteX6" fmla="*/ 1813786 w 8216572"/>
              <a:gd name="connsiteY6" fmla="*/ 9133747 h 9133747"/>
              <a:gd name="connsiteX7" fmla="*/ 936974 w 8216572"/>
              <a:gd name="connsiteY7" fmla="*/ 8256935 h 9133747"/>
              <a:gd name="connsiteX8" fmla="*/ 877955 w 8216572"/>
              <a:gd name="connsiteY8" fmla="*/ 6461978 h 9133747"/>
              <a:gd name="connsiteX9" fmla="*/ 1754767 w 8216572"/>
              <a:gd name="connsiteY9" fmla="*/ 7338790 h 9133747"/>
              <a:gd name="connsiteX10" fmla="*/ 877955 w 8216572"/>
              <a:gd name="connsiteY10" fmla="*/ 8215602 h 9133747"/>
              <a:gd name="connsiteX11" fmla="*/ 1143 w 8216572"/>
              <a:gd name="connsiteY11" fmla="*/ 7338790 h 9133747"/>
              <a:gd name="connsiteX12" fmla="*/ 4592056 w 8216572"/>
              <a:gd name="connsiteY12" fmla="*/ 6446513 h 9133747"/>
              <a:gd name="connsiteX13" fmla="*/ 5468868 w 8216572"/>
              <a:gd name="connsiteY13" fmla="*/ 7323325 h 9133747"/>
              <a:gd name="connsiteX14" fmla="*/ 4592056 w 8216572"/>
              <a:gd name="connsiteY14" fmla="*/ 8200137 h 9133747"/>
              <a:gd name="connsiteX15" fmla="*/ 3715245 w 8216572"/>
              <a:gd name="connsiteY15" fmla="*/ 7323325 h 9133747"/>
              <a:gd name="connsiteX16" fmla="*/ 2744795 w 8216572"/>
              <a:gd name="connsiteY16" fmla="*/ 6446513 h 9133747"/>
              <a:gd name="connsiteX17" fmla="*/ 3621607 w 8216572"/>
              <a:gd name="connsiteY17" fmla="*/ 7323325 h 9133747"/>
              <a:gd name="connsiteX18" fmla="*/ 2744795 w 8216572"/>
              <a:gd name="connsiteY18" fmla="*/ 8200137 h 9133747"/>
              <a:gd name="connsiteX19" fmla="*/ 1867983 w 8216572"/>
              <a:gd name="connsiteY19" fmla="*/ 7323325 h 9133747"/>
              <a:gd name="connsiteX20" fmla="*/ 5507858 w 8216572"/>
              <a:gd name="connsiteY20" fmla="*/ 5541120 h 9133747"/>
              <a:gd name="connsiteX21" fmla="*/ 6384670 w 8216572"/>
              <a:gd name="connsiteY21" fmla="*/ 6417932 h 9133747"/>
              <a:gd name="connsiteX22" fmla="*/ 5507858 w 8216572"/>
              <a:gd name="connsiteY22" fmla="*/ 7294744 h 9133747"/>
              <a:gd name="connsiteX23" fmla="*/ 4631046 w 8216572"/>
              <a:gd name="connsiteY23" fmla="*/ 6417932 h 9133747"/>
              <a:gd name="connsiteX24" fmla="*/ 3667504 w 8216572"/>
              <a:gd name="connsiteY24" fmla="*/ 5541119 h 9133747"/>
              <a:gd name="connsiteX25" fmla="*/ 4544315 w 8216572"/>
              <a:gd name="connsiteY25" fmla="*/ 6417931 h 9133747"/>
              <a:gd name="connsiteX26" fmla="*/ 3667504 w 8216572"/>
              <a:gd name="connsiteY26" fmla="*/ 7294743 h 9133747"/>
              <a:gd name="connsiteX27" fmla="*/ 2790693 w 8216572"/>
              <a:gd name="connsiteY27" fmla="*/ 6417931 h 9133747"/>
              <a:gd name="connsiteX28" fmla="*/ 1813787 w 8216572"/>
              <a:gd name="connsiteY28" fmla="*/ 5541119 h 9133747"/>
              <a:gd name="connsiteX29" fmla="*/ 2690599 w 8216572"/>
              <a:gd name="connsiteY29" fmla="*/ 6417931 h 9133747"/>
              <a:gd name="connsiteX30" fmla="*/ 1813787 w 8216572"/>
              <a:gd name="connsiteY30" fmla="*/ 7294743 h 9133747"/>
              <a:gd name="connsiteX31" fmla="*/ 936975 w 8216572"/>
              <a:gd name="connsiteY31" fmla="*/ 6417931 h 9133747"/>
              <a:gd name="connsiteX32" fmla="*/ 882325 w 8216572"/>
              <a:gd name="connsiteY32" fmla="*/ 4634369 h 9133747"/>
              <a:gd name="connsiteX33" fmla="*/ 1759137 w 8216572"/>
              <a:gd name="connsiteY33" fmla="*/ 5511181 h 9133747"/>
              <a:gd name="connsiteX34" fmla="*/ 882325 w 8216572"/>
              <a:gd name="connsiteY34" fmla="*/ 6387993 h 9133747"/>
              <a:gd name="connsiteX35" fmla="*/ 5513 w 8216572"/>
              <a:gd name="connsiteY35" fmla="*/ 5511181 h 9133747"/>
              <a:gd name="connsiteX36" fmla="*/ 4596427 w 8216572"/>
              <a:gd name="connsiteY36" fmla="*/ 4618904 h 9133747"/>
              <a:gd name="connsiteX37" fmla="*/ 5473239 w 8216572"/>
              <a:gd name="connsiteY37" fmla="*/ 5495716 h 9133747"/>
              <a:gd name="connsiteX38" fmla="*/ 4596427 w 8216572"/>
              <a:gd name="connsiteY38" fmla="*/ 6372528 h 9133747"/>
              <a:gd name="connsiteX39" fmla="*/ 3719616 w 8216572"/>
              <a:gd name="connsiteY39" fmla="*/ 5495716 h 9133747"/>
              <a:gd name="connsiteX40" fmla="*/ 2749165 w 8216572"/>
              <a:gd name="connsiteY40" fmla="*/ 4618904 h 9133747"/>
              <a:gd name="connsiteX41" fmla="*/ 3625977 w 8216572"/>
              <a:gd name="connsiteY41" fmla="*/ 5495716 h 9133747"/>
              <a:gd name="connsiteX42" fmla="*/ 2749165 w 8216572"/>
              <a:gd name="connsiteY42" fmla="*/ 6372528 h 9133747"/>
              <a:gd name="connsiteX43" fmla="*/ 1872353 w 8216572"/>
              <a:gd name="connsiteY43" fmla="*/ 5495716 h 9133747"/>
              <a:gd name="connsiteX44" fmla="*/ 6423809 w 8216572"/>
              <a:gd name="connsiteY44" fmla="*/ 4618903 h 9133747"/>
              <a:gd name="connsiteX45" fmla="*/ 7300621 w 8216572"/>
              <a:gd name="connsiteY45" fmla="*/ 5495715 h 9133747"/>
              <a:gd name="connsiteX46" fmla="*/ 6423809 w 8216572"/>
              <a:gd name="connsiteY46" fmla="*/ 6372527 h 9133747"/>
              <a:gd name="connsiteX47" fmla="*/ 5546997 w 8216572"/>
              <a:gd name="connsiteY47" fmla="*/ 5495715 h 9133747"/>
              <a:gd name="connsiteX48" fmla="*/ 1818158 w 8216572"/>
              <a:gd name="connsiteY48" fmla="*/ 3713511 h 9133747"/>
              <a:gd name="connsiteX49" fmla="*/ 2694970 w 8216572"/>
              <a:gd name="connsiteY49" fmla="*/ 4590322 h 9133747"/>
              <a:gd name="connsiteX50" fmla="*/ 1818158 w 8216572"/>
              <a:gd name="connsiteY50" fmla="*/ 5467134 h 9133747"/>
              <a:gd name="connsiteX51" fmla="*/ 941346 w 8216572"/>
              <a:gd name="connsiteY51" fmla="*/ 4590322 h 9133747"/>
              <a:gd name="connsiteX52" fmla="*/ 5510740 w 8216572"/>
              <a:gd name="connsiteY52" fmla="*/ 3700682 h 9133747"/>
              <a:gd name="connsiteX53" fmla="*/ 6387552 w 8216572"/>
              <a:gd name="connsiteY53" fmla="*/ 4577493 h 9133747"/>
              <a:gd name="connsiteX54" fmla="*/ 5510740 w 8216572"/>
              <a:gd name="connsiteY54" fmla="*/ 5454305 h 9133747"/>
              <a:gd name="connsiteX55" fmla="*/ 4633929 w 8216572"/>
              <a:gd name="connsiteY55" fmla="*/ 4577493 h 9133747"/>
              <a:gd name="connsiteX56" fmla="*/ 3670387 w 8216572"/>
              <a:gd name="connsiteY56" fmla="*/ 3700680 h 9133747"/>
              <a:gd name="connsiteX57" fmla="*/ 4547198 w 8216572"/>
              <a:gd name="connsiteY57" fmla="*/ 4577492 h 9133747"/>
              <a:gd name="connsiteX58" fmla="*/ 3670387 w 8216572"/>
              <a:gd name="connsiteY58" fmla="*/ 5454304 h 9133747"/>
              <a:gd name="connsiteX59" fmla="*/ 2793575 w 8216572"/>
              <a:gd name="connsiteY59" fmla="*/ 4577492 h 9133747"/>
              <a:gd name="connsiteX60" fmla="*/ 7339760 w 8216572"/>
              <a:gd name="connsiteY60" fmla="*/ 3696689 h 9133747"/>
              <a:gd name="connsiteX61" fmla="*/ 8216572 w 8216572"/>
              <a:gd name="connsiteY61" fmla="*/ 4573500 h 9133747"/>
              <a:gd name="connsiteX62" fmla="*/ 7339760 w 8216572"/>
              <a:gd name="connsiteY62" fmla="*/ 5450311 h 9133747"/>
              <a:gd name="connsiteX63" fmla="*/ 6462948 w 8216572"/>
              <a:gd name="connsiteY63" fmla="*/ 4573499 h 9133747"/>
              <a:gd name="connsiteX64" fmla="*/ 877955 w 8216572"/>
              <a:gd name="connsiteY64" fmla="*/ 2789936 h 9133747"/>
              <a:gd name="connsiteX65" fmla="*/ 1754767 w 8216572"/>
              <a:gd name="connsiteY65" fmla="*/ 3666748 h 9133747"/>
              <a:gd name="connsiteX66" fmla="*/ 877955 w 8216572"/>
              <a:gd name="connsiteY66" fmla="*/ 4543560 h 9133747"/>
              <a:gd name="connsiteX67" fmla="*/ 1143 w 8216572"/>
              <a:gd name="connsiteY67" fmla="*/ 3666748 h 9133747"/>
              <a:gd name="connsiteX68" fmla="*/ 6428039 w 8216572"/>
              <a:gd name="connsiteY68" fmla="*/ 2774473 h 9133747"/>
              <a:gd name="connsiteX69" fmla="*/ 7304851 w 8216572"/>
              <a:gd name="connsiteY69" fmla="*/ 3651285 h 9133747"/>
              <a:gd name="connsiteX70" fmla="*/ 6428039 w 8216572"/>
              <a:gd name="connsiteY70" fmla="*/ 4528096 h 9133747"/>
              <a:gd name="connsiteX71" fmla="*/ 5551227 w 8216572"/>
              <a:gd name="connsiteY71" fmla="*/ 3651285 h 9133747"/>
              <a:gd name="connsiteX72" fmla="*/ 4592056 w 8216572"/>
              <a:gd name="connsiteY72" fmla="*/ 2774472 h 9133747"/>
              <a:gd name="connsiteX73" fmla="*/ 5468868 w 8216572"/>
              <a:gd name="connsiteY73" fmla="*/ 3651283 h 9133747"/>
              <a:gd name="connsiteX74" fmla="*/ 4592056 w 8216572"/>
              <a:gd name="connsiteY74" fmla="*/ 4528096 h 9133747"/>
              <a:gd name="connsiteX75" fmla="*/ 3715245 w 8216572"/>
              <a:gd name="connsiteY75" fmla="*/ 3651283 h 9133747"/>
              <a:gd name="connsiteX76" fmla="*/ 2744794 w 8216572"/>
              <a:gd name="connsiteY76" fmla="*/ 2774472 h 9133747"/>
              <a:gd name="connsiteX77" fmla="*/ 3621607 w 8216572"/>
              <a:gd name="connsiteY77" fmla="*/ 3651283 h 9133747"/>
              <a:gd name="connsiteX78" fmla="*/ 2744794 w 8216572"/>
              <a:gd name="connsiteY78" fmla="*/ 4528095 h 9133747"/>
              <a:gd name="connsiteX79" fmla="*/ 1867982 w 8216572"/>
              <a:gd name="connsiteY79" fmla="*/ 3651283 h 9133747"/>
              <a:gd name="connsiteX80" fmla="*/ 1813787 w 8216572"/>
              <a:gd name="connsiteY80" fmla="*/ 1869077 h 9133747"/>
              <a:gd name="connsiteX81" fmla="*/ 2690599 w 8216572"/>
              <a:gd name="connsiteY81" fmla="*/ 2745889 h 9133747"/>
              <a:gd name="connsiteX82" fmla="*/ 1813787 w 8216572"/>
              <a:gd name="connsiteY82" fmla="*/ 3622701 h 9133747"/>
              <a:gd name="connsiteX83" fmla="*/ 936975 w 8216572"/>
              <a:gd name="connsiteY83" fmla="*/ 2745889 h 9133747"/>
              <a:gd name="connsiteX84" fmla="*/ 5520980 w 8216572"/>
              <a:gd name="connsiteY84" fmla="*/ 1856758 h 9133747"/>
              <a:gd name="connsiteX85" fmla="*/ 6397792 w 8216572"/>
              <a:gd name="connsiteY85" fmla="*/ 2733570 h 9133747"/>
              <a:gd name="connsiteX86" fmla="*/ 5520980 w 8216572"/>
              <a:gd name="connsiteY86" fmla="*/ 3610380 h 9133747"/>
              <a:gd name="connsiteX87" fmla="*/ 4644168 w 8216572"/>
              <a:gd name="connsiteY87" fmla="*/ 2733570 h 9133747"/>
              <a:gd name="connsiteX88" fmla="*/ 3680627 w 8216572"/>
              <a:gd name="connsiteY88" fmla="*/ 1856756 h 9133747"/>
              <a:gd name="connsiteX89" fmla="*/ 4557438 w 8216572"/>
              <a:gd name="connsiteY89" fmla="*/ 2733568 h 9133747"/>
              <a:gd name="connsiteX90" fmla="*/ 3680627 w 8216572"/>
              <a:gd name="connsiteY90" fmla="*/ 3610379 h 9133747"/>
              <a:gd name="connsiteX91" fmla="*/ 2803815 w 8216572"/>
              <a:gd name="connsiteY91" fmla="*/ 2733568 h 9133747"/>
              <a:gd name="connsiteX92" fmla="*/ 876812 w 8216572"/>
              <a:gd name="connsiteY92" fmla="*/ 946859 h 9133747"/>
              <a:gd name="connsiteX93" fmla="*/ 1753624 w 8216572"/>
              <a:gd name="connsiteY93" fmla="*/ 1823671 h 9133747"/>
              <a:gd name="connsiteX94" fmla="*/ 876812 w 8216572"/>
              <a:gd name="connsiteY94" fmla="*/ 2700483 h 9133747"/>
              <a:gd name="connsiteX95" fmla="*/ 0 w 8216572"/>
              <a:gd name="connsiteY95" fmla="*/ 1823671 h 9133747"/>
              <a:gd name="connsiteX96" fmla="*/ 4596427 w 8216572"/>
              <a:gd name="connsiteY96" fmla="*/ 939044 h 9133747"/>
              <a:gd name="connsiteX97" fmla="*/ 5473239 w 8216572"/>
              <a:gd name="connsiteY97" fmla="*/ 1815855 h 9133747"/>
              <a:gd name="connsiteX98" fmla="*/ 4596427 w 8216572"/>
              <a:gd name="connsiteY98" fmla="*/ 2692668 h 9133747"/>
              <a:gd name="connsiteX99" fmla="*/ 3719616 w 8216572"/>
              <a:gd name="connsiteY99" fmla="*/ 1815855 h 9133747"/>
              <a:gd name="connsiteX100" fmla="*/ 2749166 w 8216572"/>
              <a:gd name="connsiteY100" fmla="*/ 939043 h 9133747"/>
              <a:gd name="connsiteX101" fmla="*/ 3625977 w 8216572"/>
              <a:gd name="connsiteY101" fmla="*/ 1815854 h 9133747"/>
              <a:gd name="connsiteX102" fmla="*/ 2749166 w 8216572"/>
              <a:gd name="connsiteY102" fmla="*/ 2692667 h 9133747"/>
              <a:gd name="connsiteX103" fmla="*/ 1872353 w 8216572"/>
              <a:gd name="connsiteY103" fmla="*/ 1815854 h 9133747"/>
              <a:gd name="connsiteX104" fmla="*/ 1818158 w 8216572"/>
              <a:gd name="connsiteY104" fmla="*/ 33648 h 9133747"/>
              <a:gd name="connsiteX105" fmla="*/ 2694970 w 8216572"/>
              <a:gd name="connsiteY105" fmla="*/ 910460 h 9133747"/>
              <a:gd name="connsiteX106" fmla="*/ 1818158 w 8216572"/>
              <a:gd name="connsiteY106" fmla="*/ 1787272 h 9133747"/>
              <a:gd name="connsiteX107" fmla="*/ 941346 w 8216572"/>
              <a:gd name="connsiteY107" fmla="*/ 910460 h 9133747"/>
              <a:gd name="connsiteX108" fmla="*/ 3675485 w 8216572"/>
              <a:gd name="connsiteY108" fmla="*/ 0 h 9133747"/>
              <a:gd name="connsiteX109" fmla="*/ 4552297 w 8216572"/>
              <a:gd name="connsiteY109" fmla="*/ 876812 h 9133747"/>
              <a:gd name="connsiteX110" fmla="*/ 3675485 w 8216572"/>
              <a:gd name="connsiteY110" fmla="*/ 1753624 h 9133747"/>
              <a:gd name="connsiteX111" fmla="*/ 2798673 w 8216572"/>
              <a:gd name="connsiteY111" fmla="*/ 876812 h 9133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8216572" h="9133747">
                <a:moveTo>
                  <a:pt x="3654638" y="7380123"/>
                </a:moveTo>
                <a:lnTo>
                  <a:pt x="4531450" y="8256935"/>
                </a:lnTo>
                <a:lnTo>
                  <a:pt x="3654638" y="9133747"/>
                </a:lnTo>
                <a:lnTo>
                  <a:pt x="2777826" y="8256935"/>
                </a:lnTo>
                <a:close/>
                <a:moveTo>
                  <a:pt x="1813786" y="7380123"/>
                </a:moveTo>
                <a:lnTo>
                  <a:pt x="2690598" y="8256935"/>
                </a:lnTo>
                <a:lnTo>
                  <a:pt x="1813786" y="9133747"/>
                </a:lnTo>
                <a:lnTo>
                  <a:pt x="936974" y="8256935"/>
                </a:lnTo>
                <a:close/>
                <a:moveTo>
                  <a:pt x="877955" y="6461978"/>
                </a:moveTo>
                <a:lnTo>
                  <a:pt x="1754767" y="7338790"/>
                </a:lnTo>
                <a:lnTo>
                  <a:pt x="877955" y="8215602"/>
                </a:lnTo>
                <a:lnTo>
                  <a:pt x="1143" y="7338790"/>
                </a:lnTo>
                <a:close/>
                <a:moveTo>
                  <a:pt x="4592056" y="6446513"/>
                </a:moveTo>
                <a:lnTo>
                  <a:pt x="5468868" y="7323325"/>
                </a:lnTo>
                <a:lnTo>
                  <a:pt x="4592056" y="8200137"/>
                </a:lnTo>
                <a:lnTo>
                  <a:pt x="3715245" y="7323325"/>
                </a:lnTo>
                <a:close/>
                <a:moveTo>
                  <a:pt x="2744795" y="6446513"/>
                </a:moveTo>
                <a:lnTo>
                  <a:pt x="3621607" y="7323325"/>
                </a:lnTo>
                <a:lnTo>
                  <a:pt x="2744795" y="8200137"/>
                </a:lnTo>
                <a:lnTo>
                  <a:pt x="1867983" y="7323325"/>
                </a:lnTo>
                <a:close/>
                <a:moveTo>
                  <a:pt x="5507858" y="5541120"/>
                </a:moveTo>
                <a:lnTo>
                  <a:pt x="6384670" y="6417932"/>
                </a:lnTo>
                <a:lnTo>
                  <a:pt x="5507858" y="7294744"/>
                </a:lnTo>
                <a:lnTo>
                  <a:pt x="4631046" y="6417932"/>
                </a:lnTo>
                <a:close/>
                <a:moveTo>
                  <a:pt x="3667504" y="5541119"/>
                </a:moveTo>
                <a:lnTo>
                  <a:pt x="4544315" y="6417931"/>
                </a:lnTo>
                <a:lnTo>
                  <a:pt x="3667504" y="7294743"/>
                </a:lnTo>
                <a:lnTo>
                  <a:pt x="2790693" y="6417931"/>
                </a:lnTo>
                <a:close/>
                <a:moveTo>
                  <a:pt x="1813787" y="5541119"/>
                </a:moveTo>
                <a:lnTo>
                  <a:pt x="2690599" y="6417931"/>
                </a:lnTo>
                <a:lnTo>
                  <a:pt x="1813787" y="7294743"/>
                </a:lnTo>
                <a:lnTo>
                  <a:pt x="936975" y="6417931"/>
                </a:lnTo>
                <a:close/>
                <a:moveTo>
                  <a:pt x="882325" y="4634369"/>
                </a:moveTo>
                <a:lnTo>
                  <a:pt x="1759137" y="5511181"/>
                </a:lnTo>
                <a:lnTo>
                  <a:pt x="882325" y="6387993"/>
                </a:lnTo>
                <a:lnTo>
                  <a:pt x="5513" y="5511181"/>
                </a:lnTo>
                <a:close/>
                <a:moveTo>
                  <a:pt x="4596427" y="4618904"/>
                </a:moveTo>
                <a:lnTo>
                  <a:pt x="5473239" y="5495716"/>
                </a:lnTo>
                <a:lnTo>
                  <a:pt x="4596427" y="6372528"/>
                </a:lnTo>
                <a:lnTo>
                  <a:pt x="3719616" y="5495716"/>
                </a:lnTo>
                <a:close/>
                <a:moveTo>
                  <a:pt x="2749165" y="4618904"/>
                </a:moveTo>
                <a:lnTo>
                  <a:pt x="3625977" y="5495716"/>
                </a:lnTo>
                <a:lnTo>
                  <a:pt x="2749165" y="6372528"/>
                </a:lnTo>
                <a:lnTo>
                  <a:pt x="1872353" y="5495716"/>
                </a:lnTo>
                <a:close/>
                <a:moveTo>
                  <a:pt x="6423809" y="4618903"/>
                </a:moveTo>
                <a:lnTo>
                  <a:pt x="7300621" y="5495715"/>
                </a:lnTo>
                <a:lnTo>
                  <a:pt x="6423809" y="6372527"/>
                </a:lnTo>
                <a:lnTo>
                  <a:pt x="5546997" y="5495715"/>
                </a:lnTo>
                <a:close/>
                <a:moveTo>
                  <a:pt x="1818158" y="3713511"/>
                </a:moveTo>
                <a:lnTo>
                  <a:pt x="2694970" y="4590322"/>
                </a:lnTo>
                <a:lnTo>
                  <a:pt x="1818158" y="5467134"/>
                </a:lnTo>
                <a:lnTo>
                  <a:pt x="941346" y="4590322"/>
                </a:lnTo>
                <a:close/>
                <a:moveTo>
                  <a:pt x="5510740" y="3700682"/>
                </a:moveTo>
                <a:lnTo>
                  <a:pt x="6387552" y="4577493"/>
                </a:lnTo>
                <a:lnTo>
                  <a:pt x="5510740" y="5454305"/>
                </a:lnTo>
                <a:lnTo>
                  <a:pt x="4633929" y="4577493"/>
                </a:lnTo>
                <a:close/>
                <a:moveTo>
                  <a:pt x="3670387" y="3700680"/>
                </a:moveTo>
                <a:lnTo>
                  <a:pt x="4547198" y="4577492"/>
                </a:lnTo>
                <a:lnTo>
                  <a:pt x="3670387" y="5454304"/>
                </a:lnTo>
                <a:lnTo>
                  <a:pt x="2793575" y="4577492"/>
                </a:lnTo>
                <a:close/>
                <a:moveTo>
                  <a:pt x="7339760" y="3696689"/>
                </a:moveTo>
                <a:lnTo>
                  <a:pt x="8216572" y="4573500"/>
                </a:lnTo>
                <a:lnTo>
                  <a:pt x="7339760" y="5450311"/>
                </a:lnTo>
                <a:lnTo>
                  <a:pt x="6462948" y="4573499"/>
                </a:lnTo>
                <a:close/>
                <a:moveTo>
                  <a:pt x="877955" y="2789936"/>
                </a:moveTo>
                <a:lnTo>
                  <a:pt x="1754767" y="3666748"/>
                </a:lnTo>
                <a:lnTo>
                  <a:pt x="877955" y="4543560"/>
                </a:lnTo>
                <a:lnTo>
                  <a:pt x="1143" y="3666748"/>
                </a:lnTo>
                <a:close/>
                <a:moveTo>
                  <a:pt x="6428039" y="2774473"/>
                </a:moveTo>
                <a:lnTo>
                  <a:pt x="7304851" y="3651285"/>
                </a:lnTo>
                <a:lnTo>
                  <a:pt x="6428039" y="4528096"/>
                </a:lnTo>
                <a:lnTo>
                  <a:pt x="5551227" y="3651285"/>
                </a:lnTo>
                <a:close/>
                <a:moveTo>
                  <a:pt x="4592056" y="2774472"/>
                </a:moveTo>
                <a:lnTo>
                  <a:pt x="5468868" y="3651283"/>
                </a:lnTo>
                <a:lnTo>
                  <a:pt x="4592056" y="4528096"/>
                </a:lnTo>
                <a:lnTo>
                  <a:pt x="3715245" y="3651283"/>
                </a:lnTo>
                <a:close/>
                <a:moveTo>
                  <a:pt x="2744794" y="2774472"/>
                </a:moveTo>
                <a:lnTo>
                  <a:pt x="3621607" y="3651283"/>
                </a:lnTo>
                <a:lnTo>
                  <a:pt x="2744794" y="4528095"/>
                </a:lnTo>
                <a:lnTo>
                  <a:pt x="1867982" y="3651283"/>
                </a:lnTo>
                <a:close/>
                <a:moveTo>
                  <a:pt x="1813787" y="1869077"/>
                </a:moveTo>
                <a:lnTo>
                  <a:pt x="2690599" y="2745889"/>
                </a:lnTo>
                <a:lnTo>
                  <a:pt x="1813787" y="3622701"/>
                </a:lnTo>
                <a:lnTo>
                  <a:pt x="936975" y="2745889"/>
                </a:lnTo>
                <a:close/>
                <a:moveTo>
                  <a:pt x="5520980" y="1856758"/>
                </a:moveTo>
                <a:lnTo>
                  <a:pt x="6397792" y="2733570"/>
                </a:lnTo>
                <a:lnTo>
                  <a:pt x="5520980" y="3610380"/>
                </a:lnTo>
                <a:lnTo>
                  <a:pt x="4644168" y="2733570"/>
                </a:lnTo>
                <a:close/>
                <a:moveTo>
                  <a:pt x="3680627" y="1856756"/>
                </a:moveTo>
                <a:lnTo>
                  <a:pt x="4557438" y="2733568"/>
                </a:lnTo>
                <a:lnTo>
                  <a:pt x="3680627" y="3610379"/>
                </a:lnTo>
                <a:lnTo>
                  <a:pt x="2803815" y="2733568"/>
                </a:lnTo>
                <a:close/>
                <a:moveTo>
                  <a:pt x="876812" y="946859"/>
                </a:moveTo>
                <a:lnTo>
                  <a:pt x="1753624" y="1823671"/>
                </a:lnTo>
                <a:lnTo>
                  <a:pt x="876812" y="2700483"/>
                </a:lnTo>
                <a:lnTo>
                  <a:pt x="0" y="1823671"/>
                </a:lnTo>
                <a:close/>
                <a:moveTo>
                  <a:pt x="4596427" y="939044"/>
                </a:moveTo>
                <a:lnTo>
                  <a:pt x="5473239" y="1815855"/>
                </a:lnTo>
                <a:lnTo>
                  <a:pt x="4596427" y="2692668"/>
                </a:lnTo>
                <a:lnTo>
                  <a:pt x="3719616" y="1815855"/>
                </a:lnTo>
                <a:close/>
                <a:moveTo>
                  <a:pt x="2749166" y="939043"/>
                </a:moveTo>
                <a:lnTo>
                  <a:pt x="3625977" y="1815854"/>
                </a:lnTo>
                <a:lnTo>
                  <a:pt x="2749166" y="2692667"/>
                </a:lnTo>
                <a:lnTo>
                  <a:pt x="1872353" y="1815854"/>
                </a:lnTo>
                <a:close/>
                <a:moveTo>
                  <a:pt x="1818158" y="33648"/>
                </a:moveTo>
                <a:lnTo>
                  <a:pt x="2694970" y="910460"/>
                </a:lnTo>
                <a:lnTo>
                  <a:pt x="1818158" y="1787272"/>
                </a:lnTo>
                <a:lnTo>
                  <a:pt x="941346" y="910460"/>
                </a:lnTo>
                <a:close/>
                <a:moveTo>
                  <a:pt x="3675485" y="0"/>
                </a:moveTo>
                <a:lnTo>
                  <a:pt x="4552297" y="876812"/>
                </a:lnTo>
                <a:lnTo>
                  <a:pt x="3675485" y="1753624"/>
                </a:lnTo>
                <a:lnTo>
                  <a:pt x="2798673" y="87681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432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6666003-D3DD-4009-BA14-F856229FE19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99654" y="-1"/>
            <a:ext cx="5692346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49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6C1E298-315E-4878-A71E-F3255F22D12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644238" y="1571103"/>
            <a:ext cx="6816436" cy="6816436"/>
          </a:xfrm>
          <a:custGeom>
            <a:avLst/>
            <a:gdLst>
              <a:gd name="connsiteX0" fmla="*/ 3408218 w 6816436"/>
              <a:gd name="connsiteY0" fmla="*/ 0 h 6816436"/>
              <a:gd name="connsiteX1" fmla="*/ 6816436 w 6816436"/>
              <a:gd name="connsiteY1" fmla="*/ 3408218 h 6816436"/>
              <a:gd name="connsiteX2" fmla="*/ 3408218 w 6816436"/>
              <a:gd name="connsiteY2" fmla="*/ 6816436 h 6816436"/>
              <a:gd name="connsiteX3" fmla="*/ 0 w 6816436"/>
              <a:gd name="connsiteY3" fmla="*/ 3408218 h 6816436"/>
              <a:gd name="connsiteX4" fmla="*/ 3408218 w 6816436"/>
              <a:gd name="connsiteY4" fmla="*/ 0 h 6816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6436" h="6816436">
                <a:moveTo>
                  <a:pt x="3408218" y="0"/>
                </a:moveTo>
                <a:cubicBezTo>
                  <a:pt x="5290525" y="0"/>
                  <a:pt x="6816436" y="1525911"/>
                  <a:pt x="6816436" y="3408218"/>
                </a:cubicBezTo>
                <a:cubicBezTo>
                  <a:pt x="6816436" y="5290525"/>
                  <a:pt x="5290525" y="6816436"/>
                  <a:pt x="3408218" y="6816436"/>
                </a:cubicBezTo>
                <a:cubicBezTo>
                  <a:pt x="1525911" y="6816436"/>
                  <a:pt x="0" y="5290525"/>
                  <a:pt x="0" y="3408218"/>
                </a:cubicBezTo>
                <a:cubicBezTo>
                  <a:pt x="0" y="1525911"/>
                  <a:pt x="1525911" y="0"/>
                  <a:pt x="340821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117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988E36C-FBBF-4935-8A9B-A0DB6FC1936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24278" y="-1412166"/>
            <a:ext cx="11416835" cy="7077572"/>
          </a:xfrm>
          <a:custGeom>
            <a:avLst/>
            <a:gdLst>
              <a:gd name="connsiteX0" fmla="*/ 5702271 w 11416835"/>
              <a:gd name="connsiteY0" fmla="*/ 4320297 h 7077572"/>
              <a:gd name="connsiteX1" fmla="*/ 7080908 w 11416835"/>
              <a:gd name="connsiteY1" fmla="*/ 5698935 h 7077572"/>
              <a:gd name="connsiteX2" fmla="*/ 5702271 w 11416835"/>
              <a:gd name="connsiteY2" fmla="*/ 7077572 h 7077572"/>
              <a:gd name="connsiteX3" fmla="*/ 4323633 w 11416835"/>
              <a:gd name="connsiteY3" fmla="*/ 5698935 h 7077572"/>
              <a:gd name="connsiteX4" fmla="*/ 7152300 w 11416835"/>
              <a:gd name="connsiteY4" fmla="*/ 2886772 h 7077572"/>
              <a:gd name="connsiteX5" fmla="*/ 8530937 w 11416835"/>
              <a:gd name="connsiteY5" fmla="*/ 4265409 h 7077572"/>
              <a:gd name="connsiteX6" fmla="*/ 7152300 w 11416835"/>
              <a:gd name="connsiteY6" fmla="*/ 5644046 h 7077572"/>
              <a:gd name="connsiteX7" fmla="*/ 5773662 w 11416835"/>
              <a:gd name="connsiteY7" fmla="*/ 4265409 h 7077572"/>
              <a:gd name="connsiteX8" fmla="*/ 4252242 w 11416835"/>
              <a:gd name="connsiteY8" fmla="*/ 2880121 h 7077572"/>
              <a:gd name="connsiteX9" fmla="*/ 5630879 w 11416835"/>
              <a:gd name="connsiteY9" fmla="*/ 4258758 h 7077572"/>
              <a:gd name="connsiteX10" fmla="*/ 4252242 w 11416835"/>
              <a:gd name="connsiteY10" fmla="*/ 5637395 h 7077572"/>
              <a:gd name="connsiteX11" fmla="*/ 2873605 w 11416835"/>
              <a:gd name="connsiteY11" fmla="*/ 4258758 h 7077572"/>
              <a:gd name="connsiteX12" fmla="*/ 8595249 w 11416835"/>
              <a:gd name="connsiteY12" fmla="*/ 1460576 h 7077572"/>
              <a:gd name="connsiteX13" fmla="*/ 9973886 w 11416835"/>
              <a:gd name="connsiteY13" fmla="*/ 2839214 h 7077572"/>
              <a:gd name="connsiteX14" fmla="*/ 8595249 w 11416835"/>
              <a:gd name="connsiteY14" fmla="*/ 4217850 h 7077572"/>
              <a:gd name="connsiteX15" fmla="*/ 7216611 w 11416835"/>
              <a:gd name="connsiteY15" fmla="*/ 2839214 h 7077572"/>
              <a:gd name="connsiteX16" fmla="*/ 5695990 w 11416835"/>
              <a:gd name="connsiteY16" fmla="*/ 1444474 h 7077572"/>
              <a:gd name="connsiteX17" fmla="*/ 7074627 w 11416835"/>
              <a:gd name="connsiteY17" fmla="*/ 2823112 h 7077572"/>
              <a:gd name="connsiteX18" fmla="*/ 5695990 w 11416835"/>
              <a:gd name="connsiteY18" fmla="*/ 4201749 h 7077572"/>
              <a:gd name="connsiteX19" fmla="*/ 4317352 w 11416835"/>
              <a:gd name="connsiteY19" fmla="*/ 2823112 h 7077572"/>
              <a:gd name="connsiteX20" fmla="*/ 2802214 w 11416835"/>
              <a:gd name="connsiteY20" fmla="*/ 1439944 h 7077572"/>
              <a:gd name="connsiteX21" fmla="*/ 4180851 w 11416835"/>
              <a:gd name="connsiteY21" fmla="*/ 2818582 h 7077572"/>
              <a:gd name="connsiteX22" fmla="*/ 2802214 w 11416835"/>
              <a:gd name="connsiteY22" fmla="*/ 4197218 h 7077572"/>
              <a:gd name="connsiteX23" fmla="*/ 1423576 w 11416835"/>
              <a:gd name="connsiteY23" fmla="*/ 2818582 h 7077572"/>
              <a:gd name="connsiteX24" fmla="*/ 10038198 w 11416835"/>
              <a:gd name="connsiteY24" fmla="*/ 6874 h 7077572"/>
              <a:gd name="connsiteX25" fmla="*/ 11416835 w 11416835"/>
              <a:gd name="connsiteY25" fmla="*/ 1385512 h 7077572"/>
              <a:gd name="connsiteX26" fmla="*/ 10038198 w 11416835"/>
              <a:gd name="connsiteY26" fmla="*/ 2764149 h 7077572"/>
              <a:gd name="connsiteX27" fmla="*/ 8659560 w 11416835"/>
              <a:gd name="connsiteY27" fmla="*/ 1385512 h 7077572"/>
              <a:gd name="connsiteX28" fmla="*/ 4252241 w 11416835"/>
              <a:gd name="connsiteY28" fmla="*/ 6874 h 7077572"/>
              <a:gd name="connsiteX29" fmla="*/ 5630878 w 11416835"/>
              <a:gd name="connsiteY29" fmla="*/ 1385512 h 7077572"/>
              <a:gd name="connsiteX30" fmla="*/ 4252241 w 11416835"/>
              <a:gd name="connsiteY30" fmla="*/ 2764149 h 7077572"/>
              <a:gd name="connsiteX31" fmla="*/ 2873603 w 11416835"/>
              <a:gd name="connsiteY31" fmla="*/ 1385512 h 7077572"/>
              <a:gd name="connsiteX32" fmla="*/ 1378638 w 11416835"/>
              <a:gd name="connsiteY32" fmla="*/ 1 h 7077572"/>
              <a:gd name="connsiteX33" fmla="*/ 2757275 w 11416835"/>
              <a:gd name="connsiteY33" fmla="*/ 1378639 h 7077572"/>
              <a:gd name="connsiteX34" fmla="*/ 1378638 w 11416835"/>
              <a:gd name="connsiteY34" fmla="*/ 2757276 h 7077572"/>
              <a:gd name="connsiteX35" fmla="*/ 0 w 11416835"/>
              <a:gd name="connsiteY35" fmla="*/ 1378639 h 7077572"/>
              <a:gd name="connsiteX36" fmla="*/ 7152300 w 11416835"/>
              <a:gd name="connsiteY36" fmla="*/ 0 h 7077572"/>
              <a:gd name="connsiteX37" fmla="*/ 8530937 w 11416835"/>
              <a:gd name="connsiteY37" fmla="*/ 1378638 h 7077572"/>
              <a:gd name="connsiteX38" fmla="*/ 7152300 w 11416835"/>
              <a:gd name="connsiteY38" fmla="*/ 2757275 h 7077572"/>
              <a:gd name="connsiteX39" fmla="*/ 5773662 w 11416835"/>
              <a:gd name="connsiteY39" fmla="*/ 1378638 h 7077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416835" h="7077572">
                <a:moveTo>
                  <a:pt x="5702271" y="4320297"/>
                </a:moveTo>
                <a:lnTo>
                  <a:pt x="7080908" y="5698935"/>
                </a:lnTo>
                <a:lnTo>
                  <a:pt x="5702271" y="7077572"/>
                </a:lnTo>
                <a:lnTo>
                  <a:pt x="4323633" y="5698935"/>
                </a:lnTo>
                <a:close/>
                <a:moveTo>
                  <a:pt x="7152300" y="2886772"/>
                </a:moveTo>
                <a:lnTo>
                  <a:pt x="8530937" y="4265409"/>
                </a:lnTo>
                <a:lnTo>
                  <a:pt x="7152300" y="5644046"/>
                </a:lnTo>
                <a:lnTo>
                  <a:pt x="5773662" y="4265409"/>
                </a:lnTo>
                <a:close/>
                <a:moveTo>
                  <a:pt x="4252242" y="2880121"/>
                </a:moveTo>
                <a:lnTo>
                  <a:pt x="5630879" y="4258758"/>
                </a:lnTo>
                <a:lnTo>
                  <a:pt x="4252242" y="5637395"/>
                </a:lnTo>
                <a:lnTo>
                  <a:pt x="2873605" y="4258758"/>
                </a:lnTo>
                <a:close/>
                <a:moveTo>
                  <a:pt x="8595249" y="1460576"/>
                </a:moveTo>
                <a:lnTo>
                  <a:pt x="9973886" y="2839214"/>
                </a:lnTo>
                <a:lnTo>
                  <a:pt x="8595249" y="4217850"/>
                </a:lnTo>
                <a:lnTo>
                  <a:pt x="7216611" y="2839214"/>
                </a:lnTo>
                <a:close/>
                <a:moveTo>
                  <a:pt x="5695990" y="1444474"/>
                </a:moveTo>
                <a:lnTo>
                  <a:pt x="7074627" y="2823112"/>
                </a:lnTo>
                <a:lnTo>
                  <a:pt x="5695990" y="4201749"/>
                </a:lnTo>
                <a:lnTo>
                  <a:pt x="4317352" y="2823112"/>
                </a:lnTo>
                <a:close/>
                <a:moveTo>
                  <a:pt x="2802214" y="1439944"/>
                </a:moveTo>
                <a:lnTo>
                  <a:pt x="4180851" y="2818582"/>
                </a:lnTo>
                <a:lnTo>
                  <a:pt x="2802214" y="4197218"/>
                </a:lnTo>
                <a:lnTo>
                  <a:pt x="1423576" y="2818582"/>
                </a:lnTo>
                <a:close/>
                <a:moveTo>
                  <a:pt x="10038198" y="6874"/>
                </a:moveTo>
                <a:lnTo>
                  <a:pt x="11416835" y="1385512"/>
                </a:lnTo>
                <a:lnTo>
                  <a:pt x="10038198" y="2764149"/>
                </a:lnTo>
                <a:lnTo>
                  <a:pt x="8659560" y="1385512"/>
                </a:lnTo>
                <a:close/>
                <a:moveTo>
                  <a:pt x="4252241" y="6874"/>
                </a:moveTo>
                <a:lnTo>
                  <a:pt x="5630878" y="1385512"/>
                </a:lnTo>
                <a:lnTo>
                  <a:pt x="4252241" y="2764149"/>
                </a:lnTo>
                <a:lnTo>
                  <a:pt x="2873603" y="1385512"/>
                </a:lnTo>
                <a:close/>
                <a:moveTo>
                  <a:pt x="1378638" y="1"/>
                </a:moveTo>
                <a:lnTo>
                  <a:pt x="2757275" y="1378639"/>
                </a:lnTo>
                <a:lnTo>
                  <a:pt x="1378638" y="2757276"/>
                </a:lnTo>
                <a:lnTo>
                  <a:pt x="0" y="1378639"/>
                </a:lnTo>
                <a:close/>
                <a:moveTo>
                  <a:pt x="7152300" y="0"/>
                </a:moveTo>
                <a:lnTo>
                  <a:pt x="8530937" y="1378638"/>
                </a:lnTo>
                <a:lnTo>
                  <a:pt x="7152300" y="2757275"/>
                </a:lnTo>
                <a:lnTo>
                  <a:pt x="5773662" y="137863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83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CED5C78-6D56-41D4-BAE8-601DCABC3F3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35490" y="-1826690"/>
            <a:ext cx="5970128" cy="7115246"/>
          </a:xfrm>
          <a:custGeom>
            <a:avLst/>
            <a:gdLst>
              <a:gd name="connsiteX0" fmla="*/ 5356800 w 5970128"/>
              <a:gd name="connsiteY0" fmla="*/ 4607131 h 7115246"/>
              <a:gd name="connsiteX1" fmla="*/ 5790488 w 5970128"/>
              <a:gd name="connsiteY1" fmla="*/ 4786771 h 7115246"/>
              <a:gd name="connsiteX2" fmla="*/ 5790488 w 5970128"/>
              <a:gd name="connsiteY2" fmla="*/ 5654147 h 7115246"/>
              <a:gd name="connsiteX3" fmla="*/ 4595901 w 5970128"/>
              <a:gd name="connsiteY3" fmla="*/ 6848733 h 7115246"/>
              <a:gd name="connsiteX4" fmla="*/ 3728524 w 5970128"/>
              <a:gd name="connsiteY4" fmla="*/ 6848733 h 7115246"/>
              <a:gd name="connsiteX5" fmla="*/ 3728526 w 5970128"/>
              <a:gd name="connsiteY5" fmla="*/ 6848733 h 7115246"/>
              <a:gd name="connsiteX6" fmla="*/ 3728526 w 5970128"/>
              <a:gd name="connsiteY6" fmla="*/ 5981357 h 7115246"/>
              <a:gd name="connsiteX7" fmla="*/ 4923111 w 5970128"/>
              <a:gd name="connsiteY7" fmla="*/ 4786771 h 7115246"/>
              <a:gd name="connsiteX8" fmla="*/ 5356800 w 5970128"/>
              <a:gd name="connsiteY8" fmla="*/ 4607131 h 7115246"/>
              <a:gd name="connsiteX9" fmla="*/ 5356799 w 5970128"/>
              <a:gd name="connsiteY9" fmla="*/ 2765355 h 7115246"/>
              <a:gd name="connsiteX10" fmla="*/ 5790487 w 5970128"/>
              <a:gd name="connsiteY10" fmla="*/ 2944995 h 7115246"/>
              <a:gd name="connsiteX11" fmla="*/ 5790487 w 5970128"/>
              <a:gd name="connsiteY11" fmla="*/ 3812372 h 7115246"/>
              <a:gd name="connsiteX12" fmla="*/ 2667252 w 5970128"/>
              <a:gd name="connsiteY12" fmla="*/ 6935606 h 7115246"/>
              <a:gd name="connsiteX13" fmla="*/ 1799876 w 5970128"/>
              <a:gd name="connsiteY13" fmla="*/ 6935606 h 7115246"/>
              <a:gd name="connsiteX14" fmla="*/ 1799876 w 5970128"/>
              <a:gd name="connsiteY14" fmla="*/ 6068229 h 7115246"/>
              <a:gd name="connsiteX15" fmla="*/ 4923111 w 5970128"/>
              <a:gd name="connsiteY15" fmla="*/ 2944995 h 7115246"/>
              <a:gd name="connsiteX16" fmla="*/ 5356799 w 5970128"/>
              <a:gd name="connsiteY16" fmla="*/ 2765355 h 7115246"/>
              <a:gd name="connsiteX17" fmla="*/ 4622646 w 5970128"/>
              <a:gd name="connsiteY17" fmla="*/ 1652360 h 7115246"/>
              <a:gd name="connsiteX18" fmla="*/ 5056334 w 5970128"/>
              <a:gd name="connsiteY18" fmla="*/ 1831999 h 7115246"/>
              <a:gd name="connsiteX19" fmla="*/ 5056334 w 5970128"/>
              <a:gd name="connsiteY19" fmla="*/ 2699376 h 7115246"/>
              <a:gd name="connsiteX20" fmla="*/ 1087376 w 5970128"/>
              <a:gd name="connsiteY20" fmla="*/ 6668333 h 7115246"/>
              <a:gd name="connsiteX21" fmla="*/ 219999 w 5970128"/>
              <a:gd name="connsiteY21" fmla="*/ 6668333 h 7115246"/>
              <a:gd name="connsiteX22" fmla="*/ 220000 w 5970128"/>
              <a:gd name="connsiteY22" fmla="*/ 6668333 h 7115246"/>
              <a:gd name="connsiteX23" fmla="*/ 220000 w 5970128"/>
              <a:gd name="connsiteY23" fmla="*/ 5800956 h 7115246"/>
              <a:gd name="connsiteX24" fmla="*/ 4188958 w 5970128"/>
              <a:gd name="connsiteY24" fmla="*/ 1831999 h 7115246"/>
              <a:gd name="connsiteX25" fmla="*/ 4622646 w 5970128"/>
              <a:gd name="connsiteY25" fmla="*/ 1652360 h 7115246"/>
              <a:gd name="connsiteX26" fmla="*/ 3736563 w 5970128"/>
              <a:gd name="connsiteY26" fmla="*/ 707112 h 7115246"/>
              <a:gd name="connsiteX27" fmla="*/ 4170250 w 5970128"/>
              <a:gd name="connsiteY27" fmla="*/ 886751 h 7115246"/>
              <a:gd name="connsiteX28" fmla="*/ 4170250 w 5970128"/>
              <a:gd name="connsiteY28" fmla="*/ 1754128 h 7115246"/>
              <a:gd name="connsiteX29" fmla="*/ 1047015 w 5970128"/>
              <a:gd name="connsiteY29" fmla="*/ 4877362 h 7115246"/>
              <a:gd name="connsiteX30" fmla="*/ 179638 w 5970128"/>
              <a:gd name="connsiteY30" fmla="*/ 4877362 h 7115246"/>
              <a:gd name="connsiteX31" fmla="*/ 179639 w 5970128"/>
              <a:gd name="connsiteY31" fmla="*/ 4877362 h 7115246"/>
              <a:gd name="connsiteX32" fmla="*/ 179639 w 5970128"/>
              <a:gd name="connsiteY32" fmla="*/ 4009986 h 7115246"/>
              <a:gd name="connsiteX33" fmla="*/ 3302874 w 5970128"/>
              <a:gd name="connsiteY33" fmla="*/ 886751 h 7115246"/>
              <a:gd name="connsiteX34" fmla="*/ 3736563 w 5970128"/>
              <a:gd name="connsiteY34" fmla="*/ 707112 h 7115246"/>
              <a:gd name="connsiteX35" fmla="*/ 2602661 w 5970128"/>
              <a:gd name="connsiteY35" fmla="*/ 0 h 7115246"/>
              <a:gd name="connsiteX36" fmla="*/ 3036349 w 5970128"/>
              <a:gd name="connsiteY36" fmla="*/ 179640 h 7115246"/>
              <a:gd name="connsiteX37" fmla="*/ 3036349 w 5970128"/>
              <a:gd name="connsiteY37" fmla="*/ 1047016 h 7115246"/>
              <a:gd name="connsiteX38" fmla="*/ 1361164 w 5970128"/>
              <a:gd name="connsiteY38" fmla="*/ 2722200 h 7115246"/>
              <a:gd name="connsiteX39" fmla="*/ 493787 w 5970128"/>
              <a:gd name="connsiteY39" fmla="*/ 2722200 h 7115246"/>
              <a:gd name="connsiteX40" fmla="*/ 493788 w 5970128"/>
              <a:gd name="connsiteY40" fmla="*/ 2722200 h 7115246"/>
              <a:gd name="connsiteX41" fmla="*/ 493788 w 5970128"/>
              <a:gd name="connsiteY41" fmla="*/ 1854823 h 7115246"/>
              <a:gd name="connsiteX42" fmla="*/ 2168972 w 5970128"/>
              <a:gd name="connsiteY42" fmla="*/ 179640 h 7115246"/>
              <a:gd name="connsiteX43" fmla="*/ 2602661 w 5970128"/>
              <a:gd name="connsiteY43" fmla="*/ 0 h 7115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970128" h="7115246">
                <a:moveTo>
                  <a:pt x="5356800" y="4607131"/>
                </a:moveTo>
                <a:cubicBezTo>
                  <a:pt x="5513764" y="4607131"/>
                  <a:pt x="5670728" y="4667011"/>
                  <a:pt x="5790488" y="4786771"/>
                </a:cubicBezTo>
                <a:cubicBezTo>
                  <a:pt x="6030008" y="5026291"/>
                  <a:pt x="6030008" y="5414628"/>
                  <a:pt x="5790488" y="5654147"/>
                </a:cubicBezTo>
                <a:cubicBezTo>
                  <a:pt x="5392293" y="6052343"/>
                  <a:pt x="4994096" y="6450538"/>
                  <a:pt x="4595901" y="6848733"/>
                </a:cubicBezTo>
                <a:cubicBezTo>
                  <a:pt x="4356381" y="7088253"/>
                  <a:pt x="3968044" y="7088253"/>
                  <a:pt x="3728524" y="6848733"/>
                </a:cubicBezTo>
                <a:lnTo>
                  <a:pt x="3728526" y="6848733"/>
                </a:lnTo>
                <a:cubicBezTo>
                  <a:pt x="3489006" y="6609213"/>
                  <a:pt x="3489006" y="6220876"/>
                  <a:pt x="3728526" y="5981357"/>
                </a:cubicBezTo>
                <a:lnTo>
                  <a:pt x="4923111" y="4786771"/>
                </a:lnTo>
                <a:cubicBezTo>
                  <a:pt x="5042871" y="4667011"/>
                  <a:pt x="5199835" y="4607131"/>
                  <a:pt x="5356800" y="4607131"/>
                </a:cubicBezTo>
                <a:close/>
                <a:moveTo>
                  <a:pt x="5356799" y="2765355"/>
                </a:moveTo>
                <a:cubicBezTo>
                  <a:pt x="5513763" y="2765356"/>
                  <a:pt x="5670728" y="2825235"/>
                  <a:pt x="5790487" y="2944995"/>
                </a:cubicBezTo>
                <a:cubicBezTo>
                  <a:pt x="6030008" y="3184515"/>
                  <a:pt x="6030008" y="3572852"/>
                  <a:pt x="5790487" y="3812372"/>
                </a:cubicBezTo>
                <a:cubicBezTo>
                  <a:pt x="4749410" y="4853450"/>
                  <a:pt x="3708331" y="5894528"/>
                  <a:pt x="2667252" y="6935606"/>
                </a:cubicBezTo>
                <a:cubicBezTo>
                  <a:pt x="2427733" y="7175126"/>
                  <a:pt x="2039395" y="7175126"/>
                  <a:pt x="1799876" y="6935606"/>
                </a:cubicBezTo>
                <a:cubicBezTo>
                  <a:pt x="1560357" y="6696086"/>
                  <a:pt x="1560357" y="6307749"/>
                  <a:pt x="1799876" y="6068229"/>
                </a:cubicBezTo>
                <a:lnTo>
                  <a:pt x="4923111" y="2944995"/>
                </a:lnTo>
                <a:cubicBezTo>
                  <a:pt x="5042870" y="2825236"/>
                  <a:pt x="5199835" y="2765355"/>
                  <a:pt x="5356799" y="2765355"/>
                </a:cubicBezTo>
                <a:close/>
                <a:moveTo>
                  <a:pt x="4622646" y="1652360"/>
                </a:moveTo>
                <a:cubicBezTo>
                  <a:pt x="4779610" y="1652359"/>
                  <a:pt x="4936574" y="1712239"/>
                  <a:pt x="5056334" y="1831999"/>
                </a:cubicBezTo>
                <a:cubicBezTo>
                  <a:pt x="5295854" y="2071519"/>
                  <a:pt x="5295854" y="2459856"/>
                  <a:pt x="5056334" y="2699376"/>
                </a:cubicBezTo>
                <a:cubicBezTo>
                  <a:pt x="3733348" y="4022362"/>
                  <a:pt x="2410361" y="5345346"/>
                  <a:pt x="1087376" y="6668333"/>
                </a:cubicBezTo>
                <a:cubicBezTo>
                  <a:pt x="847856" y="6907853"/>
                  <a:pt x="459518" y="6907853"/>
                  <a:pt x="219999" y="6668333"/>
                </a:cubicBezTo>
                <a:lnTo>
                  <a:pt x="220000" y="6668333"/>
                </a:lnTo>
                <a:cubicBezTo>
                  <a:pt x="-19520" y="6428813"/>
                  <a:pt x="-19520" y="6040475"/>
                  <a:pt x="220000" y="5800956"/>
                </a:cubicBezTo>
                <a:lnTo>
                  <a:pt x="4188958" y="1831999"/>
                </a:lnTo>
                <a:cubicBezTo>
                  <a:pt x="4308717" y="1712239"/>
                  <a:pt x="4465681" y="1652360"/>
                  <a:pt x="4622646" y="1652360"/>
                </a:cubicBezTo>
                <a:close/>
                <a:moveTo>
                  <a:pt x="3736563" y="707112"/>
                </a:moveTo>
                <a:cubicBezTo>
                  <a:pt x="3893526" y="707112"/>
                  <a:pt x="4050491" y="766992"/>
                  <a:pt x="4170250" y="886751"/>
                </a:cubicBezTo>
                <a:cubicBezTo>
                  <a:pt x="4409770" y="1126271"/>
                  <a:pt x="4409770" y="1514609"/>
                  <a:pt x="4170250" y="1754128"/>
                </a:cubicBezTo>
                <a:cubicBezTo>
                  <a:pt x="3129172" y="2795207"/>
                  <a:pt x="2088093" y="3836284"/>
                  <a:pt x="1047015" y="4877362"/>
                </a:cubicBezTo>
                <a:cubicBezTo>
                  <a:pt x="807495" y="5116882"/>
                  <a:pt x="419158" y="5116882"/>
                  <a:pt x="179638" y="4877362"/>
                </a:cubicBezTo>
                <a:lnTo>
                  <a:pt x="179639" y="4877362"/>
                </a:lnTo>
                <a:cubicBezTo>
                  <a:pt x="-59880" y="4637843"/>
                  <a:pt x="-59880" y="4249505"/>
                  <a:pt x="179639" y="4009986"/>
                </a:cubicBezTo>
                <a:lnTo>
                  <a:pt x="3302874" y="886751"/>
                </a:lnTo>
                <a:cubicBezTo>
                  <a:pt x="3422634" y="766992"/>
                  <a:pt x="3579598" y="707112"/>
                  <a:pt x="3736563" y="707112"/>
                </a:cubicBezTo>
                <a:close/>
                <a:moveTo>
                  <a:pt x="2602661" y="0"/>
                </a:moveTo>
                <a:cubicBezTo>
                  <a:pt x="2759625" y="-1"/>
                  <a:pt x="2916589" y="59880"/>
                  <a:pt x="3036349" y="179640"/>
                </a:cubicBezTo>
                <a:cubicBezTo>
                  <a:pt x="3275869" y="419159"/>
                  <a:pt x="3275869" y="807496"/>
                  <a:pt x="3036349" y="1047016"/>
                </a:cubicBezTo>
                <a:cubicBezTo>
                  <a:pt x="2477954" y="1605411"/>
                  <a:pt x="1919559" y="2163805"/>
                  <a:pt x="1361164" y="2722200"/>
                </a:cubicBezTo>
                <a:cubicBezTo>
                  <a:pt x="1121644" y="2961720"/>
                  <a:pt x="733307" y="2961720"/>
                  <a:pt x="493787" y="2722200"/>
                </a:cubicBezTo>
                <a:lnTo>
                  <a:pt x="493788" y="2722200"/>
                </a:lnTo>
                <a:cubicBezTo>
                  <a:pt x="254269" y="2482680"/>
                  <a:pt x="254269" y="2094343"/>
                  <a:pt x="493788" y="1854823"/>
                </a:cubicBezTo>
                <a:lnTo>
                  <a:pt x="2168972" y="179640"/>
                </a:lnTo>
                <a:cubicBezTo>
                  <a:pt x="2288732" y="59880"/>
                  <a:pt x="2445698" y="0"/>
                  <a:pt x="260266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56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9E095EE-898F-4C11-B27E-1195CAE211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96" y="40757"/>
            <a:ext cx="3388242" cy="6776484"/>
          </a:xfrm>
          <a:custGeom>
            <a:avLst/>
            <a:gdLst>
              <a:gd name="connsiteX0" fmla="*/ 0 w 3388242"/>
              <a:gd name="connsiteY0" fmla="*/ 0 h 6776484"/>
              <a:gd name="connsiteX1" fmla="*/ 3388242 w 3388242"/>
              <a:gd name="connsiteY1" fmla="*/ 3388242 h 6776484"/>
              <a:gd name="connsiteX2" fmla="*/ 0 w 3388242"/>
              <a:gd name="connsiteY2" fmla="*/ 6776484 h 6776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88242" h="6776484">
                <a:moveTo>
                  <a:pt x="0" y="0"/>
                </a:moveTo>
                <a:lnTo>
                  <a:pt x="3388242" y="3388242"/>
                </a:lnTo>
                <a:lnTo>
                  <a:pt x="0" y="67764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8322F2D-4DF5-44FF-B004-F310F392A94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2123" y="0"/>
            <a:ext cx="6776484" cy="3388242"/>
          </a:xfrm>
          <a:custGeom>
            <a:avLst/>
            <a:gdLst>
              <a:gd name="connsiteX0" fmla="*/ 0 w 6776484"/>
              <a:gd name="connsiteY0" fmla="*/ 0 h 3388242"/>
              <a:gd name="connsiteX1" fmla="*/ 6776484 w 6776484"/>
              <a:gd name="connsiteY1" fmla="*/ 0 h 3388242"/>
              <a:gd name="connsiteX2" fmla="*/ 3388242 w 6776484"/>
              <a:gd name="connsiteY2" fmla="*/ 3388242 h 3388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76484" h="3388242">
                <a:moveTo>
                  <a:pt x="0" y="0"/>
                </a:moveTo>
                <a:lnTo>
                  <a:pt x="6776484" y="0"/>
                </a:lnTo>
                <a:lnTo>
                  <a:pt x="3388242" y="338824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C1B0480-3598-4A14-BE01-A09D63DAD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2122" y="3469759"/>
            <a:ext cx="6776484" cy="3388242"/>
          </a:xfrm>
          <a:custGeom>
            <a:avLst/>
            <a:gdLst>
              <a:gd name="connsiteX0" fmla="*/ 3388242 w 6776484"/>
              <a:gd name="connsiteY0" fmla="*/ 0 h 3388242"/>
              <a:gd name="connsiteX1" fmla="*/ 6776484 w 6776484"/>
              <a:gd name="connsiteY1" fmla="*/ 3388242 h 3388242"/>
              <a:gd name="connsiteX2" fmla="*/ 0 w 6776484"/>
              <a:gd name="connsiteY2" fmla="*/ 3388242 h 3388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76484" h="3388242">
                <a:moveTo>
                  <a:pt x="3388242" y="0"/>
                </a:moveTo>
                <a:lnTo>
                  <a:pt x="6776484" y="3388242"/>
                </a:lnTo>
                <a:lnTo>
                  <a:pt x="0" y="338824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292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1963901-5D50-41DC-9CEB-6B2C2B3937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2171219" cy="6858000"/>
          </a:xfrm>
          <a:custGeom>
            <a:avLst/>
            <a:gdLst>
              <a:gd name="connsiteX0" fmla="*/ 7180120 w 12171219"/>
              <a:gd name="connsiteY0" fmla="*/ 0 h 6858000"/>
              <a:gd name="connsiteX1" fmla="*/ 12171219 w 12171219"/>
              <a:gd name="connsiteY1" fmla="*/ 0 h 6858000"/>
              <a:gd name="connsiteX2" fmla="*/ 4991099 w 12171219"/>
              <a:gd name="connsiteY2" fmla="*/ 6858000 h 6858000"/>
              <a:gd name="connsiteX3" fmla="*/ 0 w 1217121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71219" h="6858000">
                <a:moveTo>
                  <a:pt x="7180120" y="0"/>
                </a:moveTo>
                <a:lnTo>
                  <a:pt x="12171219" y="0"/>
                </a:lnTo>
                <a:lnTo>
                  <a:pt x="49910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251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B8B49D7-5F03-4EE2-AF09-13376F3CA9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992" y="614454"/>
            <a:ext cx="4119735" cy="5575412"/>
          </a:xfrm>
          <a:custGeom>
            <a:avLst/>
            <a:gdLst>
              <a:gd name="connsiteX0" fmla="*/ 3161270 w 4119735"/>
              <a:gd name="connsiteY0" fmla="*/ 4336987 h 5575412"/>
              <a:gd name="connsiteX1" fmla="*/ 3412337 w 4119735"/>
              <a:gd name="connsiteY1" fmla="*/ 4588054 h 5575412"/>
              <a:gd name="connsiteX2" fmla="*/ 3161270 w 4119735"/>
              <a:gd name="connsiteY2" fmla="*/ 4839121 h 5575412"/>
              <a:gd name="connsiteX3" fmla="*/ 2910202 w 4119735"/>
              <a:gd name="connsiteY3" fmla="*/ 4588054 h 5575412"/>
              <a:gd name="connsiteX4" fmla="*/ 3161270 w 4119735"/>
              <a:gd name="connsiteY4" fmla="*/ 4336987 h 5575412"/>
              <a:gd name="connsiteX5" fmla="*/ 3777171 w 4119735"/>
              <a:gd name="connsiteY5" fmla="*/ 3852837 h 5575412"/>
              <a:gd name="connsiteX6" fmla="*/ 3936742 w 4119735"/>
              <a:gd name="connsiteY6" fmla="*/ 4012407 h 5575412"/>
              <a:gd name="connsiteX7" fmla="*/ 3777171 w 4119735"/>
              <a:gd name="connsiteY7" fmla="*/ 4171978 h 5575412"/>
              <a:gd name="connsiteX8" fmla="*/ 3617601 w 4119735"/>
              <a:gd name="connsiteY8" fmla="*/ 4012407 h 5575412"/>
              <a:gd name="connsiteX9" fmla="*/ 3777171 w 4119735"/>
              <a:gd name="connsiteY9" fmla="*/ 3852837 h 5575412"/>
              <a:gd name="connsiteX10" fmla="*/ 3868668 w 4119735"/>
              <a:gd name="connsiteY10" fmla="*/ 2930259 h 5575412"/>
              <a:gd name="connsiteX11" fmla="*/ 4119735 w 4119735"/>
              <a:gd name="connsiteY11" fmla="*/ 3181326 h 5575412"/>
              <a:gd name="connsiteX12" fmla="*/ 3868668 w 4119735"/>
              <a:gd name="connsiteY12" fmla="*/ 3432393 h 5575412"/>
              <a:gd name="connsiteX13" fmla="*/ 3617601 w 4119735"/>
              <a:gd name="connsiteY13" fmla="*/ 3181326 h 5575412"/>
              <a:gd name="connsiteX14" fmla="*/ 3868668 w 4119735"/>
              <a:gd name="connsiteY14" fmla="*/ 2930259 h 5575412"/>
              <a:gd name="connsiteX15" fmla="*/ 216834 w 4119735"/>
              <a:gd name="connsiteY15" fmla="*/ 2833951 h 5575412"/>
              <a:gd name="connsiteX16" fmla="*/ 433667 w 4119735"/>
              <a:gd name="connsiteY16" fmla="*/ 3050785 h 5575412"/>
              <a:gd name="connsiteX17" fmla="*/ 433667 w 4119735"/>
              <a:gd name="connsiteY17" fmla="*/ 4330089 h 5575412"/>
              <a:gd name="connsiteX18" fmla="*/ 216834 w 4119735"/>
              <a:gd name="connsiteY18" fmla="*/ 4546922 h 5575412"/>
              <a:gd name="connsiteX19" fmla="*/ 0 w 4119735"/>
              <a:gd name="connsiteY19" fmla="*/ 4330089 h 5575412"/>
              <a:gd name="connsiteX20" fmla="*/ 0 w 4119735"/>
              <a:gd name="connsiteY20" fmla="*/ 3050785 h 5575412"/>
              <a:gd name="connsiteX21" fmla="*/ 216834 w 4119735"/>
              <a:gd name="connsiteY21" fmla="*/ 2833951 h 5575412"/>
              <a:gd name="connsiteX22" fmla="*/ 251067 w 4119735"/>
              <a:gd name="connsiteY22" fmla="*/ 2143019 h 5575412"/>
              <a:gd name="connsiteX23" fmla="*/ 502134 w 4119735"/>
              <a:gd name="connsiteY23" fmla="*/ 2394086 h 5575412"/>
              <a:gd name="connsiteX24" fmla="*/ 251067 w 4119735"/>
              <a:gd name="connsiteY24" fmla="*/ 2645154 h 5575412"/>
              <a:gd name="connsiteX25" fmla="*/ 0 w 4119735"/>
              <a:gd name="connsiteY25" fmla="*/ 2394086 h 5575412"/>
              <a:gd name="connsiteX26" fmla="*/ 251067 w 4119735"/>
              <a:gd name="connsiteY26" fmla="*/ 2143019 h 5575412"/>
              <a:gd name="connsiteX27" fmla="*/ 342564 w 4119735"/>
              <a:gd name="connsiteY27" fmla="*/ 1403435 h 5575412"/>
              <a:gd name="connsiteX28" fmla="*/ 502134 w 4119735"/>
              <a:gd name="connsiteY28" fmla="*/ 1563005 h 5575412"/>
              <a:gd name="connsiteX29" fmla="*/ 342564 w 4119735"/>
              <a:gd name="connsiteY29" fmla="*/ 1722575 h 5575412"/>
              <a:gd name="connsiteX30" fmla="*/ 182993 w 4119735"/>
              <a:gd name="connsiteY30" fmla="*/ 1563005 h 5575412"/>
              <a:gd name="connsiteX31" fmla="*/ 342564 w 4119735"/>
              <a:gd name="connsiteY31" fmla="*/ 1403435 h 5575412"/>
              <a:gd name="connsiteX32" fmla="*/ 3902901 w 4119735"/>
              <a:gd name="connsiteY32" fmla="*/ 1074736 h 5575412"/>
              <a:gd name="connsiteX33" fmla="*/ 4119735 w 4119735"/>
              <a:gd name="connsiteY33" fmla="*/ 1291569 h 5575412"/>
              <a:gd name="connsiteX34" fmla="*/ 4119735 w 4119735"/>
              <a:gd name="connsiteY34" fmla="*/ 2570873 h 5575412"/>
              <a:gd name="connsiteX35" fmla="*/ 3902901 w 4119735"/>
              <a:gd name="connsiteY35" fmla="*/ 2787707 h 5575412"/>
              <a:gd name="connsiteX36" fmla="*/ 3686068 w 4119735"/>
              <a:gd name="connsiteY36" fmla="*/ 2570873 h 5575412"/>
              <a:gd name="connsiteX37" fmla="*/ 3686068 w 4119735"/>
              <a:gd name="connsiteY37" fmla="*/ 1291569 h 5575412"/>
              <a:gd name="connsiteX38" fmla="*/ 3902901 w 4119735"/>
              <a:gd name="connsiteY38" fmla="*/ 1074736 h 5575412"/>
              <a:gd name="connsiteX39" fmla="*/ 958465 w 4119735"/>
              <a:gd name="connsiteY39" fmla="*/ 736292 h 5575412"/>
              <a:gd name="connsiteX40" fmla="*/ 1209533 w 4119735"/>
              <a:gd name="connsiteY40" fmla="*/ 987359 h 5575412"/>
              <a:gd name="connsiteX41" fmla="*/ 958465 w 4119735"/>
              <a:gd name="connsiteY41" fmla="*/ 1238426 h 5575412"/>
              <a:gd name="connsiteX42" fmla="*/ 707399 w 4119735"/>
              <a:gd name="connsiteY42" fmla="*/ 987359 h 5575412"/>
              <a:gd name="connsiteX43" fmla="*/ 958465 w 4119735"/>
              <a:gd name="connsiteY43" fmla="*/ 736292 h 5575412"/>
              <a:gd name="connsiteX44" fmla="*/ 3092794 w 4119735"/>
              <a:gd name="connsiteY44" fmla="*/ 0 h 5575412"/>
              <a:gd name="connsiteX45" fmla="*/ 3092794 w 4119735"/>
              <a:gd name="connsiteY45" fmla="*/ 4 h 5575412"/>
              <a:gd name="connsiteX46" fmla="*/ 3447573 w 4119735"/>
              <a:gd name="connsiteY46" fmla="*/ 354783 h 5575412"/>
              <a:gd name="connsiteX47" fmla="*/ 3447573 w 4119735"/>
              <a:gd name="connsiteY47" fmla="*/ 1815006 h 5575412"/>
              <a:gd name="connsiteX48" fmla="*/ 3447573 w 4119735"/>
              <a:gd name="connsiteY48" fmla="*/ 2405911 h 5575412"/>
              <a:gd name="connsiteX49" fmla="*/ 3447573 w 4119735"/>
              <a:gd name="connsiteY49" fmla="*/ 2787706 h 5575412"/>
              <a:gd name="connsiteX50" fmla="*/ 1771246 w 4119735"/>
              <a:gd name="connsiteY50" fmla="*/ 2787706 h 5575412"/>
              <a:gd name="connsiteX51" fmla="*/ 1771246 w 4119735"/>
              <a:gd name="connsiteY51" fmla="*/ 2787707 h 5575412"/>
              <a:gd name="connsiteX52" fmla="*/ 3444609 w 4119735"/>
              <a:gd name="connsiteY52" fmla="*/ 2787707 h 5575412"/>
              <a:gd name="connsiteX53" fmla="*/ 3444609 w 4119735"/>
              <a:gd name="connsiteY53" fmla="*/ 3169501 h 5575412"/>
              <a:gd name="connsiteX54" fmla="*/ 3444609 w 4119735"/>
              <a:gd name="connsiteY54" fmla="*/ 3760406 h 5575412"/>
              <a:gd name="connsiteX55" fmla="*/ 3444605 w 4119735"/>
              <a:gd name="connsiteY55" fmla="*/ 3760406 h 5575412"/>
              <a:gd name="connsiteX56" fmla="*/ 3444605 w 4119735"/>
              <a:gd name="connsiteY56" fmla="*/ 3884928 h 5575412"/>
              <a:gd name="connsiteX57" fmla="*/ 3089826 w 4119735"/>
              <a:gd name="connsiteY57" fmla="*/ 4239711 h 5575412"/>
              <a:gd name="connsiteX58" fmla="*/ 3089830 w 4119735"/>
              <a:gd name="connsiteY58" fmla="*/ 4239707 h 5575412"/>
              <a:gd name="connsiteX59" fmla="*/ 2838962 w 4119735"/>
              <a:gd name="connsiteY59" fmla="*/ 4135795 h 5575412"/>
              <a:gd name="connsiteX60" fmla="*/ 2772636 w 4119735"/>
              <a:gd name="connsiteY60" fmla="*/ 4037422 h 5575412"/>
              <a:gd name="connsiteX61" fmla="*/ 2772636 w 4119735"/>
              <a:gd name="connsiteY61" fmla="*/ 4815339 h 5575412"/>
              <a:gd name="connsiteX62" fmla="*/ 2417857 w 4119735"/>
              <a:gd name="connsiteY62" fmla="*/ 5170123 h 5575412"/>
              <a:gd name="connsiteX63" fmla="*/ 2417862 w 4119735"/>
              <a:gd name="connsiteY63" fmla="*/ 5170118 h 5575412"/>
              <a:gd name="connsiteX64" fmla="*/ 2063083 w 4119735"/>
              <a:gd name="connsiteY64" fmla="*/ 4815339 h 5575412"/>
              <a:gd name="connsiteX65" fmla="*/ 2063083 w 4119735"/>
              <a:gd name="connsiteY65" fmla="*/ 4603883 h 5575412"/>
              <a:gd name="connsiteX66" fmla="*/ 1708304 w 4119735"/>
              <a:gd name="connsiteY66" fmla="*/ 4958662 h 5575412"/>
              <a:gd name="connsiteX67" fmla="*/ 1708304 w 4119735"/>
              <a:gd name="connsiteY67" fmla="*/ 4958658 h 5575412"/>
              <a:gd name="connsiteX68" fmla="*/ 1457436 w 4119735"/>
              <a:gd name="connsiteY68" fmla="*/ 4854747 h 5575412"/>
              <a:gd name="connsiteX69" fmla="*/ 1381719 w 4119735"/>
              <a:gd name="connsiteY69" fmla="*/ 4742440 h 5575412"/>
              <a:gd name="connsiteX70" fmla="*/ 1381719 w 4119735"/>
              <a:gd name="connsiteY70" fmla="*/ 5220633 h 5575412"/>
              <a:gd name="connsiteX71" fmla="*/ 1026940 w 4119735"/>
              <a:gd name="connsiteY71" fmla="*/ 5575412 h 5575412"/>
              <a:gd name="connsiteX72" fmla="*/ 1026940 w 4119735"/>
              <a:gd name="connsiteY72" fmla="*/ 5575408 h 5575412"/>
              <a:gd name="connsiteX73" fmla="*/ 672161 w 4119735"/>
              <a:gd name="connsiteY73" fmla="*/ 5220629 h 5575412"/>
              <a:gd name="connsiteX74" fmla="*/ 672161 w 4119735"/>
              <a:gd name="connsiteY74" fmla="*/ 3760406 h 5575412"/>
              <a:gd name="connsiteX75" fmla="*/ 672161 w 4119735"/>
              <a:gd name="connsiteY75" fmla="*/ 3169501 h 5575412"/>
              <a:gd name="connsiteX76" fmla="*/ 672161 w 4119735"/>
              <a:gd name="connsiteY76" fmla="*/ 2787707 h 5575412"/>
              <a:gd name="connsiteX77" fmla="*/ 1460096 w 4119735"/>
              <a:gd name="connsiteY77" fmla="*/ 2787707 h 5575412"/>
              <a:gd name="connsiteX78" fmla="*/ 1460096 w 4119735"/>
              <a:gd name="connsiteY78" fmla="*/ 2787706 h 5575412"/>
              <a:gd name="connsiteX79" fmla="*/ 675127 w 4119735"/>
              <a:gd name="connsiteY79" fmla="*/ 2787706 h 5575412"/>
              <a:gd name="connsiteX80" fmla="*/ 675127 w 4119735"/>
              <a:gd name="connsiteY80" fmla="*/ 2405911 h 5575412"/>
              <a:gd name="connsiteX81" fmla="*/ 675127 w 4119735"/>
              <a:gd name="connsiteY81" fmla="*/ 1815006 h 5575412"/>
              <a:gd name="connsiteX82" fmla="*/ 675131 w 4119735"/>
              <a:gd name="connsiteY82" fmla="*/ 1815006 h 5575412"/>
              <a:gd name="connsiteX83" fmla="*/ 675131 w 4119735"/>
              <a:gd name="connsiteY83" fmla="*/ 1690484 h 5575412"/>
              <a:gd name="connsiteX84" fmla="*/ 1029910 w 4119735"/>
              <a:gd name="connsiteY84" fmla="*/ 1335701 h 5575412"/>
              <a:gd name="connsiteX85" fmla="*/ 1029904 w 4119735"/>
              <a:gd name="connsiteY85" fmla="*/ 1335705 h 5575412"/>
              <a:gd name="connsiteX86" fmla="*/ 1280772 w 4119735"/>
              <a:gd name="connsiteY86" fmla="*/ 1439617 h 5575412"/>
              <a:gd name="connsiteX87" fmla="*/ 1347100 w 4119735"/>
              <a:gd name="connsiteY87" fmla="*/ 1537990 h 5575412"/>
              <a:gd name="connsiteX88" fmla="*/ 1347100 w 4119735"/>
              <a:gd name="connsiteY88" fmla="*/ 760073 h 5575412"/>
              <a:gd name="connsiteX89" fmla="*/ 1701879 w 4119735"/>
              <a:gd name="connsiteY89" fmla="*/ 405290 h 5575412"/>
              <a:gd name="connsiteX90" fmla="*/ 1701875 w 4119735"/>
              <a:gd name="connsiteY90" fmla="*/ 405294 h 5575412"/>
              <a:gd name="connsiteX91" fmla="*/ 2056653 w 4119735"/>
              <a:gd name="connsiteY91" fmla="*/ 760073 h 5575412"/>
              <a:gd name="connsiteX92" fmla="*/ 2056653 w 4119735"/>
              <a:gd name="connsiteY92" fmla="*/ 971529 h 5575412"/>
              <a:gd name="connsiteX93" fmla="*/ 2411432 w 4119735"/>
              <a:gd name="connsiteY93" fmla="*/ 616750 h 5575412"/>
              <a:gd name="connsiteX94" fmla="*/ 2411432 w 4119735"/>
              <a:gd name="connsiteY94" fmla="*/ 616754 h 5575412"/>
              <a:gd name="connsiteX95" fmla="*/ 2662299 w 4119735"/>
              <a:gd name="connsiteY95" fmla="*/ 720665 h 5575412"/>
              <a:gd name="connsiteX96" fmla="*/ 2738016 w 4119735"/>
              <a:gd name="connsiteY96" fmla="*/ 832973 h 5575412"/>
              <a:gd name="connsiteX97" fmla="*/ 2738016 w 4119735"/>
              <a:gd name="connsiteY97" fmla="*/ 354779 h 5575412"/>
              <a:gd name="connsiteX98" fmla="*/ 3092794 w 4119735"/>
              <a:gd name="connsiteY98" fmla="*/ 0 h 5575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4119735" h="5575412">
                <a:moveTo>
                  <a:pt x="3161270" y="4336987"/>
                </a:moveTo>
                <a:cubicBezTo>
                  <a:pt x="3299930" y="4336987"/>
                  <a:pt x="3412337" y="4449393"/>
                  <a:pt x="3412337" y="4588054"/>
                </a:cubicBezTo>
                <a:cubicBezTo>
                  <a:pt x="3412337" y="4726714"/>
                  <a:pt x="3299930" y="4839121"/>
                  <a:pt x="3161270" y="4839121"/>
                </a:cubicBezTo>
                <a:cubicBezTo>
                  <a:pt x="3022610" y="4839121"/>
                  <a:pt x="2910202" y="4726714"/>
                  <a:pt x="2910202" y="4588054"/>
                </a:cubicBezTo>
                <a:cubicBezTo>
                  <a:pt x="2910202" y="4449393"/>
                  <a:pt x="3022610" y="4336987"/>
                  <a:pt x="3161270" y="4336987"/>
                </a:cubicBezTo>
                <a:close/>
                <a:moveTo>
                  <a:pt x="3777171" y="3852837"/>
                </a:moveTo>
                <a:cubicBezTo>
                  <a:pt x="3865298" y="3852837"/>
                  <a:pt x="3936742" y="3924281"/>
                  <a:pt x="3936742" y="4012407"/>
                </a:cubicBezTo>
                <a:cubicBezTo>
                  <a:pt x="3936742" y="4100534"/>
                  <a:pt x="3865298" y="4171978"/>
                  <a:pt x="3777171" y="4171978"/>
                </a:cubicBezTo>
                <a:cubicBezTo>
                  <a:pt x="3689045" y="4171978"/>
                  <a:pt x="3617601" y="4100534"/>
                  <a:pt x="3617601" y="4012407"/>
                </a:cubicBezTo>
                <a:cubicBezTo>
                  <a:pt x="3617601" y="3924281"/>
                  <a:pt x="3689045" y="3852837"/>
                  <a:pt x="3777171" y="3852837"/>
                </a:cubicBezTo>
                <a:close/>
                <a:moveTo>
                  <a:pt x="3868668" y="2930259"/>
                </a:moveTo>
                <a:cubicBezTo>
                  <a:pt x="4007329" y="2930259"/>
                  <a:pt x="4119735" y="3042666"/>
                  <a:pt x="4119735" y="3181326"/>
                </a:cubicBezTo>
                <a:cubicBezTo>
                  <a:pt x="4119735" y="3319986"/>
                  <a:pt x="4007329" y="3432393"/>
                  <a:pt x="3868668" y="3432393"/>
                </a:cubicBezTo>
                <a:cubicBezTo>
                  <a:pt x="3730008" y="3432393"/>
                  <a:pt x="3617601" y="3319986"/>
                  <a:pt x="3617601" y="3181326"/>
                </a:cubicBezTo>
                <a:cubicBezTo>
                  <a:pt x="3617601" y="3042666"/>
                  <a:pt x="3730008" y="2930259"/>
                  <a:pt x="3868668" y="2930259"/>
                </a:cubicBezTo>
                <a:close/>
                <a:moveTo>
                  <a:pt x="216834" y="2833951"/>
                </a:moveTo>
                <a:cubicBezTo>
                  <a:pt x="336588" y="2833951"/>
                  <a:pt x="433667" y="2931031"/>
                  <a:pt x="433667" y="3050785"/>
                </a:cubicBezTo>
                <a:lnTo>
                  <a:pt x="433667" y="4330089"/>
                </a:lnTo>
                <a:cubicBezTo>
                  <a:pt x="433667" y="4449843"/>
                  <a:pt x="336588" y="4546922"/>
                  <a:pt x="216834" y="4546922"/>
                </a:cubicBezTo>
                <a:cubicBezTo>
                  <a:pt x="97079" y="4546922"/>
                  <a:pt x="0" y="4449843"/>
                  <a:pt x="0" y="4330089"/>
                </a:cubicBezTo>
                <a:lnTo>
                  <a:pt x="0" y="3050785"/>
                </a:lnTo>
                <a:cubicBezTo>
                  <a:pt x="0" y="2931031"/>
                  <a:pt x="97079" y="2833951"/>
                  <a:pt x="216834" y="2833951"/>
                </a:cubicBezTo>
                <a:close/>
                <a:moveTo>
                  <a:pt x="251067" y="2143019"/>
                </a:moveTo>
                <a:cubicBezTo>
                  <a:pt x="389727" y="2143019"/>
                  <a:pt x="502134" y="2255426"/>
                  <a:pt x="502134" y="2394086"/>
                </a:cubicBezTo>
                <a:cubicBezTo>
                  <a:pt x="502134" y="2532746"/>
                  <a:pt x="389727" y="2645154"/>
                  <a:pt x="251067" y="2645154"/>
                </a:cubicBezTo>
                <a:cubicBezTo>
                  <a:pt x="112407" y="2645154"/>
                  <a:pt x="0" y="2532746"/>
                  <a:pt x="0" y="2394086"/>
                </a:cubicBezTo>
                <a:cubicBezTo>
                  <a:pt x="0" y="2255426"/>
                  <a:pt x="112407" y="2143019"/>
                  <a:pt x="251067" y="2143019"/>
                </a:cubicBezTo>
                <a:close/>
                <a:moveTo>
                  <a:pt x="342564" y="1403435"/>
                </a:moveTo>
                <a:cubicBezTo>
                  <a:pt x="430690" y="1403435"/>
                  <a:pt x="502134" y="1474879"/>
                  <a:pt x="502134" y="1563005"/>
                </a:cubicBezTo>
                <a:cubicBezTo>
                  <a:pt x="502134" y="1651131"/>
                  <a:pt x="430690" y="1722575"/>
                  <a:pt x="342564" y="1722575"/>
                </a:cubicBezTo>
                <a:cubicBezTo>
                  <a:pt x="254437" y="1722575"/>
                  <a:pt x="182993" y="1651131"/>
                  <a:pt x="182993" y="1563005"/>
                </a:cubicBezTo>
                <a:cubicBezTo>
                  <a:pt x="182993" y="1474879"/>
                  <a:pt x="254437" y="1403435"/>
                  <a:pt x="342564" y="1403435"/>
                </a:cubicBezTo>
                <a:close/>
                <a:moveTo>
                  <a:pt x="3902901" y="1074736"/>
                </a:moveTo>
                <a:cubicBezTo>
                  <a:pt x="4022656" y="1074736"/>
                  <a:pt x="4119735" y="1171815"/>
                  <a:pt x="4119735" y="1291569"/>
                </a:cubicBezTo>
                <a:lnTo>
                  <a:pt x="4119735" y="2570873"/>
                </a:lnTo>
                <a:cubicBezTo>
                  <a:pt x="4119735" y="2690627"/>
                  <a:pt x="4022656" y="2787707"/>
                  <a:pt x="3902901" y="2787707"/>
                </a:cubicBezTo>
                <a:cubicBezTo>
                  <a:pt x="3783147" y="2787707"/>
                  <a:pt x="3686068" y="2690627"/>
                  <a:pt x="3686068" y="2570873"/>
                </a:cubicBezTo>
                <a:lnTo>
                  <a:pt x="3686068" y="1291569"/>
                </a:lnTo>
                <a:cubicBezTo>
                  <a:pt x="3686068" y="1171815"/>
                  <a:pt x="3783147" y="1074736"/>
                  <a:pt x="3902901" y="1074736"/>
                </a:cubicBezTo>
                <a:close/>
                <a:moveTo>
                  <a:pt x="958465" y="736292"/>
                </a:moveTo>
                <a:cubicBezTo>
                  <a:pt x="1097125" y="736292"/>
                  <a:pt x="1209533" y="848699"/>
                  <a:pt x="1209533" y="987359"/>
                </a:cubicBezTo>
                <a:cubicBezTo>
                  <a:pt x="1209533" y="1126019"/>
                  <a:pt x="1097125" y="1238426"/>
                  <a:pt x="958465" y="1238426"/>
                </a:cubicBezTo>
                <a:cubicBezTo>
                  <a:pt x="819805" y="1238426"/>
                  <a:pt x="707399" y="1126019"/>
                  <a:pt x="707399" y="987359"/>
                </a:cubicBezTo>
                <a:cubicBezTo>
                  <a:pt x="707399" y="848699"/>
                  <a:pt x="819805" y="736292"/>
                  <a:pt x="958465" y="736292"/>
                </a:cubicBezTo>
                <a:close/>
                <a:moveTo>
                  <a:pt x="3092794" y="0"/>
                </a:moveTo>
                <a:lnTo>
                  <a:pt x="3092794" y="4"/>
                </a:lnTo>
                <a:cubicBezTo>
                  <a:pt x="3288733" y="4"/>
                  <a:pt x="3447573" y="158840"/>
                  <a:pt x="3447573" y="354783"/>
                </a:cubicBezTo>
                <a:lnTo>
                  <a:pt x="3447573" y="1815006"/>
                </a:lnTo>
                <a:lnTo>
                  <a:pt x="3447573" y="2405911"/>
                </a:lnTo>
                <a:lnTo>
                  <a:pt x="3447573" y="2787706"/>
                </a:lnTo>
                <a:lnTo>
                  <a:pt x="1771246" y="2787706"/>
                </a:lnTo>
                <a:lnTo>
                  <a:pt x="1771246" y="2787707"/>
                </a:lnTo>
                <a:lnTo>
                  <a:pt x="3444609" y="2787707"/>
                </a:lnTo>
                <a:lnTo>
                  <a:pt x="3444609" y="3169501"/>
                </a:lnTo>
                <a:lnTo>
                  <a:pt x="3444609" y="3760406"/>
                </a:lnTo>
                <a:lnTo>
                  <a:pt x="3444605" y="3760406"/>
                </a:lnTo>
                <a:lnTo>
                  <a:pt x="3444605" y="3884928"/>
                </a:lnTo>
                <a:cubicBezTo>
                  <a:pt x="3444605" y="4080871"/>
                  <a:pt x="3285769" y="4239711"/>
                  <a:pt x="3089826" y="4239711"/>
                </a:cubicBezTo>
                <a:lnTo>
                  <a:pt x="3089830" y="4239707"/>
                </a:lnTo>
                <a:cubicBezTo>
                  <a:pt x="2991861" y="4239707"/>
                  <a:pt x="2903162" y="4199995"/>
                  <a:pt x="2838962" y="4135795"/>
                </a:cubicBezTo>
                <a:lnTo>
                  <a:pt x="2772636" y="4037422"/>
                </a:lnTo>
                <a:lnTo>
                  <a:pt x="2772636" y="4815339"/>
                </a:lnTo>
                <a:cubicBezTo>
                  <a:pt x="2772636" y="5011283"/>
                  <a:pt x="2613800" y="5170123"/>
                  <a:pt x="2417857" y="5170123"/>
                </a:cubicBezTo>
                <a:lnTo>
                  <a:pt x="2417862" y="5170118"/>
                </a:lnTo>
                <a:cubicBezTo>
                  <a:pt x="2221918" y="5170118"/>
                  <a:pt x="2063083" y="5011278"/>
                  <a:pt x="2063083" y="4815339"/>
                </a:cubicBezTo>
                <a:lnTo>
                  <a:pt x="2063083" y="4603883"/>
                </a:lnTo>
                <a:cubicBezTo>
                  <a:pt x="2063083" y="4799822"/>
                  <a:pt x="1904243" y="4958662"/>
                  <a:pt x="1708304" y="4958662"/>
                </a:cubicBezTo>
                <a:lnTo>
                  <a:pt x="1708304" y="4958658"/>
                </a:lnTo>
                <a:cubicBezTo>
                  <a:pt x="1610335" y="4958658"/>
                  <a:pt x="1521641" y="4918947"/>
                  <a:pt x="1457436" y="4854747"/>
                </a:cubicBezTo>
                <a:lnTo>
                  <a:pt x="1381719" y="4742440"/>
                </a:lnTo>
                <a:lnTo>
                  <a:pt x="1381719" y="5220633"/>
                </a:lnTo>
                <a:cubicBezTo>
                  <a:pt x="1381719" y="5416572"/>
                  <a:pt x="1222879" y="5575412"/>
                  <a:pt x="1026940" y="5575412"/>
                </a:cubicBezTo>
                <a:lnTo>
                  <a:pt x="1026940" y="5575408"/>
                </a:lnTo>
                <a:cubicBezTo>
                  <a:pt x="831002" y="5575408"/>
                  <a:pt x="672161" y="5416572"/>
                  <a:pt x="672161" y="5220629"/>
                </a:cubicBezTo>
                <a:lnTo>
                  <a:pt x="672161" y="3760406"/>
                </a:lnTo>
                <a:lnTo>
                  <a:pt x="672161" y="3169501"/>
                </a:lnTo>
                <a:lnTo>
                  <a:pt x="672161" y="2787707"/>
                </a:lnTo>
                <a:lnTo>
                  <a:pt x="1460096" y="2787707"/>
                </a:lnTo>
                <a:lnTo>
                  <a:pt x="1460096" y="2787706"/>
                </a:lnTo>
                <a:lnTo>
                  <a:pt x="675127" y="2787706"/>
                </a:lnTo>
                <a:lnTo>
                  <a:pt x="675127" y="2405911"/>
                </a:lnTo>
                <a:lnTo>
                  <a:pt x="675127" y="1815006"/>
                </a:lnTo>
                <a:lnTo>
                  <a:pt x="675131" y="1815006"/>
                </a:lnTo>
                <a:lnTo>
                  <a:pt x="675131" y="1690484"/>
                </a:lnTo>
                <a:cubicBezTo>
                  <a:pt x="675131" y="1494541"/>
                  <a:pt x="833967" y="1335701"/>
                  <a:pt x="1029910" y="1335701"/>
                </a:cubicBezTo>
                <a:lnTo>
                  <a:pt x="1029904" y="1335705"/>
                </a:lnTo>
                <a:cubicBezTo>
                  <a:pt x="1127875" y="1335705"/>
                  <a:pt x="1216572" y="1375417"/>
                  <a:pt x="1280772" y="1439617"/>
                </a:cubicBezTo>
                <a:lnTo>
                  <a:pt x="1347100" y="1537990"/>
                </a:lnTo>
                <a:lnTo>
                  <a:pt x="1347100" y="760073"/>
                </a:lnTo>
                <a:cubicBezTo>
                  <a:pt x="1347100" y="564130"/>
                  <a:pt x="1505936" y="405290"/>
                  <a:pt x="1701879" y="405290"/>
                </a:cubicBezTo>
                <a:lnTo>
                  <a:pt x="1701875" y="405294"/>
                </a:lnTo>
                <a:cubicBezTo>
                  <a:pt x="1897818" y="405294"/>
                  <a:pt x="2056653" y="564134"/>
                  <a:pt x="2056653" y="760073"/>
                </a:cubicBezTo>
                <a:lnTo>
                  <a:pt x="2056653" y="971529"/>
                </a:lnTo>
                <a:cubicBezTo>
                  <a:pt x="2056653" y="775590"/>
                  <a:pt x="2215494" y="616750"/>
                  <a:pt x="2411432" y="616750"/>
                </a:cubicBezTo>
                <a:lnTo>
                  <a:pt x="2411432" y="616754"/>
                </a:lnTo>
                <a:cubicBezTo>
                  <a:pt x="2509402" y="616754"/>
                  <a:pt x="2598095" y="656466"/>
                  <a:pt x="2662299" y="720665"/>
                </a:cubicBezTo>
                <a:lnTo>
                  <a:pt x="2738016" y="832973"/>
                </a:lnTo>
                <a:lnTo>
                  <a:pt x="2738016" y="354779"/>
                </a:lnTo>
                <a:cubicBezTo>
                  <a:pt x="2738016" y="158840"/>
                  <a:pt x="2896856" y="0"/>
                  <a:pt x="309279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41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3BB23C0-39E2-423E-A001-9737B1576E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0782" y="4278341"/>
            <a:ext cx="12192000" cy="1769212"/>
          </a:xfrm>
          <a:custGeom>
            <a:avLst/>
            <a:gdLst>
              <a:gd name="connsiteX0" fmla="*/ 0 w 12192000"/>
              <a:gd name="connsiteY0" fmla="*/ 0 h 1769212"/>
              <a:gd name="connsiteX1" fmla="*/ 12192000 w 12192000"/>
              <a:gd name="connsiteY1" fmla="*/ 0 h 1769212"/>
              <a:gd name="connsiteX2" fmla="*/ 12192000 w 12192000"/>
              <a:gd name="connsiteY2" fmla="*/ 1769212 h 1769212"/>
              <a:gd name="connsiteX3" fmla="*/ 0 w 12192000"/>
              <a:gd name="connsiteY3" fmla="*/ 1769212 h 176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769212">
                <a:moveTo>
                  <a:pt x="0" y="0"/>
                </a:moveTo>
                <a:lnTo>
                  <a:pt x="12192000" y="0"/>
                </a:lnTo>
                <a:lnTo>
                  <a:pt x="12192000" y="1769212"/>
                </a:lnTo>
                <a:lnTo>
                  <a:pt x="0" y="176921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9152A25-DB89-43C8-8468-86B4A3AA2CF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447000" y="-1"/>
            <a:ext cx="1769212" cy="6858000"/>
          </a:xfrm>
          <a:custGeom>
            <a:avLst/>
            <a:gdLst>
              <a:gd name="connsiteX0" fmla="*/ 0 w 1769212"/>
              <a:gd name="connsiteY0" fmla="*/ 0 h 6858000"/>
              <a:gd name="connsiteX1" fmla="*/ 1769212 w 1769212"/>
              <a:gd name="connsiteY1" fmla="*/ 0 h 6858000"/>
              <a:gd name="connsiteX2" fmla="*/ 1769212 w 1769212"/>
              <a:gd name="connsiteY2" fmla="*/ 6858000 h 6858000"/>
              <a:gd name="connsiteX3" fmla="*/ 0 w 176921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9212" h="6858000">
                <a:moveTo>
                  <a:pt x="0" y="0"/>
                </a:moveTo>
                <a:lnTo>
                  <a:pt x="1769212" y="0"/>
                </a:lnTo>
                <a:lnTo>
                  <a:pt x="176921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2A1A38A-4EFD-405E-8B97-B5AE71CC3DC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377402" y="-1"/>
            <a:ext cx="1769212" cy="6858000"/>
          </a:xfrm>
          <a:custGeom>
            <a:avLst/>
            <a:gdLst>
              <a:gd name="connsiteX0" fmla="*/ 0 w 1769212"/>
              <a:gd name="connsiteY0" fmla="*/ 0 h 6858000"/>
              <a:gd name="connsiteX1" fmla="*/ 1769212 w 1769212"/>
              <a:gd name="connsiteY1" fmla="*/ 0 h 6858000"/>
              <a:gd name="connsiteX2" fmla="*/ 1769212 w 1769212"/>
              <a:gd name="connsiteY2" fmla="*/ 6858000 h 6858000"/>
              <a:gd name="connsiteX3" fmla="*/ 0 w 176921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9212" h="6858000">
                <a:moveTo>
                  <a:pt x="0" y="0"/>
                </a:moveTo>
                <a:lnTo>
                  <a:pt x="1769212" y="0"/>
                </a:lnTo>
                <a:lnTo>
                  <a:pt x="176921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61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9C30139-E4DC-40BD-827A-6C1F29D0CF0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78665" y="0"/>
            <a:ext cx="3734583" cy="2196283"/>
          </a:xfrm>
          <a:custGeom>
            <a:avLst/>
            <a:gdLst>
              <a:gd name="connsiteX0" fmla="*/ 0 w 3734583"/>
              <a:gd name="connsiteY0" fmla="*/ 0 h 2196283"/>
              <a:gd name="connsiteX1" fmla="*/ 3734583 w 3734583"/>
              <a:gd name="connsiteY1" fmla="*/ 0 h 2196283"/>
              <a:gd name="connsiteX2" fmla="*/ 3734583 w 3734583"/>
              <a:gd name="connsiteY2" fmla="*/ 2196283 h 2196283"/>
              <a:gd name="connsiteX3" fmla="*/ 0 w 3734583"/>
              <a:gd name="connsiteY3" fmla="*/ 2196283 h 2196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4583" h="2196283">
                <a:moveTo>
                  <a:pt x="0" y="0"/>
                </a:moveTo>
                <a:lnTo>
                  <a:pt x="3734583" y="0"/>
                </a:lnTo>
                <a:lnTo>
                  <a:pt x="3734583" y="2196283"/>
                </a:lnTo>
                <a:lnTo>
                  <a:pt x="0" y="219628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DE6B7C3-12CF-4202-B2FC-4BE01079FCC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678665" y="2330859"/>
            <a:ext cx="3734583" cy="2196283"/>
          </a:xfrm>
          <a:custGeom>
            <a:avLst/>
            <a:gdLst>
              <a:gd name="connsiteX0" fmla="*/ 0 w 3734583"/>
              <a:gd name="connsiteY0" fmla="*/ 0 h 2196283"/>
              <a:gd name="connsiteX1" fmla="*/ 3734583 w 3734583"/>
              <a:gd name="connsiteY1" fmla="*/ 0 h 2196283"/>
              <a:gd name="connsiteX2" fmla="*/ 3734583 w 3734583"/>
              <a:gd name="connsiteY2" fmla="*/ 2196283 h 2196283"/>
              <a:gd name="connsiteX3" fmla="*/ 0 w 3734583"/>
              <a:gd name="connsiteY3" fmla="*/ 2196283 h 2196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4583" h="2196283">
                <a:moveTo>
                  <a:pt x="0" y="0"/>
                </a:moveTo>
                <a:lnTo>
                  <a:pt x="3734583" y="0"/>
                </a:lnTo>
                <a:lnTo>
                  <a:pt x="3734583" y="2196283"/>
                </a:lnTo>
                <a:lnTo>
                  <a:pt x="0" y="219628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B2BEE79-97F6-4553-9A7A-CB487CA201C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78665" y="4661717"/>
            <a:ext cx="3734583" cy="2196283"/>
          </a:xfrm>
          <a:custGeom>
            <a:avLst/>
            <a:gdLst>
              <a:gd name="connsiteX0" fmla="*/ 0 w 3734583"/>
              <a:gd name="connsiteY0" fmla="*/ 0 h 2196283"/>
              <a:gd name="connsiteX1" fmla="*/ 3734583 w 3734583"/>
              <a:gd name="connsiteY1" fmla="*/ 0 h 2196283"/>
              <a:gd name="connsiteX2" fmla="*/ 3734583 w 3734583"/>
              <a:gd name="connsiteY2" fmla="*/ 2196283 h 2196283"/>
              <a:gd name="connsiteX3" fmla="*/ 0 w 3734583"/>
              <a:gd name="connsiteY3" fmla="*/ 2196283 h 2196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4583" h="2196283">
                <a:moveTo>
                  <a:pt x="0" y="0"/>
                </a:moveTo>
                <a:lnTo>
                  <a:pt x="3734583" y="0"/>
                </a:lnTo>
                <a:lnTo>
                  <a:pt x="3734583" y="2196283"/>
                </a:lnTo>
                <a:lnTo>
                  <a:pt x="0" y="219628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15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0C73C98-8265-4AC9-95C1-B294690247E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986609" y="0"/>
            <a:ext cx="6565392" cy="6837218"/>
          </a:xfrm>
          <a:custGeom>
            <a:avLst/>
            <a:gdLst>
              <a:gd name="connsiteX0" fmla="*/ 4170862 w 6565392"/>
              <a:gd name="connsiteY0" fmla="*/ 0 h 6837218"/>
              <a:gd name="connsiteX1" fmla="*/ 6565392 w 6565392"/>
              <a:gd name="connsiteY1" fmla="*/ 0 h 6837218"/>
              <a:gd name="connsiteX2" fmla="*/ 2394530 w 6565392"/>
              <a:gd name="connsiteY2" fmla="*/ 6837218 h 6837218"/>
              <a:gd name="connsiteX3" fmla="*/ 0 w 6565392"/>
              <a:gd name="connsiteY3" fmla="*/ 6837218 h 683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5392" h="6837218">
                <a:moveTo>
                  <a:pt x="4170862" y="0"/>
                </a:moveTo>
                <a:lnTo>
                  <a:pt x="6565392" y="0"/>
                </a:lnTo>
                <a:lnTo>
                  <a:pt x="2394530" y="6837218"/>
                </a:lnTo>
                <a:lnTo>
                  <a:pt x="0" y="683721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32A0C12-FB14-455D-86C2-24F5396120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623885" y="-1"/>
            <a:ext cx="6565392" cy="6837218"/>
          </a:xfrm>
          <a:custGeom>
            <a:avLst/>
            <a:gdLst>
              <a:gd name="connsiteX0" fmla="*/ 4170862 w 6565392"/>
              <a:gd name="connsiteY0" fmla="*/ 0 h 6837218"/>
              <a:gd name="connsiteX1" fmla="*/ 6565392 w 6565392"/>
              <a:gd name="connsiteY1" fmla="*/ 0 h 6837218"/>
              <a:gd name="connsiteX2" fmla="*/ 2394530 w 6565392"/>
              <a:gd name="connsiteY2" fmla="*/ 6837218 h 6837218"/>
              <a:gd name="connsiteX3" fmla="*/ 0 w 6565392"/>
              <a:gd name="connsiteY3" fmla="*/ 6837218 h 683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65392" h="6837218">
                <a:moveTo>
                  <a:pt x="4170862" y="0"/>
                </a:moveTo>
                <a:lnTo>
                  <a:pt x="6565392" y="0"/>
                </a:lnTo>
                <a:lnTo>
                  <a:pt x="2394530" y="6837218"/>
                </a:lnTo>
                <a:lnTo>
                  <a:pt x="0" y="683721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914DBE1-80F2-478D-9CF1-A3F634C1964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394847" y="4627812"/>
            <a:ext cx="10797153" cy="1444752"/>
          </a:xfrm>
          <a:custGeom>
            <a:avLst/>
            <a:gdLst>
              <a:gd name="connsiteX0" fmla="*/ 0 w 10776371"/>
              <a:gd name="connsiteY0" fmla="*/ 0 h 1444752"/>
              <a:gd name="connsiteX1" fmla="*/ 10776371 w 10776371"/>
              <a:gd name="connsiteY1" fmla="*/ 0 h 1444752"/>
              <a:gd name="connsiteX2" fmla="*/ 10776371 w 10776371"/>
              <a:gd name="connsiteY2" fmla="*/ 1444752 h 1444752"/>
              <a:gd name="connsiteX3" fmla="*/ 0 w 10776371"/>
              <a:gd name="connsiteY3" fmla="*/ 1444752 h 1444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6371" h="1444752">
                <a:moveTo>
                  <a:pt x="0" y="0"/>
                </a:moveTo>
                <a:lnTo>
                  <a:pt x="10776371" y="0"/>
                </a:lnTo>
                <a:lnTo>
                  <a:pt x="10776371" y="1444752"/>
                </a:lnTo>
                <a:lnTo>
                  <a:pt x="0" y="144475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68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4415C20-28BD-45B4-9746-E9767A5831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15549" y="2229471"/>
            <a:ext cx="3009168" cy="2633472"/>
          </a:xfrm>
          <a:custGeom>
            <a:avLst/>
            <a:gdLst>
              <a:gd name="connsiteX0" fmla="*/ 0 w 3009168"/>
              <a:gd name="connsiteY0" fmla="*/ 0 h 2633472"/>
              <a:gd name="connsiteX1" fmla="*/ 3009168 w 3009168"/>
              <a:gd name="connsiteY1" fmla="*/ 0 h 2633472"/>
              <a:gd name="connsiteX2" fmla="*/ 3009168 w 3009168"/>
              <a:gd name="connsiteY2" fmla="*/ 2633472 h 2633472"/>
              <a:gd name="connsiteX3" fmla="*/ 0 w 3009168"/>
              <a:gd name="connsiteY3" fmla="*/ 2633472 h 263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9168" h="2633472">
                <a:moveTo>
                  <a:pt x="0" y="0"/>
                </a:moveTo>
                <a:lnTo>
                  <a:pt x="3009168" y="0"/>
                </a:lnTo>
                <a:lnTo>
                  <a:pt x="3009168" y="2633472"/>
                </a:lnTo>
                <a:lnTo>
                  <a:pt x="0" y="26334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BA935D8-593B-42C3-B770-D3AD2286BC4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06913" y="2229470"/>
            <a:ext cx="3009168" cy="2633472"/>
          </a:xfrm>
          <a:custGeom>
            <a:avLst/>
            <a:gdLst>
              <a:gd name="connsiteX0" fmla="*/ 0 w 3009168"/>
              <a:gd name="connsiteY0" fmla="*/ 0 h 2633472"/>
              <a:gd name="connsiteX1" fmla="*/ 3009168 w 3009168"/>
              <a:gd name="connsiteY1" fmla="*/ 0 h 2633472"/>
              <a:gd name="connsiteX2" fmla="*/ 3009168 w 3009168"/>
              <a:gd name="connsiteY2" fmla="*/ 2633472 h 2633472"/>
              <a:gd name="connsiteX3" fmla="*/ 0 w 3009168"/>
              <a:gd name="connsiteY3" fmla="*/ 2633472 h 263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9168" h="2633472">
                <a:moveTo>
                  <a:pt x="0" y="0"/>
                </a:moveTo>
                <a:lnTo>
                  <a:pt x="3009168" y="0"/>
                </a:lnTo>
                <a:lnTo>
                  <a:pt x="3009168" y="2633472"/>
                </a:lnTo>
                <a:lnTo>
                  <a:pt x="0" y="26334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E90B428-6771-40D8-A287-6F733237E6A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082780" y="2229470"/>
            <a:ext cx="3009168" cy="2633472"/>
          </a:xfrm>
          <a:custGeom>
            <a:avLst/>
            <a:gdLst>
              <a:gd name="connsiteX0" fmla="*/ 0 w 3009168"/>
              <a:gd name="connsiteY0" fmla="*/ 0 h 2633472"/>
              <a:gd name="connsiteX1" fmla="*/ 3009168 w 3009168"/>
              <a:gd name="connsiteY1" fmla="*/ 0 h 2633472"/>
              <a:gd name="connsiteX2" fmla="*/ 3009168 w 3009168"/>
              <a:gd name="connsiteY2" fmla="*/ 2633472 h 2633472"/>
              <a:gd name="connsiteX3" fmla="*/ 0 w 3009168"/>
              <a:gd name="connsiteY3" fmla="*/ 2633472 h 263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9168" h="2633472">
                <a:moveTo>
                  <a:pt x="0" y="0"/>
                </a:moveTo>
                <a:lnTo>
                  <a:pt x="3009168" y="0"/>
                </a:lnTo>
                <a:lnTo>
                  <a:pt x="3009168" y="2633472"/>
                </a:lnTo>
                <a:lnTo>
                  <a:pt x="0" y="263347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84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FD50D28-BA1B-4349-A1DC-A71BA3EB8A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731520" y="1571103"/>
            <a:ext cx="3639312" cy="3639312"/>
          </a:xfrm>
          <a:custGeom>
            <a:avLst/>
            <a:gdLst>
              <a:gd name="connsiteX0" fmla="*/ 1819656 w 3639312"/>
              <a:gd name="connsiteY0" fmla="*/ 0 h 3639312"/>
              <a:gd name="connsiteX1" fmla="*/ 3639312 w 3639312"/>
              <a:gd name="connsiteY1" fmla="*/ 1819656 h 3639312"/>
              <a:gd name="connsiteX2" fmla="*/ 1819656 w 3639312"/>
              <a:gd name="connsiteY2" fmla="*/ 3639312 h 3639312"/>
              <a:gd name="connsiteX3" fmla="*/ 0 w 3639312"/>
              <a:gd name="connsiteY3" fmla="*/ 1819656 h 3639312"/>
              <a:gd name="connsiteX4" fmla="*/ 1819656 w 3639312"/>
              <a:gd name="connsiteY4" fmla="*/ 0 h 3639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9312" h="3639312">
                <a:moveTo>
                  <a:pt x="1819656" y="0"/>
                </a:moveTo>
                <a:cubicBezTo>
                  <a:pt x="2824624" y="0"/>
                  <a:pt x="3639312" y="814688"/>
                  <a:pt x="3639312" y="1819656"/>
                </a:cubicBezTo>
                <a:cubicBezTo>
                  <a:pt x="3639312" y="2824624"/>
                  <a:pt x="2824624" y="3639312"/>
                  <a:pt x="1819656" y="3639312"/>
                </a:cubicBezTo>
                <a:cubicBezTo>
                  <a:pt x="814688" y="3639312"/>
                  <a:pt x="0" y="2824624"/>
                  <a:pt x="0" y="1819656"/>
                </a:cubicBezTo>
                <a:cubicBezTo>
                  <a:pt x="0" y="814688"/>
                  <a:pt x="814688" y="0"/>
                  <a:pt x="181965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3B489E1-44E6-487F-B709-EA35BDBEE7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65189" y="422007"/>
            <a:ext cx="5937504" cy="5937504"/>
          </a:xfrm>
          <a:custGeom>
            <a:avLst/>
            <a:gdLst>
              <a:gd name="connsiteX0" fmla="*/ 2968752 w 5937504"/>
              <a:gd name="connsiteY0" fmla="*/ 0 h 5937504"/>
              <a:gd name="connsiteX1" fmla="*/ 5937504 w 5937504"/>
              <a:gd name="connsiteY1" fmla="*/ 2968752 h 5937504"/>
              <a:gd name="connsiteX2" fmla="*/ 2968752 w 5937504"/>
              <a:gd name="connsiteY2" fmla="*/ 5937504 h 5937504"/>
              <a:gd name="connsiteX3" fmla="*/ 0 w 5937504"/>
              <a:gd name="connsiteY3" fmla="*/ 2968752 h 5937504"/>
              <a:gd name="connsiteX4" fmla="*/ 2968752 w 5937504"/>
              <a:gd name="connsiteY4" fmla="*/ 0 h 593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7504" h="5937504">
                <a:moveTo>
                  <a:pt x="2968752" y="0"/>
                </a:moveTo>
                <a:cubicBezTo>
                  <a:pt x="4608348" y="0"/>
                  <a:pt x="5937504" y="1329156"/>
                  <a:pt x="5937504" y="2968752"/>
                </a:cubicBezTo>
                <a:cubicBezTo>
                  <a:pt x="5937504" y="4608348"/>
                  <a:pt x="4608348" y="5937504"/>
                  <a:pt x="2968752" y="5937504"/>
                </a:cubicBezTo>
                <a:cubicBezTo>
                  <a:pt x="1329156" y="5937504"/>
                  <a:pt x="0" y="4608348"/>
                  <a:pt x="0" y="2968752"/>
                </a:cubicBezTo>
                <a:cubicBezTo>
                  <a:pt x="0" y="1329156"/>
                  <a:pt x="1329156" y="0"/>
                  <a:pt x="296875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9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DE4F3B7-E4BA-4AF8-A44D-56626C8AE0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82512" y="942476"/>
            <a:ext cx="4645152" cy="4645152"/>
          </a:xfrm>
          <a:custGeom>
            <a:avLst/>
            <a:gdLst>
              <a:gd name="connsiteX0" fmla="*/ 2322576 w 4645152"/>
              <a:gd name="connsiteY0" fmla="*/ 0 h 4645152"/>
              <a:gd name="connsiteX1" fmla="*/ 4645152 w 4645152"/>
              <a:gd name="connsiteY1" fmla="*/ 2322576 h 4645152"/>
              <a:gd name="connsiteX2" fmla="*/ 2322576 w 4645152"/>
              <a:gd name="connsiteY2" fmla="*/ 4645152 h 4645152"/>
              <a:gd name="connsiteX3" fmla="*/ 0 w 4645152"/>
              <a:gd name="connsiteY3" fmla="*/ 2322576 h 464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5152" h="4645152">
                <a:moveTo>
                  <a:pt x="2322576" y="0"/>
                </a:moveTo>
                <a:lnTo>
                  <a:pt x="4645152" y="2322576"/>
                </a:lnTo>
                <a:lnTo>
                  <a:pt x="2322576" y="4645152"/>
                </a:lnTo>
                <a:lnTo>
                  <a:pt x="0" y="23225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5C8641A-4BFB-4589-8AEE-6E3469748F0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08405" y="3401568"/>
            <a:ext cx="4645152" cy="4645152"/>
          </a:xfrm>
          <a:custGeom>
            <a:avLst/>
            <a:gdLst>
              <a:gd name="connsiteX0" fmla="*/ 2322576 w 4645152"/>
              <a:gd name="connsiteY0" fmla="*/ 0 h 4645152"/>
              <a:gd name="connsiteX1" fmla="*/ 4645152 w 4645152"/>
              <a:gd name="connsiteY1" fmla="*/ 2322576 h 4645152"/>
              <a:gd name="connsiteX2" fmla="*/ 2322576 w 4645152"/>
              <a:gd name="connsiteY2" fmla="*/ 4645152 h 4645152"/>
              <a:gd name="connsiteX3" fmla="*/ 0 w 4645152"/>
              <a:gd name="connsiteY3" fmla="*/ 2322576 h 464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5152" h="4645152">
                <a:moveTo>
                  <a:pt x="2322576" y="0"/>
                </a:moveTo>
                <a:lnTo>
                  <a:pt x="4645152" y="2322576"/>
                </a:lnTo>
                <a:lnTo>
                  <a:pt x="2322576" y="4645152"/>
                </a:lnTo>
                <a:lnTo>
                  <a:pt x="0" y="232257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8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740F591-2FCF-4D91-ABB4-170DF207643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81399" y="-351583"/>
            <a:ext cx="5029200" cy="3748478"/>
          </a:xfrm>
          <a:custGeom>
            <a:avLst/>
            <a:gdLst>
              <a:gd name="connsiteX0" fmla="*/ 2514600 w 5029200"/>
              <a:gd name="connsiteY0" fmla="*/ 0 h 3748478"/>
              <a:gd name="connsiteX1" fmla="*/ 5029200 w 5029200"/>
              <a:gd name="connsiteY1" fmla="*/ 3748478 h 3748478"/>
              <a:gd name="connsiteX2" fmla="*/ 0 w 5029200"/>
              <a:gd name="connsiteY2" fmla="*/ 3748478 h 374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29200" h="3748478">
                <a:moveTo>
                  <a:pt x="2514600" y="0"/>
                </a:moveTo>
                <a:lnTo>
                  <a:pt x="5029200" y="3748478"/>
                </a:lnTo>
                <a:lnTo>
                  <a:pt x="0" y="374847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F08F3A1-DFB0-4D43-BF34-D22AA1E61C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1399" y="3502188"/>
            <a:ext cx="5029200" cy="3748478"/>
          </a:xfrm>
          <a:custGeom>
            <a:avLst/>
            <a:gdLst>
              <a:gd name="connsiteX0" fmla="*/ 0 w 5029200"/>
              <a:gd name="connsiteY0" fmla="*/ 0 h 3748478"/>
              <a:gd name="connsiteX1" fmla="*/ 5029200 w 5029200"/>
              <a:gd name="connsiteY1" fmla="*/ 0 h 3748478"/>
              <a:gd name="connsiteX2" fmla="*/ 2514600 w 5029200"/>
              <a:gd name="connsiteY2" fmla="*/ 3748478 h 374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29200" h="3748478">
                <a:moveTo>
                  <a:pt x="0" y="0"/>
                </a:moveTo>
                <a:lnTo>
                  <a:pt x="5029200" y="0"/>
                </a:lnTo>
                <a:lnTo>
                  <a:pt x="2514600" y="374847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94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2771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3" r:id="rId2"/>
    <p:sldLayoutId id="2147483682" r:id="rId3"/>
    <p:sldLayoutId id="2147483681" r:id="rId4"/>
    <p:sldLayoutId id="2147483680" r:id="rId5"/>
    <p:sldLayoutId id="2147483678" r:id="rId6"/>
    <p:sldLayoutId id="2147483677" r:id="rId7"/>
    <p:sldLayoutId id="2147483676" r:id="rId8"/>
    <p:sldLayoutId id="2147483675" r:id="rId9"/>
    <p:sldLayoutId id="2147483679" r:id="rId10"/>
    <p:sldLayoutId id="2147483674" r:id="rId11"/>
    <p:sldLayoutId id="2147483673" r:id="rId12"/>
    <p:sldLayoutId id="2147483672" r:id="rId13"/>
    <p:sldLayoutId id="2147483671" r:id="rId14"/>
    <p:sldLayoutId id="2147483670" r:id="rId15"/>
    <p:sldLayoutId id="2147483669" r:id="rId16"/>
    <p:sldLayoutId id="2147483668" r:id="rId17"/>
    <p:sldLayoutId id="2147483666" r:id="rId18"/>
    <p:sldLayoutId id="2147483667" r:id="rId19"/>
    <p:sldLayoutId id="2147483665" r:id="rId20"/>
    <p:sldLayoutId id="2147483651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3C34160E-D648-440F-AEC2-E282B0B41F6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25" r="35725"/>
          <a:stretch>
            <a:fillRect/>
          </a:stretch>
        </p:blipFill>
        <p:spPr>
          <a:xfrm>
            <a:off x="633636" y="0"/>
            <a:ext cx="2453693" cy="6858000"/>
          </a:xfrm>
        </p:spPr>
      </p:pic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EBC554CD-3C15-4E3A-A98F-CFB748DBBC4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32" b="35332"/>
          <a:stretch>
            <a:fillRect/>
          </a:stretch>
        </p:blipFill>
        <p:spPr>
          <a:xfrm>
            <a:off x="1137183" y="4857135"/>
            <a:ext cx="11054816" cy="1682300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0CEBDE3-1CC5-4D0E-9572-4429B7D784F9}"/>
              </a:ext>
            </a:extLst>
          </p:cNvPr>
          <p:cNvSpPr/>
          <p:nvPr/>
        </p:nvSpPr>
        <p:spPr>
          <a:xfrm>
            <a:off x="3382297" y="177962"/>
            <a:ext cx="8598997" cy="436060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32703DD-98A0-4E99-8399-7B62468F5C15}"/>
              </a:ext>
            </a:extLst>
          </p:cNvPr>
          <p:cNvSpPr txBox="1"/>
          <p:nvPr/>
        </p:nvSpPr>
        <p:spPr>
          <a:xfrm>
            <a:off x="4916129" y="466008"/>
            <a:ext cx="512260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ATLIQ GRAND HOSPITALITY ANALYSIS</a:t>
            </a:r>
          </a:p>
          <a:p>
            <a:r>
              <a:rPr lang="en-US" sz="2000" dirty="0"/>
              <a:t>A Comprehensive Review of Performance and Strategy</a:t>
            </a:r>
          </a:p>
          <a:p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538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C8B4F7DE-C896-4CA3-9EF3-8515FA91BE00}"/>
              </a:ext>
            </a:extLst>
          </p:cNvPr>
          <p:cNvSpPr txBox="1"/>
          <p:nvPr/>
        </p:nvSpPr>
        <p:spPr>
          <a:xfrm>
            <a:off x="6707603" y="957925"/>
            <a:ext cx="46792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STRATEGIC RECOMMENDATIONS</a:t>
            </a:r>
          </a:p>
        </p:txBody>
      </p:sp>
      <p:pic>
        <p:nvPicPr>
          <p:cNvPr id="2052" name="Picture 4" descr="Business Strategy Stock Photos, Images and Backgrounds for Free Download">
            <a:extLst>
              <a:ext uri="{FF2B5EF4-FFF2-40B4-BE49-F238E27FC236}">
                <a16:creationId xmlns:a16="http://schemas.microsoft.com/office/drawing/2014/main" id="{68FE9D82-6EA7-CAB7-7DD1-29B276A200CA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7" r="25317"/>
          <a:stretch>
            <a:fillRect/>
          </a:stretch>
        </p:blipFill>
        <p:spPr bwMode="auto">
          <a:xfrm>
            <a:off x="0" y="550607"/>
            <a:ext cx="6619111" cy="68580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DB9EE352-9859-69BF-3E4C-0BB633749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603" y="2364459"/>
            <a:ext cx="482764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Enhance Digital Presence: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Invest in AI-driven customer service tools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Strengthen social media marketing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D3008D1-6323-4E39-3351-189AA3740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603" y="3379442"/>
            <a:ext cx="473914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2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Expand Market Reach: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Target emerging markets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Develop partnerships with travel agencies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FFFB10ED-9177-2268-5101-59FD9955F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603" y="4394425"/>
            <a:ext cx="527992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Focus on Customer Experience: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Personalize guest services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Regularly train staff for quality improvement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955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E75B549E-8EA7-0CEF-12DF-5836735AF57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28" r="21528"/>
          <a:stretch>
            <a:fillRect/>
          </a:stretch>
        </p:blipFill>
        <p:spPr>
          <a:xfrm>
            <a:off x="-796412" y="-1140588"/>
            <a:ext cx="7504016" cy="913374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637793-44C3-98B2-9345-0194FC43412F}"/>
              </a:ext>
            </a:extLst>
          </p:cNvPr>
          <p:cNvSpPr txBox="1"/>
          <p:nvPr/>
        </p:nvSpPr>
        <p:spPr>
          <a:xfrm>
            <a:off x="6707603" y="957925"/>
            <a:ext cx="4679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CONCLUSION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63E52-7D98-8B35-A310-A63D38AE3183}"/>
              </a:ext>
            </a:extLst>
          </p:cNvPr>
          <p:cNvSpPr txBox="1"/>
          <p:nvPr/>
        </p:nvSpPr>
        <p:spPr>
          <a:xfrm>
            <a:off x="6707603" y="1990425"/>
            <a:ext cx="4461842" cy="4619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Atliq Grand is well-positioned in the luxury hospitality market.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Key areas for growth include digital innovation, cost optimization, and market expansion.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Emphasizing customer experience is crucial to maintaining a competitive edge.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Industry trends highlight the importance of sustainable practices and technological advancements.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68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245CA5FB-3005-4C62-85A8-957F66047CE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39" b="4413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90306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7D0EBE14-BEC7-4758-82C9-CC421720F66D}"/>
              </a:ext>
            </a:extLst>
          </p:cNvPr>
          <p:cNvSpPr txBox="1"/>
          <p:nvPr/>
        </p:nvSpPr>
        <p:spPr>
          <a:xfrm>
            <a:off x="848720" y="710085"/>
            <a:ext cx="29760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TEAM MEMEBERS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2A73864-7F96-4CE3-9BC8-4DA5672C7E77}"/>
              </a:ext>
            </a:extLst>
          </p:cNvPr>
          <p:cNvSpPr txBox="1"/>
          <p:nvPr/>
        </p:nvSpPr>
        <p:spPr>
          <a:xfrm>
            <a:off x="848720" y="2559196"/>
            <a:ext cx="4086962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TADIMARRI SAI VARDHINI</a:t>
            </a:r>
          </a:p>
          <a:p>
            <a:pPr algn="just">
              <a:lnSpc>
                <a:spcPct val="150000"/>
              </a:lnSpc>
            </a:pPr>
            <a:r>
              <a:rPr lang="en-IN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Masthan Shaik</a:t>
            </a:r>
            <a:endParaRPr lang="en-IN" b="1" dirty="0">
              <a:solidFill>
                <a:srgbClr val="222222"/>
              </a:solidFill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IN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Pallavi Anand Nawale</a:t>
            </a:r>
          </a:p>
          <a:p>
            <a:pPr algn="just">
              <a:lnSpc>
                <a:spcPct val="150000"/>
              </a:lnSpc>
            </a:pPr>
            <a:r>
              <a:rPr lang="en-IN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Prajakta Akshay Thakre</a:t>
            </a:r>
            <a:endParaRPr lang="en-IN" b="1" dirty="0">
              <a:solidFill>
                <a:srgbClr val="222222"/>
              </a:solidFill>
              <a:latin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IN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Pooja Basaling</a:t>
            </a:r>
            <a:endParaRPr lang="en-US" b="1" dirty="0">
              <a:solidFill>
                <a:schemeClr val="bg1">
                  <a:lumMod val="50000"/>
                </a:schemeClr>
              </a:solidFill>
              <a:cs typeface="Aharoni" panose="02010803020104030203" pitchFamily="2" charset="-79"/>
            </a:endParaRP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4292E0A-FBB3-3278-4689-9D0BF71CF02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1" r="22291"/>
          <a:stretch>
            <a:fillRect/>
          </a:stretch>
        </p:blipFill>
        <p:spPr>
          <a:xfrm>
            <a:off x="4935682" y="614454"/>
            <a:ext cx="6407598" cy="5575412"/>
          </a:xfrm>
        </p:spPr>
      </p:pic>
    </p:spTree>
    <p:extLst>
      <p:ext uri="{BB962C8B-B14F-4D97-AF65-F5344CB8AC3E}">
        <p14:creationId xmlns:p14="http://schemas.microsoft.com/office/powerpoint/2010/main" val="2489605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E5344BF6-77F0-4E81-B35A-0762D6B2242C}"/>
              </a:ext>
            </a:extLst>
          </p:cNvPr>
          <p:cNvSpPr txBox="1"/>
          <p:nvPr/>
        </p:nvSpPr>
        <p:spPr>
          <a:xfrm>
            <a:off x="583794" y="3048628"/>
            <a:ext cx="5348901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Overview of Atliq Grand Hospitality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Key Performance Metrics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Strategic Recommendations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Conclusion</a:t>
            </a: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D9B232D8-9B8C-4280-AA5C-DB0EC0EF0DE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46" b="8646"/>
          <a:stretch>
            <a:fillRect/>
          </a:stretch>
        </p:blipFill>
        <p:spPr>
          <a:xfrm>
            <a:off x="3656843" y="-1102450"/>
            <a:ext cx="8466049" cy="7960450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4255EBA-F33F-446B-9443-B75CDAA782E0}"/>
              </a:ext>
            </a:extLst>
          </p:cNvPr>
          <p:cNvSpPr txBox="1"/>
          <p:nvPr/>
        </p:nvSpPr>
        <p:spPr>
          <a:xfrm>
            <a:off x="583794" y="1590332"/>
            <a:ext cx="2591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935701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3DDE635A-FE36-4C47-93FD-26DCA98C9B8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61" b="12361"/>
          <a:stretch>
            <a:fillRect/>
          </a:stretch>
        </p:blipFill>
        <p:spPr>
          <a:xfrm>
            <a:off x="3421626" y="1"/>
            <a:ext cx="8770374" cy="6857999"/>
          </a:xfr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EF7E3A1-B0A1-4420-97AF-04737E3F1D25}"/>
              </a:ext>
            </a:extLst>
          </p:cNvPr>
          <p:cNvSpPr txBox="1"/>
          <p:nvPr/>
        </p:nvSpPr>
        <p:spPr>
          <a:xfrm>
            <a:off x="8137265" y="7689897"/>
            <a:ext cx="4192519" cy="304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endParaRPr lang="en-US" sz="800" dirty="0">
              <a:solidFill>
                <a:schemeClr val="bg1">
                  <a:lumMod val="50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1EA20F-5E72-48F5-A1E6-10E84A51A66B}"/>
              </a:ext>
            </a:extLst>
          </p:cNvPr>
          <p:cNvSpPr txBox="1"/>
          <p:nvPr/>
        </p:nvSpPr>
        <p:spPr>
          <a:xfrm>
            <a:off x="455837" y="373995"/>
            <a:ext cx="25912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Company Overview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C20488E-FFBA-711B-6C5C-2EEA48B1E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837" y="1922349"/>
            <a:ext cx="5315698" cy="4054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Atliq Grand: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prominent player in India's hospitality sector, faced challenges in the luxury business hotel segment.</a:t>
            </a:r>
            <a:endParaRPr lang="en-US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Premium hospitality services.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Focused on luxury and customer-centric experiences.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This project addresses those challenges by incorporating data-driven strategies and business intelligence.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411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DF0F18F-3435-7CE5-AFAC-F6E7CCC54E5A}"/>
              </a:ext>
            </a:extLst>
          </p:cNvPr>
          <p:cNvSpPr/>
          <p:nvPr/>
        </p:nvSpPr>
        <p:spPr>
          <a:xfrm>
            <a:off x="0" y="0"/>
            <a:ext cx="12192000" cy="54077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EXCEL DASHBOARD</a:t>
            </a:r>
            <a:endParaRPr lang="en-IN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2D8819-8ED0-09E4-620B-CB05C2C73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72" y="623455"/>
            <a:ext cx="11887201" cy="615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019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0F7394-367D-9B3F-0DEE-D102146FB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849E7EC-3C4A-157B-FCB6-657EB43EF318}"/>
              </a:ext>
            </a:extLst>
          </p:cNvPr>
          <p:cNvSpPr/>
          <p:nvPr/>
        </p:nvSpPr>
        <p:spPr>
          <a:xfrm>
            <a:off x="0" y="0"/>
            <a:ext cx="12192000" cy="540774"/>
          </a:xfrm>
          <a:prstGeom prst="rect">
            <a:avLst/>
          </a:prstGeom>
          <a:solidFill>
            <a:srgbClr val="91190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TABLEAU DASHBOARD</a:t>
            </a:r>
            <a:endParaRPr lang="en-IN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C6E899-7F37-4555-9009-7EEC916B7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8" y="540774"/>
            <a:ext cx="11991110" cy="620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87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F411F8-2B83-931E-A673-EC1091362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0999EA4-DD8D-FA16-043D-E6AFB0AC511F}"/>
              </a:ext>
            </a:extLst>
          </p:cNvPr>
          <p:cNvSpPr/>
          <p:nvPr/>
        </p:nvSpPr>
        <p:spPr>
          <a:xfrm>
            <a:off x="0" y="0"/>
            <a:ext cx="12192000" cy="54077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POWER BI DASHBOARD</a:t>
            </a:r>
            <a:endParaRPr lang="en-IN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16346C-D638-7D64-07CD-C80EBE875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8" y="633844"/>
            <a:ext cx="11970327" cy="615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839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7D67A711-29F1-4184-A2A9-08C400220677}"/>
              </a:ext>
            </a:extLst>
          </p:cNvPr>
          <p:cNvSpPr/>
          <p:nvPr/>
        </p:nvSpPr>
        <p:spPr>
          <a:xfrm>
            <a:off x="7384051" y="2214246"/>
            <a:ext cx="40556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1. </a:t>
            </a: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Mumbai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leads in </a:t>
            </a: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revenue generation 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at </a:t>
            </a: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669M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(39.13%), followed by Bangalore(24.6%), Hyderabad(19.03%), and Delhi(17.23%)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3453CF3-AA9B-4D06-9B97-00E23D1B7CF0}"/>
              </a:ext>
            </a:extLst>
          </p:cNvPr>
          <p:cNvSpPr/>
          <p:nvPr/>
        </p:nvSpPr>
        <p:spPr>
          <a:xfrm>
            <a:off x="7482542" y="3633307"/>
            <a:ext cx="40556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2. </a:t>
            </a: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Delhi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emerges as the top-performing city in both </a:t>
            </a: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occupancy % and Average Rating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2EA9526-5784-42D9-9566-58019D066D5A}"/>
              </a:ext>
            </a:extLst>
          </p:cNvPr>
          <p:cNvSpPr/>
          <p:nvPr/>
        </p:nvSpPr>
        <p:spPr>
          <a:xfrm>
            <a:off x="7482542" y="4775370"/>
            <a:ext cx="40556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3. Following closely behind is Hyderabad, Mumbai and Bangalore also demonstrate strong performance.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9C52EBA-A656-4C4A-B577-D7892A9B7459}"/>
              </a:ext>
            </a:extLst>
          </p:cNvPr>
          <p:cNvSpPr txBox="1"/>
          <p:nvPr/>
        </p:nvSpPr>
        <p:spPr>
          <a:xfrm>
            <a:off x="7288642" y="688231"/>
            <a:ext cx="25912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CITY WISE RANKING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A7E257-2060-2661-BDB2-2AD1A6027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82" y="1465118"/>
            <a:ext cx="7045036" cy="369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75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1271">
            <a:extLst>
              <a:ext uri="{FF2B5EF4-FFF2-40B4-BE49-F238E27FC236}">
                <a16:creationId xmlns:a16="http://schemas.microsoft.com/office/drawing/2014/main" id="{905721CE-6975-4F3D-8A06-19E53678698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08300" y="5571616"/>
            <a:ext cx="238593" cy="238353"/>
            <a:chOff x="5516" y="3626"/>
            <a:chExt cx="1981" cy="1979"/>
          </a:xfrm>
          <a:solidFill>
            <a:schemeClr val="bg1"/>
          </a:solidFill>
        </p:grpSpPr>
        <p:sp>
          <p:nvSpPr>
            <p:cNvPr id="29" name="Freeform 1273">
              <a:extLst>
                <a:ext uri="{FF2B5EF4-FFF2-40B4-BE49-F238E27FC236}">
                  <a16:creationId xmlns:a16="http://schemas.microsoft.com/office/drawing/2014/main" id="{4E262A1F-96EB-4D3C-AE1B-AA4E4F0C21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4" y="4270"/>
              <a:ext cx="491" cy="498"/>
            </a:xfrm>
            <a:custGeom>
              <a:avLst/>
              <a:gdLst>
                <a:gd name="T0" fmla="*/ 980 w 980"/>
                <a:gd name="T1" fmla="*/ 0 h 996"/>
                <a:gd name="T2" fmla="*/ 952 w 980"/>
                <a:gd name="T3" fmla="*/ 46 h 996"/>
                <a:gd name="T4" fmla="*/ 921 w 980"/>
                <a:gd name="T5" fmla="*/ 94 h 996"/>
                <a:gd name="T6" fmla="*/ 890 w 980"/>
                <a:gd name="T7" fmla="*/ 145 h 996"/>
                <a:gd name="T8" fmla="*/ 856 w 980"/>
                <a:gd name="T9" fmla="*/ 198 h 996"/>
                <a:gd name="T10" fmla="*/ 819 w 980"/>
                <a:gd name="T11" fmla="*/ 255 h 996"/>
                <a:gd name="T12" fmla="*/ 781 w 980"/>
                <a:gd name="T13" fmla="*/ 314 h 996"/>
                <a:gd name="T14" fmla="*/ 740 w 980"/>
                <a:gd name="T15" fmla="*/ 376 h 996"/>
                <a:gd name="T16" fmla="*/ 696 w 980"/>
                <a:gd name="T17" fmla="*/ 444 h 996"/>
                <a:gd name="T18" fmla="*/ 649 w 980"/>
                <a:gd name="T19" fmla="*/ 514 h 996"/>
                <a:gd name="T20" fmla="*/ 599 w 980"/>
                <a:gd name="T21" fmla="*/ 588 h 996"/>
                <a:gd name="T22" fmla="*/ 546 w 980"/>
                <a:gd name="T23" fmla="*/ 665 h 996"/>
                <a:gd name="T24" fmla="*/ 491 w 980"/>
                <a:gd name="T25" fmla="*/ 748 h 996"/>
                <a:gd name="T26" fmla="*/ 431 w 980"/>
                <a:gd name="T27" fmla="*/ 834 h 996"/>
                <a:gd name="T28" fmla="*/ 369 w 980"/>
                <a:gd name="T29" fmla="*/ 926 h 996"/>
                <a:gd name="T30" fmla="*/ 347 w 980"/>
                <a:gd name="T31" fmla="*/ 960 h 996"/>
                <a:gd name="T32" fmla="*/ 331 w 980"/>
                <a:gd name="T33" fmla="*/ 996 h 996"/>
                <a:gd name="T34" fmla="*/ 0 w 980"/>
                <a:gd name="T35" fmla="*/ 666 h 996"/>
                <a:gd name="T36" fmla="*/ 2 w 980"/>
                <a:gd name="T37" fmla="*/ 664 h 996"/>
                <a:gd name="T38" fmla="*/ 8 w 980"/>
                <a:gd name="T39" fmla="*/ 657 h 996"/>
                <a:gd name="T40" fmla="*/ 18 w 980"/>
                <a:gd name="T41" fmla="*/ 645 h 996"/>
                <a:gd name="T42" fmla="*/ 30 w 980"/>
                <a:gd name="T43" fmla="*/ 629 h 996"/>
                <a:gd name="T44" fmla="*/ 47 w 980"/>
                <a:gd name="T45" fmla="*/ 609 h 996"/>
                <a:gd name="T46" fmla="*/ 66 w 980"/>
                <a:gd name="T47" fmla="*/ 588 h 996"/>
                <a:gd name="T48" fmla="*/ 89 w 980"/>
                <a:gd name="T49" fmla="*/ 561 h 996"/>
                <a:gd name="T50" fmla="*/ 115 w 980"/>
                <a:gd name="T51" fmla="*/ 533 h 996"/>
                <a:gd name="T52" fmla="*/ 144 w 980"/>
                <a:gd name="T53" fmla="*/ 503 h 996"/>
                <a:gd name="T54" fmla="*/ 174 w 980"/>
                <a:gd name="T55" fmla="*/ 471 h 996"/>
                <a:gd name="T56" fmla="*/ 208 w 980"/>
                <a:gd name="T57" fmla="*/ 438 h 996"/>
                <a:gd name="T58" fmla="*/ 244 w 980"/>
                <a:gd name="T59" fmla="*/ 403 h 996"/>
                <a:gd name="T60" fmla="*/ 283 w 980"/>
                <a:gd name="T61" fmla="*/ 368 h 996"/>
                <a:gd name="T62" fmla="*/ 324 w 980"/>
                <a:gd name="T63" fmla="*/ 332 h 996"/>
                <a:gd name="T64" fmla="*/ 366 w 980"/>
                <a:gd name="T65" fmla="*/ 296 h 996"/>
                <a:gd name="T66" fmla="*/ 410 w 980"/>
                <a:gd name="T67" fmla="*/ 261 h 996"/>
                <a:gd name="T68" fmla="*/ 457 w 980"/>
                <a:gd name="T69" fmla="*/ 226 h 996"/>
                <a:gd name="T70" fmla="*/ 504 w 980"/>
                <a:gd name="T71" fmla="*/ 192 h 996"/>
                <a:gd name="T72" fmla="*/ 554 w 980"/>
                <a:gd name="T73" fmla="*/ 160 h 996"/>
                <a:gd name="T74" fmla="*/ 603 w 980"/>
                <a:gd name="T75" fmla="*/ 130 h 996"/>
                <a:gd name="T76" fmla="*/ 655 w 980"/>
                <a:gd name="T77" fmla="*/ 102 h 996"/>
                <a:gd name="T78" fmla="*/ 707 w 980"/>
                <a:gd name="T79" fmla="*/ 76 h 996"/>
                <a:gd name="T80" fmla="*/ 761 w 980"/>
                <a:gd name="T81" fmla="*/ 54 h 996"/>
                <a:gd name="T82" fmla="*/ 815 w 980"/>
                <a:gd name="T83" fmla="*/ 35 h 996"/>
                <a:gd name="T84" fmla="*/ 870 w 980"/>
                <a:gd name="T85" fmla="*/ 19 h 996"/>
                <a:gd name="T86" fmla="*/ 925 w 980"/>
                <a:gd name="T87" fmla="*/ 7 h 996"/>
                <a:gd name="T88" fmla="*/ 980 w 980"/>
                <a:gd name="T89" fmla="*/ 0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80" h="996">
                  <a:moveTo>
                    <a:pt x="980" y="0"/>
                  </a:moveTo>
                  <a:lnTo>
                    <a:pt x="952" y="46"/>
                  </a:lnTo>
                  <a:lnTo>
                    <a:pt x="921" y="94"/>
                  </a:lnTo>
                  <a:lnTo>
                    <a:pt x="890" y="145"/>
                  </a:lnTo>
                  <a:lnTo>
                    <a:pt x="856" y="198"/>
                  </a:lnTo>
                  <a:lnTo>
                    <a:pt x="819" y="255"/>
                  </a:lnTo>
                  <a:lnTo>
                    <a:pt x="781" y="314"/>
                  </a:lnTo>
                  <a:lnTo>
                    <a:pt x="740" y="376"/>
                  </a:lnTo>
                  <a:lnTo>
                    <a:pt x="696" y="444"/>
                  </a:lnTo>
                  <a:lnTo>
                    <a:pt x="649" y="514"/>
                  </a:lnTo>
                  <a:lnTo>
                    <a:pt x="599" y="588"/>
                  </a:lnTo>
                  <a:lnTo>
                    <a:pt x="546" y="665"/>
                  </a:lnTo>
                  <a:lnTo>
                    <a:pt x="491" y="748"/>
                  </a:lnTo>
                  <a:lnTo>
                    <a:pt x="431" y="834"/>
                  </a:lnTo>
                  <a:lnTo>
                    <a:pt x="369" y="926"/>
                  </a:lnTo>
                  <a:lnTo>
                    <a:pt x="347" y="960"/>
                  </a:lnTo>
                  <a:lnTo>
                    <a:pt x="331" y="996"/>
                  </a:lnTo>
                  <a:lnTo>
                    <a:pt x="0" y="666"/>
                  </a:lnTo>
                  <a:lnTo>
                    <a:pt x="2" y="664"/>
                  </a:lnTo>
                  <a:lnTo>
                    <a:pt x="8" y="657"/>
                  </a:lnTo>
                  <a:lnTo>
                    <a:pt x="18" y="645"/>
                  </a:lnTo>
                  <a:lnTo>
                    <a:pt x="30" y="629"/>
                  </a:lnTo>
                  <a:lnTo>
                    <a:pt x="47" y="609"/>
                  </a:lnTo>
                  <a:lnTo>
                    <a:pt x="66" y="588"/>
                  </a:lnTo>
                  <a:lnTo>
                    <a:pt x="89" y="561"/>
                  </a:lnTo>
                  <a:lnTo>
                    <a:pt x="115" y="533"/>
                  </a:lnTo>
                  <a:lnTo>
                    <a:pt x="144" y="503"/>
                  </a:lnTo>
                  <a:lnTo>
                    <a:pt x="174" y="471"/>
                  </a:lnTo>
                  <a:lnTo>
                    <a:pt x="208" y="438"/>
                  </a:lnTo>
                  <a:lnTo>
                    <a:pt x="244" y="403"/>
                  </a:lnTo>
                  <a:lnTo>
                    <a:pt x="283" y="368"/>
                  </a:lnTo>
                  <a:lnTo>
                    <a:pt x="324" y="332"/>
                  </a:lnTo>
                  <a:lnTo>
                    <a:pt x="366" y="296"/>
                  </a:lnTo>
                  <a:lnTo>
                    <a:pt x="410" y="261"/>
                  </a:lnTo>
                  <a:lnTo>
                    <a:pt x="457" y="226"/>
                  </a:lnTo>
                  <a:lnTo>
                    <a:pt x="504" y="192"/>
                  </a:lnTo>
                  <a:lnTo>
                    <a:pt x="554" y="160"/>
                  </a:lnTo>
                  <a:lnTo>
                    <a:pt x="603" y="130"/>
                  </a:lnTo>
                  <a:lnTo>
                    <a:pt x="655" y="102"/>
                  </a:lnTo>
                  <a:lnTo>
                    <a:pt x="707" y="76"/>
                  </a:lnTo>
                  <a:lnTo>
                    <a:pt x="761" y="54"/>
                  </a:lnTo>
                  <a:lnTo>
                    <a:pt x="815" y="35"/>
                  </a:lnTo>
                  <a:lnTo>
                    <a:pt x="870" y="19"/>
                  </a:lnTo>
                  <a:lnTo>
                    <a:pt x="925" y="7"/>
                  </a:lnTo>
                  <a:lnTo>
                    <a:pt x="9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74">
              <a:extLst>
                <a:ext uri="{FF2B5EF4-FFF2-40B4-BE49-F238E27FC236}">
                  <a16:creationId xmlns:a16="http://schemas.microsoft.com/office/drawing/2014/main" id="{7AF0450C-CCF5-425B-ACA7-B06F32E28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4" y="5106"/>
              <a:ext cx="498" cy="489"/>
            </a:xfrm>
            <a:custGeom>
              <a:avLst/>
              <a:gdLst>
                <a:gd name="T0" fmla="*/ 998 w 998"/>
                <a:gd name="T1" fmla="*/ 0 h 979"/>
                <a:gd name="T2" fmla="*/ 990 w 998"/>
                <a:gd name="T3" fmla="*/ 55 h 979"/>
                <a:gd name="T4" fmla="*/ 978 w 998"/>
                <a:gd name="T5" fmla="*/ 111 h 979"/>
                <a:gd name="T6" fmla="*/ 963 w 998"/>
                <a:gd name="T7" fmla="*/ 165 h 979"/>
                <a:gd name="T8" fmla="*/ 943 w 998"/>
                <a:gd name="T9" fmla="*/ 220 h 979"/>
                <a:gd name="T10" fmla="*/ 920 w 998"/>
                <a:gd name="T11" fmla="*/ 273 h 979"/>
                <a:gd name="T12" fmla="*/ 895 w 998"/>
                <a:gd name="T13" fmla="*/ 326 h 979"/>
                <a:gd name="T14" fmla="*/ 867 w 998"/>
                <a:gd name="T15" fmla="*/ 377 h 979"/>
                <a:gd name="T16" fmla="*/ 837 w 998"/>
                <a:gd name="T17" fmla="*/ 427 h 979"/>
                <a:gd name="T18" fmla="*/ 804 w 998"/>
                <a:gd name="T19" fmla="*/ 477 h 979"/>
                <a:gd name="T20" fmla="*/ 770 w 998"/>
                <a:gd name="T21" fmla="*/ 524 h 979"/>
                <a:gd name="T22" fmla="*/ 736 w 998"/>
                <a:gd name="T23" fmla="*/ 570 h 979"/>
                <a:gd name="T24" fmla="*/ 700 w 998"/>
                <a:gd name="T25" fmla="*/ 614 h 979"/>
                <a:gd name="T26" fmla="*/ 665 w 998"/>
                <a:gd name="T27" fmla="*/ 657 h 979"/>
                <a:gd name="T28" fmla="*/ 629 w 998"/>
                <a:gd name="T29" fmla="*/ 698 h 979"/>
                <a:gd name="T30" fmla="*/ 594 w 998"/>
                <a:gd name="T31" fmla="*/ 736 h 979"/>
                <a:gd name="T32" fmla="*/ 559 w 998"/>
                <a:gd name="T33" fmla="*/ 771 h 979"/>
                <a:gd name="T34" fmla="*/ 525 w 998"/>
                <a:gd name="T35" fmla="*/ 805 h 979"/>
                <a:gd name="T36" fmla="*/ 494 w 998"/>
                <a:gd name="T37" fmla="*/ 837 h 979"/>
                <a:gd name="T38" fmla="*/ 463 w 998"/>
                <a:gd name="T39" fmla="*/ 866 h 979"/>
                <a:gd name="T40" fmla="*/ 434 w 998"/>
                <a:gd name="T41" fmla="*/ 891 h 979"/>
                <a:gd name="T42" fmla="*/ 409 w 998"/>
                <a:gd name="T43" fmla="*/ 914 h 979"/>
                <a:gd name="T44" fmla="*/ 386 w 998"/>
                <a:gd name="T45" fmla="*/ 933 h 979"/>
                <a:gd name="T46" fmla="*/ 367 w 998"/>
                <a:gd name="T47" fmla="*/ 949 h 979"/>
                <a:gd name="T48" fmla="*/ 351 w 998"/>
                <a:gd name="T49" fmla="*/ 962 h 979"/>
                <a:gd name="T50" fmla="*/ 340 w 998"/>
                <a:gd name="T51" fmla="*/ 972 h 979"/>
                <a:gd name="T52" fmla="*/ 333 w 998"/>
                <a:gd name="T53" fmla="*/ 978 h 979"/>
                <a:gd name="T54" fmla="*/ 330 w 998"/>
                <a:gd name="T55" fmla="*/ 979 h 979"/>
                <a:gd name="T56" fmla="*/ 0 w 998"/>
                <a:gd name="T57" fmla="*/ 649 h 979"/>
                <a:gd name="T58" fmla="*/ 35 w 998"/>
                <a:gd name="T59" fmla="*/ 633 h 979"/>
                <a:gd name="T60" fmla="*/ 70 w 998"/>
                <a:gd name="T61" fmla="*/ 612 h 979"/>
                <a:gd name="T62" fmla="*/ 161 w 998"/>
                <a:gd name="T63" fmla="*/ 549 h 979"/>
                <a:gd name="T64" fmla="*/ 248 w 998"/>
                <a:gd name="T65" fmla="*/ 490 h 979"/>
                <a:gd name="T66" fmla="*/ 330 w 998"/>
                <a:gd name="T67" fmla="*/ 433 h 979"/>
                <a:gd name="T68" fmla="*/ 409 w 998"/>
                <a:gd name="T69" fmla="*/ 381 h 979"/>
                <a:gd name="T70" fmla="*/ 483 w 998"/>
                <a:gd name="T71" fmla="*/ 332 h 979"/>
                <a:gd name="T72" fmla="*/ 553 w 998"/>
                <a:gd name="T73" fmla="*/ 285 h 979"/>
                <a:gd name="T74" fmla="*/ 619 w 998"/>
                <a:gd name="T75" fmla="*/ 241 h 979"/>
                <a:gd name="T76" fmla="*/ 682 w 998"/>
                <a:gd name="T77" fmla="*/ 200 h 979"/>
                <a:gd name="T78" fmla="*/ 743 w 998"/>
                <a:gd name="T79" fmla="*/ 162 h 979"/>
                <a:gd name="T80" fmla="*/ 799 w 998"/>
                <a:gd name="T81" fmla="*/ 125 h 979"/>
                <a:gd name="T82" fmla="*/ 853 w 998"/>
                <a:gd name="T83" fmla="*/ 92 h 979"/>
                <a:gd name="T84" fmla="*/ 903 w 998"/>
                <a:gd name="T85" fmla="*/ 59 h 979"/>
                <a:gd name="T86" fmla="*/ 952 w 998"/>
                <a:gd name="T87" fmla="*/ 29 h 979"/>
                <a:gd name="T88" fmla="*/ 998 w 998"/>
                <a:gd name="T89" fmla="*/ 0 h 9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98" h="979">
                  <a:moveTo>
                    <a:pt x="998" y="0"/>
                  </a:moveTo>
                  <a:lnTo>
                    <a:pt x="990" y="55"/>
                  </a:lnTo>
                  <a:lnTo>
                    <a:pt x="978" y="111"/>
                  </a:lnTo>
                  <a:lnTo>
                    <a:pt x="963" y="165"/>
                  </a:lnTo>
                  <a:lnTo>
                    <a:pt x="943" y="220"/>
                  </a:lnTo>
                  <a:lnTo>
                    <a:pt x="920" y="273"/>
                  </a:lnTo>
                  <a:lnTo>
                    <a:pt x="895" y="326"/>
                  </a:lnTo>
                  <a:lnTo>
                    <a:pt x="867" y="377"/>
                  </a:lnTo>
                  <a:lnTo>
                    <a:pt x="837" y="427"/>
                  </a:lnTo>
                  <a:lnTo>
                    <a:pt x="804" y="477"/>
                  </a:lnTo>
                  <a:lnTo>
                    <a:pt x="770" y="524"/>
                  </a:lnTo>
                  <a:lnTo>
                    <a:pt x="736" y="570"/>
                  </a:lnTo>
                  <a:lnTo>
                    <a:pt x="700" y="614"/>
                  </a:lnTo>
                  <a:lnTo>
                    <a:pt x="665" y="657"/>
                  </a:lnTo>
                  <a:lnTo>
                    <a:pt x="629" y="698"/>
                  </a:lnTo>
                  <a:lnTo>
                    <a:pt x="594" y="736"/>
                  </a:lnTo>
                  <a:lnTo>
                    <a:pt x="559" y="771"/>
                  </a:lnTo>
                  <a:lnTo>
                    <a:pt x="525" y="805"/>
                  </a:lnTo>
                  <a:lnTo>
                    <a:pt x="494" y="837"/>
                  </a:lnTo>
                  <a:lnTo>
                    <a:pt x="463" y="866"/>
                  </a:lnTo>
                  <a:lnTo>
                    <a:pt x="434" y="891"/>
                  </a:lnTo>
                  <a:lnTo>
                    <a:pt x="409" y="914"/>
                  </a:lnTo>
                  <a:lnTo>
                    <a:pt x="386" y="933"/>
                  </a:lnTo>
                  <a:lnTo>
                    <a:pt x="367" y="949"/>
                  </a:lnTo>
                  <a:lnTo>
                    <a:pt x="351" y="962"/>
                  </a:lnTo>
                  <a:lnTo>
                    <a:pt x="340" y="972"/>
                  </a:lnTo>
                  <a:lnTo>
                    <a:pt x="333" y="978"/>
                  </a:lnTo>
                  <a:lnTo>
                    <a:pt x="330" y="979"/>
                  </a:lnTo>
                  <a:lnTo>
                    <a:pt x="0" y="649"/>
                  </a:lnTo>
                  <a:lnTo>
                    <a:pt x="35" y="633"/>
                  </a:lnTo>
                  <a:lnTo>
                    <a:pt x="70" y="612"/>
                  </a:lnTo>
                  <a:lnTo>
                    <a:pt x="161" y="549"/>
                  </a:lnTo>
                  <a:lnTo>
                    <a:pt x="248" y="490"/>
                  </a:lnTo>
                  <a:lnTo>
                    <a:pt x="330" y="433"/>
                  </a:lnTo>
                  <a:lnTo>
                    <a:pt x="409" y="381"/>
                  </a:lnTo>
                  <a:lnTo>
                    <a:pt x="483" y="332"/>
                  </a:lnTo>
                  <a:lnTo>
                    <a:pt x="553" y="285"/>
                  </a:lnTo>
                  <a:lnTo>
                    <a:pt x="619" y="241"/>
                  </a:lnTo>
                  <a:lnTo>
                    <a:pt x="682" y="200"/>
                  </a:lnTo>
                  <a:lnTo>
                    <a:pt x="743" y="162"/>
                  </a:lnTo>
                  <a:lnTo>
                    <a:pt x="799" y="125"/>
                  </a:lnTo>
                  <a:lnTo>
                    <a:pt x="853" y="92"/>
                  </a:lnTo>
                  <a:lnTo>
                    <a:pt x="903" y="59"/>
                  </a:lnTo>
                  <a:lnTo>
                    <a:pt x="952" y="29"/>
                  </a:lnTo>
                  <a:lnTo>
                    <a:pt x="9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275">
              <a:extLst>
                <a:ext uri="{FF2B5EF4-FFF2-40B4-BE49-F238E27FC236}">
                  <a16:creationId xmlns:a16="http://schemas.microsoft.com/office/drawing/2014/main" id="{394BD1D2-D975-4D93-B693-6AF34EAB5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6" y="4987"/>
              <a:ext cx="618" cy="618"/>
            </a:xfrm>
            <a:custGeom>
              <a:avLst/>
              <a:gdLst>
                <a:gd name="T0" fmla="*/ 496 w 1237"/>
                <a:gd name="T1" fmla="*/ 0 h 1235"/>
                <a:gd name="T2" fmla="*/ 532 w 1237"/>
                <a:gd name="T3" fmla="*/ 36 h 1235"/>
                <a:gd name="T4" fmla="*/ 502 w 1237"/>
                <a:gd name="T5" fmla="*/ 104 h 1235"/>
                <a:gd name="T6" fmla="*/ 474 w 1237"/>
                <a:gd name="T7" fmla="*/ 173 h 1235"/>
                <a:gd name="T8" fmla="*/ 447 w 1237"/>
                <a:gd name="T9" fmla="*/ 248 h 1235"/>
                <a:gd name="T10" fmla="*/ 423 w 1237"/>
                <a:gd name="T11" fmla="*/ 324 h 1235"/>
                <a:gd name="T12" fmla="*/ 403 w 1237"/>
                <a:gd name="T13" fmla="*/ 401 h 1235"/>
                <a:gd name="T14" fmla="*/ 375 w 1237"/>
                <a:gd name="T15" fmla="*/ 522 h 1235"/>
                <a:gd name="T16" fmla="*/ 353 w 1237"/>
                <a:gd name="T17" fmla="*/ 644 h 1235"/>
                <a:gd name="T18" fmla="*/ 335 w 1237"/>
                <a:gd name="T19" fmla="*/ 767 h 1235"/>
                <a:gd name="T20" fmla="*/ 323 w 1237"/>
                <a:gd name="T21" fmla="*/ 890 h 1235"/>
                <a:gd name="T22" fmla="*/ 320 w 1237"/>
                <a:gd name="T23" fmla="*/ 915 h 1235"/>
                <a:gd name="T24" fmla="*/ 423 w 1237"/>
                <a:gd name="T25" fmla="*/ 906 h 1235"/>
                <a:gd name="T26" fmla="*/ 526 w 1237"/>
                <a:gd name="T27" fmla="*/ 893 h 1235"/>
                <a:gd name="T28" fmla="*/ 647 w 1237"/>
                <a:gd name="T29" fmla="*/ 874 h 1235"/>
                <a:gd name="T30" fmla="*/ 766 w 1237"/>
                <a:gd name="T31" fmla="*/ 849 h 1235"/>
                <a:gd name="T32" fmla="*/ 885 w 1237"/>
                <a:gd name="T33" fmla="*/ 820 h 1235"/>
                <a:gd name="T34" fmla="*/ 1002 w 1237"/>
                <a:gd name="T35" fmla="*/ 784 h 1235"/>
                <a:gd name="T36" fmla="*/ 1060 w 1237"/>
                <a:gd name="T37" fmla="*/ 763 h 1235"/>
                <a:gd name="T38" fmla="*/ 1117 w 1237"/>
                <a:gd name="T39" fmla="*/ 740 h 1235"/>
                <a:gd name="T40" fmla="*/ 1173 w 1237"/>
                <a:gd name="T41" fmla="*/ 717 h 1235"/>
                <a:gd name="T42" fmla="*/ 1200 w 1237"/>
                <a:gd name="T43" fmla="*/ 704 h 1235"/>
                <a:gd name="T44" fmla="*/ 1237 w 1237"/>
                <a:gd name="T45" fmla="*/ 740 h 1235"/>
                <a:gd name="T46" fmla="*/ 1194 w 1237"/>
                <a:gd name="T47" fmla="*/ 797 h 1235"/>
                <a:gd name="T48" fmla="*/ 1147 w 1237"/>
                <a:gd name="T49" fmla="*/ 851 h 1235"/>
                <a:gd name="T50" fmla="*/ 1095 w 1237"/>
                <a:gd name="T51" fmla="*/ 901 h 1235"/>
                <a:gd name="T52" fmla="*/ 1041 w 1237"/>
                <a:gd name="T53" fmla="*/ 947 h 1235"/>
                <a:gd name="T54" fmla="*/ 983 w 1237"/>
                <a:gd name="T55" fmla="*/ 989 h 1235"/>
                <a:gd name="T56" fmla="*/ 922 w 1237"/>
                <a:gd name="T57" fmla="*/ 1027 h 1235"/>
                <a:gd name="T58" fmla="*/ 858 w 1237"/>
                <a:gd name="T59" fmla="*/ 1062 h 1235"/>
                <a:gd name="T60" fmla="*/ 794 w 1237"/>
                <a:gd name="T61" fmla="*/ 1094 h 1235"/>
                <a:gd name="T62" fmla="*/ 728 w 1237"/>
                <a:gd name="T63" fmla="*/ 1123 h 1235"/>
                <a:gd name="T64" fmla="*/ 661 w 1237"/>
                <a:gd name="T65" fmla="*/ 1147 h 1235"/>
                <a:gd name="T66" fmla="*/ 594 w 1237"/>
                <a:gd name="T67" fmla="*/ 1169 h 1235"/>
                <a:gd name="T68" fmla="*/ 491 w 1237"/>
                <a:gd name="T69" fmla="*/ 1196 h 1235"/>
                <a:gd name="T70" fmla="*/ 386 w 1237"/>
                <a:gd name="T71" fmla="*/ 1217 h 1235"/>
                <a:gd name="T72" fmla="*/ 280 w 1237"/>
                <a:gd name="T73" fmla="*/ 1229 h 1235"/>
                <a:gd name="T74" fmla="*/ 174 w 1237"/>
                <a:gd name="T75" fmla="*/ 1235 h 1235"/>
                <a:gd name="T76" fmla="*/ 151 w 1237"/>
                <a:gd name="T77" fmla="*/ 1235 h 1235"/>
                <a:gd name="T78" fmla="*/ 128 w 1237"/>
                <a:gd name="T79" fmla="*/ 1233 h 1235"/>
                <a:gd name="T80" fmla="*/ 106 w 1237"/>
                <a:gd name="T81" fmla="*/ 1228 h 1235"/>
                <a:gd name="T82" fmla="*/ 80 w 1237"/>
                <a:gd name="T83" fmla="*/ 1217 h 1235"/>
                <a:gd name="T84" fmla="*/ 57 w 1237"/>
                <a:gd name="T85" fmla="*/ 1201 h 1235"/>
                <a:gd name="T86" fmla="*/ 36 w 1237"/>
                <a:gd name="T87" fmla="*/ 1182 h 1235"/>
                <a:gd name="T88" fmla="*/ 21 w 1237"/>
                <a:gd name="T89" fmla="*/ 1159 h 1235"/>
                <a:gd name="T90" fmla="*/ 8 w 1237"/>
                <a:gd name="T91" fmla="*/ 1134 h 1235"/>
                <a:gd name="T92" fmla="*/ 1 w 1237"/>
                <a:gd name="T93" fmla="*/ 1106 h 1235"/>
                <a:gd name="T94" fmla="*/ 0 w 1237"/>
                <a:gd name="T95" fmla="*/ 1073 h 1235"/>
                <a:gd name="T96" fmla="*/ 0 w 1237"/>
                <a:gd name="T97" fmla="*/ 1041 h 1235"/>
                <a:gd name="T98" fmla="*/ 6 w 1237"/>
                <a:gd name="T99" fmla="*/ 947 h 1235"/>
                <a:gd name="T100" fmla="*/ 18 w 1237"/>
                <a:gd name="T101" fmla="*/ 855 h 1235"/>
                <a:gd name="T102" fmla="*/ 35 w 1237"/>
                <a:gd name="T103" fmla="*/ 762 h 1235"/>
                <a:gd name="T104" fmla="*/ 57 w 1237"/>
                <a:gd name="T105" fmla="*/ 671 h 1235"/>
                <a:gd name="T106" fmla="*/ 85 w 1237"/>
                <a:gd name="T107" fmla="*/ 582 h 1235"/>
                <a:gd name="T108" fmla="*/ 115 w 1237"/>
                <a:gd name="T109" fmla="*/ 501 h 1235"/>
                <a:gd name="T110" fmla="*/ 150 w 1237"/>
                <a:gd name="T111" fmla="*/ 421 h 1235"/>
                <a:gd name="T112" fmla="*/ 190 w 1237"/>
                <a:gd name="T113" fmla="*/ 345 h 1235"/>
                <a:gd name="T114" fmla="*/ 235 w 1237"/>
                <a:gd name="T115" fmla="*/ 270 h 1235"/>
                <a:gd name="T116" fmla="*/ 285 w 1237"/>
                <a:gd name="T117" fmla="*/ 200 h 1235"/>
                <a:gd name="T118" fmla="*/ 331 w 1237"/>
                <a:gd name="T119" fmla="*/ 144 h 1235"/>
                <a:gd name="T120" fmla="*/ 382 w 1237"/>
                <a:gd name="T121" fmla="*/ 92 h 1235"/>
                <a:gd name="T122" fmla="*/ 438 w 1237"/>
                <a:gd name="T123" fmla="*/ 44 h 1235"/>
                <a:gd name="T124" fmla="*/ 496 w 1237"/>
                <a:gd name="T125" fmla="*/ 0 h 1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37" h="1235">
                  <a:moveTo>
                    <a:pt x="496" y="0"/>
                  </a:moveTo>
                  <a:lnTo>
                    <a:pt x="532" y="36"/>
                  </a:lnTo>
                  <a:lnTo>
                    <a:pt x="502" y="104"/>
                  </a:lnTo>
                  <a:lnTo>
                    <a:pt x="474" y="173"/>
                  </a:lnTo>
                  <a:lnTo>
                    <a:pt x="447" y="248"/>
                  </a:lnTo>
                  <a:lnTo>
                    <a:pt x="423" y="324"/>
                  </a:lnTo>
                  <a:lnTo>
                    <a:pt x="403" y="401"/>
                  </a:lnTo>
                  <a:lnTo>
                    <a:pt x="375" y="522"/>
                  </a:lnTo>
                  <a:lnTo>
                    <a:pt x="353" y="644"/>
                  </a:lnTo>
                  <a:lnTo>
                    <a:pt x="335" y="767"/>
                  </a:lnTo>
                  <a:lnTo>
                    <a:pt x="323" y="890"/>
                  </a:lnTo>
                  <a:lnTo>
                    <a:pt x="320" y="915"/>
                  </a:lnTo>
                  <a:lnTo>
                    <a:pt x="423" y="906"/>
                  </a:lnTo>
                  <a:lnTo>
                    <a:pt x="526" y="893"/>
                  </a:lnTo>
                  <a:lnTo>
                    <a:pt x="647" y="874"/>
                  </a:lnTo>
                  <a:lnTo>
                    <a:pt x="766" y="849"/>
                  </a:lnTo>
                  <a:lnTo>
                    <a:pt x="885" y="820"/>
                  </a:lnTo>
                  <a:lnTo>
                    <a:pt x="1002" y="784"/>
                  </a:lnTo>
                  <a:lnTo>
                    <a:pt x="1060" y="763"/>
                  </a:lnTo>
                  <a:lnTo>
                    <a:pt x="1117" y="740"/>
                  </a:lnTo>
                  <a:lnTo>
                    <a:pt x="1173" y="717"/>
                  </a:lnTo>
                  <a:lnTo>
                    <a:pt x="1200" y="704"/>
                  </a:lnTo>
                  <a:lnTo>
                    <a:pt x="1237" y="740"/>
                  </a:lnTo>
                  <a:lnTo>
                    <a:pt x="1194" y="797"/>
                  </a:lnTo>
                  <a:lnTo>
                    <a:pt x="1147" y="851"/>
                  </a:lnTo>
                  <a:lnTo>
                    <a:pt x="1095" y="901"/>
                  </a:lnTo>
                  <a:lnTo>
                    <a:pt x="1041" y="947"/>
                  </a:lnTo>
                  <a:lnTo>
                    <a:pt x="983" y="989"/>
                  </a:lnTo>
                  <a:lnTo>
                    <a:pt x="922" y="1027"/>
                  </a:lnTo>
                  <a:lnTo>
                    <a:pt x="858" y="1062"/>
                  </a:lnTo>
                  <a:lnTo>
                    <a:pt x="794" y="1094"/>
                  </a:lnTo>
                  <a:lnTo>
                    <a:pt x="728" y="1123"/>
                  </a:lnTo>
                  <a:lnTo>
                    <a:pt x="661" y="1147"/>
                  </a:lnTo>
                  <a:lnTo>
                    <a:pt x="594" y="1169"/>
                  </a:lnTo>
                  <a:lnTo>
                    <a:pt x="491" y="1196"/>
                  </a:lnTo>
                  <a:lnTo>
                    <a:pt x="386" y="1217"/>
                  </a:lnTo>
                  <a:lnTo>
                    <a:pt x="280" y="1229"/>
                  </a:lnTo>
                  <a:lnTo>
                    <a:pt x="174" y="1235"/>
                  </a:lnTo>
                  <a:lnTo>
                    <a:pt x="151" y="1235"/>
                  </a:lnTo>
                  <a:lnTo>
                    <a:pt x="128" y="1233"/>
                  </a:lnTo>
                  <a:lnTo>
                    <a:pt x="106" y="1228"/>
                  </a:lnTo>
                  <a:lnTo>
                    <a:pt x="80" y="1217"/>
                  </a:lnTo>
                  <a:lnTo>
                    <a:pt x="57" y="1201"/>
                  </a:lnTo>
                  <a:lnTo>
                    <a:pt x="36" y="1182"/>
                  </a:lnTo>
                  <a:lnTo>
                    <a:pt x="21" y="1159"/>
                  </a:lnTo>
                  <a:lnTo>
                    <a:pt x="8" y="1134"/>
                  </a:lnTo>
                  <a:lnTo>
                    <a:pt x="1" y="1106"/>
                  </a:lnTo>
                  <a:lnTo>
                    <a:pt x="0" y="1073"/>
                  </a:lnTo>
                  <a:lnTo>
                    <a:pt x="0" y="1041"/>
                  </a:lnTo>
                  <a:lnTo>
                    <a:pt x="6" y="947"/>
                  </a:lnTo>
                  <a:lnTo>
                    <a:pt x="18" y="855"/>
                  </a:lnTo>
                  <a:lnTo>
                    <a:pt x="35" y="762"/>
                  </a:lnTo>
                  <a:lnTo>
                    <a:pt x="57" y="671"/>
                  </a:lnTo>
                  <a:lnTo>
                    <a:pt x="85" y="582"/>
                  </a:lnTo>
                  <a:lnTo>
                    <a:pt x="115" y="501"/>
                  </a:lnTo>
                  <a:lnTo>
                    <a:pt x="150" y="421"/>
                  </a:lnTo>
                  <a:lnTo>
                    <a:pt x="190" y="345"/>
                  </a:lnTo>
                  <a:lnTo>
                    <a:pt x="235" y="270"/>
                  </a:lnTo>
                  <a:lnTo>
                    <a:pt x="285" y="200"/>
                  </a:lnTo>
                  <a:lnTo>
                    <a:pt x="331" y="144"/>
                  </a:lnTo>
                  <a:lnTo>
                    <a:pt x="382" y="92"/>
                  </a:lnTo>
                  <a:lnTo>
                    <a:pt x="438" y="44"/>
                  </a:lnTo>
                  <a:lnTo>
                    <a:pt x="4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76">
              <a:extLst>
                <a:ext uri="{FF2B5EF4-FFF2-40B4-BE49-F238E27FC236}">
                  <a16:creationId xmlns:a16="http://schemas.microsoft.com/office/drawing/2014/main" id="{8E41BDA0-2B95-4836-B92F-99C9887346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6" y="3626"/>
              <a:ext cx="1731" cy="1729"/>
            </a:xfrm>
            <a:custGeom>
              <a:avLst/>
              <a:gdLst>
                <a:gd name="T0" fmla="*/ 1977 w 3461"/>
                <a:gd name="T1" fmla="*/ 939 h 3456"/>
                <a:gd name="T2" fmla="*/ 1837 w 3461"/>
                <a:gd name="T3" fmla="*/ 996 h 3456"/>
                <a:gd name="T4" fmla="*/ 1719 w 3461"/>
                <a:gd name="T5" fmla="*/ 1101 h 3456"/>
                <a:gd name="T6" fmla="*/ 1646 w 3461"/>
                <a:gd name="T7" fmla="*/ 1235 h 3456"/>
                <a:gd name="T8" fmla="*/ 1621 w 3461"/>
                <a:gd name="T9" fmla="*/ 1382 h 3456"/>
                <a:gd name="T10" fmla="*/ 1646 w 3461"/>
                <a:gd name="T11" fmla="*/ 1529 h 3456"/>
                <a:gd name="T12" fmla="*/ 1719 w 3461"/>
                <a:gd name="T13" fmla="*/ 1665 h 3456"/>
                <a:gd name="T14" fmla="*/ 1837 w 3461"/>
                <a:gd name="T15" fmla="*/ 1770 h 3456"/>
                <a:gd name="T16" fmla="*/ 1977 w 3461"/>
                <a:gd name="T17" fmla="*/ 1826 h 3456"/>
                <a:gd name="T18" fmla="*/ 2127 w 3461"/>
                <a:gd name="T19" fmla="*/ 1835 h 3456"/>
                <a:gd name="T20" fmla="*/ 2270 w 3461"/>
                <a:gd name="T21" fmla="*/ 1794 h 3456"/>
                <a:gd name="T22" fmla="*/ 2399 w 3461"/>
                <a:gd name="T23" fmla="*/ 1705 h 3456"/>
                <a:gd name="T24" fmla="*/ 2488 w 3461"/>
                <a:gd name="T25" fmla="*/ 1577 h 3456"/>
                <a:gd name="T26" fmla="*/ 2529 w 3461"/>
                <a:gd name="T27" fmla="*/ 1433 h 3456"/>
                <a:gd name="T28" fmla="*/ 2521 w 3461"/>
                <a:gd name="T29" fmla="*/ 1283 h 3456"/>
                <a:gd name="T30" fmla="*/ 2464 w 3461"/>
                <a:gd name="T31" fmla="*/ 1143 h 3456"/>
                <a:gd name="T32" fmla="*/ 2359 w 3461"/>
                <a:gd name="T33" fmla="*/ 1026 h 3456"/>
                <a:gd name="T34" fmla="*/ 2225 w 3461"/>
                <a:gd name="T35" fmla="*/ 952 h 3456"/>
                <a:gd name="T36" fmla="*/ 2076 w 3461"/>
                <a:gd name="T37" fmla="*/ 928 h 3456"/>
                <a:gd name="T38" fmla="*/ 3351 w 3461"/>
                <a:gd name="T39" fmla="*/ 2 h 3456"/>
                <a:gd name="T40" fmla="*/ 3421 w 3461"/>
                <a:gd name="T41" fmla="*/ 40 h 3456"/>
                <a:gd name="T42" fmla="*/ 3459 w 3461"/>
                <a:gd name="T43" fmla="*/ 111 h 3456"/>
                <a:gd name="T44" fmla="*/ 3457 w 3461"/>
                <a:gd name="T45" fmla="*/ 256 h 3456"/>
                <a:gd name="T46" fmla="*/ 3444 w 3461"/>
                <a:gd name="T47" fmla="*/ 471 h 3456"/>
                <a:gd name="T48" fmla="*/ 3416 w 3461"/>
                <a:gd name="T49" fmla="*/ 722 h 3456"/>
                <a:gd name="T50" fmla="*/ 3372 w 3461"/>
                <a:gd name="T51" fmla="*/ 997 h 3456"/>
                <a:gd name="T52" fmla="*/ 3304 w 3461"/>
                <a:gd name="T53" fmla="*/ 1283 h 3456"/>
                <a:gd name="T54" fmla="*/ 3210 w 3461"/>
                <a:gd name="T55" fmla="*/ 1569 h 3456"/>
                <a:gd name="T56" fmla="*/ 3083 w 3461"/>
                <a:gd name="T57" fmla="*/ 1845 h 3456"/>
                <a:gd name="T58" fmla="*/ 2922 w 3461"/>
                <a:gd name="T59" fmla="*/ 2094 h 3456"/>
                <a:gd name="T60" fmla="*/ 2738 w 3461"/>
                <a:gd name="T61" fmla="*/ 2296 h 3456"/>
                <a:gd name="T62" fmla="*/ 2592 w 3461"/>
                <a:gd name="T63" fmla="*/ 2431 h 3456"/>
                <a:gd name="T64" fmla="*/ 2457 w 3461"/>
                <a:gd name="T65" fmla="*/ 2538 h 3456"/>
                <a:gd name="T66" fmla="*/ 2318 w 3461"/>
                <a:gd name="T67" fmla="*/ 2635 h 3456"/>
                <a:gd name="T68" fmla="*/ 2156 w 3461"/>
                <a:gd name="T69" fmla="*/ 2738 h 3456"/>
                <a:gd name="T70" fmla="*/ 2003 w 3461"/>
                <a:gd name="T71" fmla="*/ 2833 h 3456"/>
                <a:gd name="T72" fmla="*/ 1849 w 3461"/>
                <a:gd name="T73" fmla="*/ 2931 h 3456"/>
                <a:gd name="T74" fmla="*/ 1665 w 3461"/>
                <a:gd name="T75" fmla="*/ 3049 h 3456"/>
                <a:gd name="T76" fmla="*/ 1449 w 3461"/>
                <a:gd name="T77" fmla="*/ 3193 h 3456"/>
                <a:gd name="T78" fmla="*/ 1193 w 3461"/>
                <a:gd name="T79" fmla="*/ 3366 h 3456"/>
                <a:gd name="T80" fmla="*/ 1048 w 3461"/>
                <a:gd name="T81" fmla="*/ 3453 h 3456"/>
                <a:gd name="T82" fmla="*/ 969 w 3461"/>
                <a:gd name="T83" fmla="*/ 3445 h 3456"/>
                <a:gd name="T84" fmla="*/ 40 w 3461"/>
                <a:gd name="T85" fmla="*/ 2534 h 3456"/>
                <a:gd name="T86" fmla="*/ 3 w 3461"/>
                <a:gd name="T87" fmla="*/ 2463 h 3456"/>
                <a:gd name="T88" fmla="*/ 11 w 3461"/>
                <a:gd name="T89" fmla="*/ 2383 h 3456"/>
                <a:gd name="T90" fmla="*/ 152 w 3461"/>
                <a:gd name="T91" fmla="*/ 2175 h 3456"/>
                <a:gd name="T92" fmla="*/ 315 w 3461"/>
                <a:gd name="T93" fmla="*/ 1934 h 3456"/>
                <a:gd name="T94" fmla="*/ 449 w 3461"/>
                <a:gd name="T95" fmla="*/ 1729 h 3456"/>
                <a:gd name="T96" fmla="*/ 560 w 3461"/>
                <a:gd name="T97" fmla="*/ 1556 h 3456"/>
                <a:gd name="T98" fmla="*/ 653 w 3461"/>
                <a:gd name="T99" fmla="*/ 1409 h 3456"/>
                <a:gd name="T100" fmla="*/ 755 w 3461"/>
                <a:gd name="T101" fmla="*/ 1246 h 3456"/>
                <a:gd name="T102" fmla="*/ 855 w 3461"/>
                <a:gd name="T103" fmla="*/ 1094 h 3456"/>
                <a:gd name="T104" fmla="*/ 953 w 3461"/>
                <a:gd name="T105" fmla="*/ 957 h 3456"/>
                <a:gd name="T106" fmla="*/ 1068 w 3461"/>
                <a:gd name="T107" fmla="*/ 822 h 3456"/>
                <a:gd name="T108" fmla="*/ 1215 w 3461"/>
                <a:gd name="T109" fmla="*/ 667 h 3456"/>
                <a:gd name="T110" fmla="*/ 1442 w 3461"/>
                <a:gd name="T111" fmla="*/ 480 h 3456"/>
                <a:gd name="T112" fmla="*/ 1704 w 3461"/>
                <a:gd name="T113" fmla="*/ 332 h 3456"/>
                <a:gd name="T114" fmla="*/ 1983 w 3461"/>
                <a:gd name="T115" fmla="*/ 217 h 3456"/>
                <a:gd name="T116" fmla="*/ 2272 w 3461"/>
                <a:gd name="T117" fmla="*/ 131 h 3456"/>
                <a:gd name="T118" fmla="*/ 2556 w 3461"/>
                <a:gd name="T119" fmla="*/ 72 h 3456"/>
                <a:gd name="T120" fmla="*/ 2824 w 3461"/>
                <a:gd name="T121" fmla="*/ 34 h 3456"/>
                <a:gd name="T122" fmla="*/ 3065 w 3461"/>
                <a:gd name="T123" fmla="*/ 11 h 3456"/>
                <a:gd name="T124" fmla="*/ 3265 w 3461"/>
                <a:gd name="T125" fmla="*/ 1 h 3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61" h="3456">
                  <a:moveTo>
                    <a:pt x="2076" y="928"/>
                  </a:moveTo>
                  <a:lnTo>
                    <a:pt x="2026" y="931"/>
                  </a:lnTo>
                  <a:lnTo>
                    <a:pt x="1977" y="939"/>
                  </a:lnTo>
                  <a:lnTo>
                    <a:pt x="1928" y="952"/>
                  </a:lnTo>
                  <a:lnTo>
                    <a:pt x="1881" y="972"/>
                  </a:lnTo>
                  <a:lnTo>
                    <a:pt x="1837" y="996"/>
                  </a:lnTo>
                  <a:lnTo>
                    <a:pt x="1794" y="1026"/>
                  </a:lnTo>
                  <a:lnTo>
                    <a:pt x="1754" y="1061"/>
                  </a:lnTo>
                  <a:lnTo>
                    <a:pt x="1719" y="1101"/>
                  </a:lnTo>
                  <a:lnTo>
                    <a:pt x="1689" y="1143"/>
                  </a:lnTo>
                  <a:lnTo>
                    <a:pt x="1665" y="1188"/>
                  </a:lnTo>
                  <a:lnTo>
                    <a:pt x="1646" y="1235"/>
                  </a:lnTo>
                  <a:lnTo>
                    <a:pt x="1632" y="1283"/>
                  </a:lnTo>
                  <a:lnTo>
                    <a:pt x="1624" y="1333"/>
                  </a:lnTo>
                  <a:lnTo>
                    <a:pt x="1621" y="1382"/>
                  </a:lnTo>
                  <a:lnTo>
                    <a:pt x="1624" y="1433"/>
                  </a:lnTo>
                  <a:lnTo>
                    <a:pt x="1632" y="1481"/>
                  </a:lnTo>
                  <a:lnTo>
                    <a:pt x="1646" y="1529"/>
                  </a:lnTo>
                  <a:lnTo>
                    <a:pt x="1665" y="1577"/>
                  </a:lnTo>
                  <a:lnTo>
                    <a:pt x="1689" y="1622"/>
                  </a:lnTo>
                  <a:lnTo>
                    <a:pt x="1719" y="1665"/>
                  </a:lnTo>
                  <a:lnTo>
                    <a:pt x="1754" y="1705"/>
                  </a:lnTo>
                  <a:lnTo>
                    <a:pt x="1794" y="1740"/>
                  </a:lnTo>
                  <a:lnTo>
                    <a:pt x="1837" y="1770"/>
                  </a:lnTo>
                  <a:lnTo>
                    <a:pt x="1881" y="1794"/>
                  </a:lnTo>
                  <a:lnTo>
                    <a:pt x="1928" y="1813"/>
                  </a:lnTo>
                  <a:lnTo>
                    <a:pt x="1977" y="1826"/>
                  </a:lnTo>
                  <a:lnTo>
                    <a:pt x="2026" y="1835"/>
                  </a:lnTo>
                  <a:lnTo>
                    <a:pt x="2076" y="1837"/>
                  </a:lnTo>
                  <a:lnTo>
                    <a:pt x="2127" y="1835"/>
                  </a:lnTo>
                  <a:lnTo>
                    <a:pt x="2175" y="1826"/>
                  </a:lnTo>
                  <a:lnTo>
                    <a:pt x="2225" y="1813"/>
                  </a:lnTo>
                  <a:lnTo>
                    <a:pt x="2270" y="1794"/>
                  </a:lnTo>
                  <a:lnTo>
                    <a:pt x="2316" y="1770"/>
                  </a:lnTo>
                  <a:lnTo>
                    <a:pt x="2359" y="1740"/>
                  </a:lnTo>
                  <a:lnTo>
                    <a:pt x="2399" y="1705"/>
                  </a:lnTo>
                  <a:lnTo>
                    <a:pt x="2434" y="1665"/>
                  </a:lnTo>
                  <a:lnTo>
                    <a:pt x="2464" y="1622"/>
                  </a:lnTo>
                  <a:lnTo>
                    <a:pt x="2488" y="1577"/>
                  </a:lnTo>
                  <a:lnTo>
                    <a:pt x="2507" y="1529"/>
                  </a:lnTo>
                  <a:lnTo>
                    <a:pt x="2521" y="1481"/>
                  </a:lnTo>
                  <a:lnTo>
                    <a:pt x="2529" y="1433"/>
                  </a:lnTo>
                  <a:lnTo>
                    <a:pt x="2532" y="1382"/>
                  </a:lnTo>
                  <a:lnTo>
                    <a:pt x="2529" y="1333"/>
                  </a:lnTo>
                  <a:lnTo>
                    <a:pt x="2521" y="1283"/>
                  </a:lnTo>
                  <a:lnTo>
                    <a:pt x="2507" y="1235"/>
                  </a:lnTo>
                  <a:lnTo>
                    <a:pt x="2488" y="1188"/>
                  </a:lnTo>
                  <a:lnTo>
                    <a:pt x="2464" y="1143"/>
                  </a:lnTo>
                  <a:lnTo>
                    <a:pt x="2434" y="1101"/>
                  </a:lnTo>
                  <a:lnTo>
                    <a:pt x="2399" y="1061"/>
                  </a:lnTo>
                  <a:lnTo>
                    <a:pt x="2359" y="1026"/>
                  </a:lnTo>
                  <a:lnTo>
                    <a:pt x="2316" y="996"/>
                  </a:lnTo>
                  <a:lnTo>
                    <a:pt x="2270" y="972"/>
                  </a:lnTo>
                  <a:lnTo>
                    <a:pt x="2225" y="952"/>
                  </a:lnTo>
                  <a:lnTo>
                    <a:pt x="2175" y="939"/>
                  </a:lnTo>
                  <a:lnTo>
                    <a:pt x="2127" y="931"/>
                  </a:lnTo>
                  <a:lnTo>
                    <a:pt x="2076" y="928"/>
                  </a:lnTo>
                  <a:close/>
                  <a:moveTo>
                    <a:pt x="3322" y="0"/>
                  </a:moveTo>
                  <a:lnTo>
                    <a:pt x="3325" y="0"/>
                  </a:lnTo>
                  <a:lnTo>
                    <a:pt x="3351" y="2"/>
                  </a:lnTo>
                  <a:lnTo>
                    <a:pt x="3377" y="10"/>
                  </a:lnTo>
                  <a:lnTo>
                    <a:pt x="3401" y="23"/>
                  </a:lnTo>
                  <a:lnTo>
                    <a:pt x="3421" y="40"/>
                  </a:lnTo>
                  <a:lnTo>
                    <a:pt x="3438" y="60"/>
                  </a:lnTo>
                  <a:lnTo>
                    <a:pt x="3451" y="86"/>
                  </a:lnTo>
                  <a:lnTo>
                    <a:pt x="3459" y="111"/>
                  </a:lnTo>
                  <a:lnTo>
                    <a:pt x="3461" y="139"/>
                  </a:lnTo>
                  <a:lnTo>
                    <a:pt x="3460" y="194"/>
                  </a:lnTo>
                  <a:lnTo>
                    <a:pt x="3457" y="256"/>
                  </a:lnTo>
                  <a:lnTo>
                    <a:pt x="3454" y="323"/>
                  </a:lnTo>
                  <a:lnTo>
                    <a:pt x="3450" y="395"/>
                  </a:lnTo>
                  <a:lnTo>
                    <a:pt x="3444" y="471"/>
                  </a:lnTo>
                  <a:lnTo>
                    <a:pt x="3437" y="552"/>
                  </a:lnTo>
                  <a:lnTo>
                    <a:pt x="3427" y="635"/>
                  </a:lnTo>
                  <a:lnTo>
                    <a:pt x="3416" y="722"/>
                  </a:lnTo>
                  <a:lnTo>
                    <a:pt x="3404" y="811"/>
                  </a:lnTo>
                  <a:lnTo>
                    <a:pt x="3389" y="903"/>
                  </a:lnTo>
                  <a:lnTo>
                    <a:pt x="3372" y="997"/>
                  </a:lnTo>
                  <a:lnTo>
                    <a:pt x="3351" y="1091"/>
                  </a:lnTo>
                  <a:lnTo>
                    <a:pt x="3329" y="1187"/>
                  </a:lnTo>
                  <a:lnTo>
                    <a:pt x="3304" y="1283"/>
                  </a:lnTo>
                  <a:lnTo>
                    <a:pt x="3275" y="1380"/>
                  </a:lnTo>
                  <a:lnTo>
                    <a:pt x="3244" y="1475"/>
                  </a:lnTo>
                  <a:lnTo>
                    <a:pt x="3210" y="1569"/>
                  </a:lnTo>
                  <a:lnTo>
                    <a:pt x="3171" y="1663"/>
                  </a:lnTo>
                  <a:lnTo>
                    <a:pt x="3129" y="1755"/>
                  </a:lnTo>
                  <a:lnTo>
                    <a:pt x="3083" y="1845"/>
                  </a:lnTo>
                  <a:lnTo>
                    <a:pt x="3033" y="1932"/>
                  </a:lnTo>
                  <a:lnTo>
                    <a:pt x="2980" y="2015"/>
                  </a:lnTo>
                  <a:lnTo>
                    <a:pt x="2922" y="2094"/>
                  </a:lnTo>
                  <a:lnTo>
                    <a:pt x="2859" y="2172"/>
                  </a:lnTo>
                  <a:lnTo>
                    <a:pt x="2793" y="2243"/>
                  </a:lnTo>
                  <a:lnTo>
                    <a:pt x="2738" y="2296"/>
                  </a:lnTo>
                  <a:lnTo>
                    <a:pt x="2686" y="2346"/>
                  </a:lnTo>
                  <a:lnTo>
                    <a:pt x="2638" y="2390"/>
                  </a:lnTo>
                  <a:lnTo>
                    <a:pt x="2592" y="2431"/>
                  </a:lnTo>
                  <a:lnTo>
                    <a:pt x="2546" y="2469"/>
                  </a:lnTo>
                  <a:lnTo>
                    <a:pt x="2501" y="2504"/>
                  </a:lnTo>
                  <a:lnTo>
                    <a:pt x="2457" y="2538"/>
                  </a:lnTo>
                  <a:lnTo>
                    <a:pt x="2412" y="2571"/>
                  </a:lnTo>
                  <a:lnTo>
                    <a:pt x="2366" y="2603"/>
                  </a:lnTo>
                  <a:lnTo>
                    <a:pt x="2318" y="2635"/>
                  </a:lnTo>
                  <a:lnTo>
                    <a:pt x="2267" y="2668"/>
                  </a:lnTo>
                  <a:lnTo>
                    <a:pt x="2214" y="2702"/>
                  </a:lnTo>
                  <a:lnTo>
                    <a:pt x="2156" y="2738"/>
                  </a:lnTo>
                  <a:lnTo>
                    <a:pt x="2094" y="2777"/>
                  </a:lnTo>
                  <a:lnTo>
                    <a:pt x="2050" y="2804"/>
                  </a:lnTo>
                  <a:lnTo>
                    <a:pt x="2003" y="2833"/>
                  </a:lnTo>
                  <a:lnTo>
                    <a:pt x="1955" y="2865"/>
                  </a:lnTo>
                  <a:lnTo>
                    <a:pt x="1903" y="2897"/>
                  </a:lnTo>
                  <a:lnTo>
                    <a:pt x="1849" y="2931"/>
                  </a:lnTo>
                  <a:lnTo>
                    <a:pt x="1791" y="2969"/>
                  </a:lnTo>
                  <a:lnTo>
                    <a:pt x="1729" y="3007"/>
                  </a:lnTo>
                  <a:lnTo>
                    <a:pt x="1665" y="3049"/>
                  </a:lnTo>
                  <a:lnTo>
                    <a:pt x="1597" y="3094"/>
                  </a:lnTo>
                  <a:lnTo>
                    <a:pt x="1525" y="3142"/>
                  </a:lnTo>
                  <a:lnTo>
                    <a:pt x="1449" y="3193"/>
                  </a:lnTo>
                  <a:lnTo>
                    <a:pt x="1368" y="3247"/>
                  </a:lnTo>
                  <a:lnTo>
                    <a:pt x="1283" y="3304"/>
                  </a:lnTo>
                  <a:lnTo>
                    <a:pt x="1193" y="3366"/>
                  </a:lnTo>
                  <a:lnTo>
                    <a:pt x="1099" y="3431"/>
                  </a:lnTo>
                  <a:lnTo>
                    <a:pt x="1074" y="3445"/>
                  </a:lnTo>
                  <a:lnTo>
                    <a:pt x="1048" y="3453"/>
                  </a:lnTo>
                  <a:lnTo>
                    <a:pt x="1021" y="3456"/>
                  </a:lnTo>
                  <a:lnTo>
                    <a:pt x="994" y="3454"/>
                  </a:lnTo>
                  <a:lnTo>
                    <a:pt x="969" y="3445"/>
                  </a:lnTo>
                  <a:lnTo>
                    <a:pt x="946" y="3433"/>
                  </a:lnTo>
                  <a:lnTo>
                    <a:pt x="924" y="3415"/>
                  </a:lnTo>
                  <a:lnTo>
                    <a:pt x="40" y="2534"/>
                  </a:lnTo>
                  <a:lnTo>
                    <a:pt x="23" y="2512"/>
                  </a:lnTo>
                  <a:lnTo>
                    <a:pt x="10" y="2488"/>
                  </a:lnTo>
                  <a:lnTo>
                    <a:pt x="3" y="2463"/>
                  </a:lnTo>
                  <a:lnTo>
                    <a:pt x="0" y="2436"/>
                  </a:lnTo>
                  <a:lnTo>
                    <a:pt x="3" y="2408"/>
                  </a:lnTo>
                  <a:lnTo>
                    <a:pt x="11" y="2383"/>
                  </a:lnTo>
                  <a:lnTo>
                    <a:pt x="25" y="2359"/>
                  </a:lnTo>
                  <a:lnTo>
                    <a:pt x="90" y="2265"/>
                  </a:lnTo>
                  <a:lnTo>
                    <a:pt x="152" y="2175"/>
                  </a:lnTo>
                  <a:lnTo>
                    <a:pt x="210" y="2090"/>
                  </a:lnTo>
                  <a:lnTo>
                    <a:pt x="264" y="2010"/>
                  </a:lnTo>
                  <a:lnTo>
                    <a:pt x="315" y="1934"/>
                  </a:lnTo>
                  <a:lnTo>
                    <a:pt x="362" y="1861"/>
                  </a:lnTo>
                  <a:lnTo>
                    <a:pt x="407" y="1794"/>
                  </a:lnTo>
                  <a:lnTo>
                    <a:pt x="449" y="1729"/>
                  </a:lnTo>
                  <a:lnTo>
                    <a:pt x="489" y="1668"/>
                  </a:lnTo>
                  <a:lnTo>
                    <a:pt x="525" y="1610"/>
                  </a:lnTo>
                  <a:lnTo>
                    <a:pt x="560" y="1556"/>
                  </a:lnTo>
                  <a:lnTo>
                    <a:pt x="593" y="1504"/>
                  </a:lnTo>
                  <a:lnTo>
                    <a:pt x="624" y="1456"/>
                  </a:lnTo>
                  <a:lnTo>
                    <a:pt x="653" y="1409"/>
                  </a:lnTo>
                  <a:lnTo>
                    <a:pt x="681" y="1365"/>
                  </a:lnTo>
                  <a:lnTo>
                    <a:pt x="718" y="1303"/>
                  </a:lnTo>
                  <a:lnTo>
                    <a:pt x="755" y="1246"/>
                  </a:lnTo>
                  <a:lnTo>
                    <a:pt x="790" y="1193"/>
                  </a:lnTo>
                  <a:lnTo>
                    <a:pt x="822" y="1142"/>
                  </a:lnTo>
                  <a:lnTo>
                    <a:pt x="855" y="1094"/>
                  </a:lnTo>
                  <a:lnTo>
                    <a:pt x="886" y="1048"/>
                  </a:lnTo>
                  <a:lnTo>
                    <a:pt x="919" y="1002"/>
                  </a:lnTo>
                  <a:lnTo>
                    <a:pt x="953" y="957"/>
                  </a:lnTo>
                  <a:lnTo>
                    <a:pt x="989" y="914"/>
                  </a:lnTo>
                  <a:lnTo>
                    <a:pt x="1027" y="868"/>
                  </a:lnTo>
                  <a:lnTo>
                    <a:pt x="1068" y="822"/>
                  </a:lnTo>
                  <a:lnTo>
                    <a:pt x="1112" y="773"/>
                  </a:lnTo>
                  <a:lnTo>
                    <a:pt x="1161" y="722"/>
                  </a:lnTo>
                  <a:lnTo>
                    <a:pt x="1215" y="667"/>
                  </a:lnTo>
                  <a:lnTo>
                    <a:pt x="1287" y="601"/>
                  </a:lnTo>
                  <a:lnTo>
                    <a:pt x="1363" y="538"/>
                  </a:lnTo>
                  <a:lnTo>
                    <a:pt x="1442" y="480"/>
                  </a:lnTo>
                  <a:lnTo>
                    <a:pt x="1527" y="427"/>
                  </a:lnTo>
                  <a:lnTo>
                    <a:pt x="1613" y="378"/>
                  </a:lnTo>
                  <a:lnTo>
                    <a:pt x="1704" y="332"/>
                  </a:lnTo>
                  <a:lnTo>
                    <a:pt x="1794" y="290"/>
                  </a:lnTo>
                  <a:lnTo>
                    <a:pt x="1889" y="252"/>
                  </a:lnTo>
                  <a:lnTo>
                    <a:pt x="1983" y="217"/>
                  </a:lnTo>
                  <a:lnTo>
                    <a:pt x="2080" y="186"/>
                  </a:lnTo>
                  <a:lnTo>
                    <a:pt x="2175" y="157"/>
                  </a:lnTo>
                  <a:lnTo>
                    <a:pt x="2272" y="131"/>
                  </a:lnTo>
                  <a:lnTo>
                    <a:pt x="2367" y="110"/>
                  </a:lnTo>
                  <a:lnTo>
                    <a:pt x="2463" y="89"/>
                  </a:lnTo>
                  <a:lnTo>
                    <a:pt x="2556" y="72"/>
                  </a:lnTo>
                  <a:lnTo>
                    <a:pt x="2648" y="57"/>
                  </a:lnTo>
                  <a:lnTo>
                    <a:pt x="2737" y="45"/>
                  </a:lnTo>
                  <a:lnTo>
                    <a:pt x="2824" y="34"/>
                  </a:lnTo>
                  <a:lnTo>
                    <a:pt x="2909" y="24"/>
                  </a:lnTo>
                  <a:lnTo>
                    <a:pt x="2988" y="17"/>
                  </a:lnTo>
                  <a:lnTo>
                    <a:pt x="3065" y="11"/>
                  </a:lnTo>
                  <a:lnTo>
                    <a:pt x="3137" y="6"/>
                  </a:lnTo>
                  <a:lnTo>
                    <a:pt x="3204" y="3"/>
                  </a:lnTo>
                  <a:lnTo>
                    <a:pt x="3265" y="1"/>
                  </a:lnTo>
                  <a:lnTo>
                    <a:pt x="33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28A06A97-9F55-40A3-9A4C-9DD7A3A214E4}"/>
              </a:ext>
            </a:extLst>
          </p:cNvPr>
          <p:cNvSpPr/>
          <p:nvPr/>
        </p:nvSpPr>
        <p:spPr>
          <a:xfrm>
            <a:off x="1108299" y="2183829"/>
            <a:ext cx="39692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During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weekdays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the revenue totals 1185M, representing 69.34% of the total revenue.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653F35-40DF-41F8-81FC-DD1AF24DFA34}"/>
              </a:ext>
            </a:extLst>
          </p:cNvPr>
          <p:cNvSpPr/>
          <p:nvPr/>
        </p:nvSpPr>
        <p:spPr>
          <a:xfrm>
            <a:off x="1108298" y="3163396"/>
            <a:ext cx="39692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Occupancy stands at 55.99%, with an Average Daily Rate(ADR) of 12.683.18 and RevPar of 7.10K.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2624F3C-7059-450C-87FD-9298D69AEB34}"/>
              </a:ext>
            </a:extLst>
          </p:cNvPr>
          <p:cNvSpPr/>
          <p:nvPr/>
        </p:nvSpPr>
        <p:spPr>
          <a:xfrm>
            <a:off x="1108299" y="4145785"/>
            <a:ext cx="39692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During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weekends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the revenue totals 524M, representing 30.66% of the total revenue.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BF2C3CA-7261-4DB9-957B-93A3DB339FA8}"/>
              </a:ext>
            </a:extLst>
          </p:cNvPr>
          <p:cNvSpPr txBox="1"/>
          <p:nvPr/>
        </p:nvSpPr>
        <p:spPr>
          <a:xfrm>
            <a:off x="1108300" y="167273"/>
            <a:ext cx="32097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Weekends &amp; Weekdays Revenue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D518F1-13A4-8DFD-C024-5FEF5179E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083" y="333732"/>
            <a:ext cx="4768644" cy="36188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91AD35-0979-847B-2B4E-33764FBA6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083" y="4464973"/>
            <a:ext cx="4768644" cy="12705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238635A-F903-1CC8-E7F5-954C2EF11F56}"/>
              </a:ext>
            </a:extLst>
          </p:cNvPr>
          <p:cNvSpPr txBox="1"/>
          <p:nvPr/>
        </p:nvSpPr>
        <p:spPr>
          <a:xfrm>
            <a:off x="1108299" y="5100254"/>
            <a:ext cx="42860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Occupancy increases to 62.64%, with slightly higher ADR of 12.725.49 and an improved Revenue per Available Room of 7.97K.</a:t>
            </a:r>
          </a:p>
        </p:txBody>
      </p:sp>
    </p:spTree>
    <p:extLst>
      <p:ext uri="{BB962C8B-B14F-4D97-AF65-F5344CB8AC3E}">
        <p14:creationId xmlns:p14="http://schemas.microsoft.com/office/powerpoint/2010/main" val="1403563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03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1812</TotalTime>
  <Words>337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Aharoni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slidexpitch</dc:creator>
  <cp:lastModifiedBy>Mahesh Basaling</cp:lastModifiedBy>
  <cp:revision>67</cp:revision>
  <dcterms:created xsi:type="dcterms:W3CDTF">2017-10-28T16:51:02Z</dcterms:created>
  <dcterms:modified xsi:type="dcterms:W3CDTF">2025-01-12T14:13:02Z</dcterms:modified>
</cp:coreProperties>
</file>