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Tomorrow Semi Bold"/>
      <p:regular r:id="rId8"/>
    </p:embeddedFont>
    <p:embeddedFont>
      <p:font typeface="Tomorrow Semi Bold"/>
      <p:regular r:id="rId9"/>
    </p:embeddedFont>
    <p:embeddedFont>
      <p:font typeface="Tomorrow Semi Bold"/>
      <p:regular r:id="rId10"/>
    </p:embeddedFont>
    <p:embeddedFont>
      <p:font typeface="Tomorrow Semi Bold"/>
      <p:regular r:id="rId11"/>
    </p:embeddedFont>
    <p:embeddedFont>
      <p:font typeface="Tomorrow"/>
      <p:regular r:id="rId12"/>
    </p:embeddedFont>
    <p:embeddedFont>
      <p:font typeface="Tomorrow"/>
      <p:regular r:id="rId13"/>
    </p:embeddedFont>
    <p:embeddedFont>
      <p:font typeface="Tomorrow"/>
      <p:regular r:id="rId14"/>
    </p:embeddedFont>
    <p:embeddedFont>
      <p:font typeface="Tomorrow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74939" y="1132642"/>
            <a:ext cx="6080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Impact: Vaani vs. Eye-Tracking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1104067" y="1968937"/>
            <a:ext cx="56240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Comparison with Eye-Tracking Devices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2578418"/>
            <a:ext cx="6244709" cy="2979420"/>
          </a:xfrm>
          <a:prstGeom prst="roundRect">
            <a:avLst>
              <a:gd name="adj" fmla="val 11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258603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28343" y="2729746"/>
            <a:ext cx="7884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Speed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278023" y="2729746"/>
            <a:ext cx="20304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8 sec/letter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769763" y="2729746"/>
            <a:ext cx="20343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Real-time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3236357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8343" y="3380065"/>
            <a:ext cx="7884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Cost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278023" y="3380065"/>
            <a:ext cx="20304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₹3.5 Lakhs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769763" y="3380065"/>
            <a:ext cx="20343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Scalable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3886676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4030385"/>
            <a:ext cx="7884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Voice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278023" y="4030385"/>
            <a:ext cx="20304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Robotic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769763" y="4030385"/>
            <a:ext cx="20343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Personalized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4536996"/>
            <a:ext cx="6229469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1028343" y="4680704"/>
            <a:ext cx="78843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Usability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2278023" y="4680704"/>
            <a:ext cx="20304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Needs stable eyes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4769763" y="4680704"/>
            <a:ext cx="20343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Works hands-free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8156019" y="1968937"/>
            <a:ext cx="5131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Impact Metrics: Measuring Success</a:t>
            </a:r>
            <a:endParaRPr lang="en-US" sz="2200" dirty="0"/>
          </a:p>
        </p:txBody>
      </p:sp>
      <p:sp>
        <p:nvSpPr>
          <p:cNvPr id="22" name="Shape 20"/>
          <p:cNvSpPr/>
          <p:nvPr/>
        </p:nvSpPr>
        <p:spPr>
          <a:xfrm>
            <a:off x="7599521" y="2691765"/>
            <a:ext cx="5408414" cy="283488"/>
          </a:xfrm>
          <a:prstGeom prst="roundRect">
            <a:avLst>
              <a:gd name="adj" fmla="val 12002"/>
            </a:avLst>
          </a:prstGeom>
          <a:solidFill>
            <a:srgbClr val="F0EAEA"/>
          </a:solidFill>
          <a:ln/>
        </p:spPr>
      </p:sp>
      <p:sp>
        <p:nvSpPr>
          <p:cNvPr id="23" name="Shape 21"/>
          <p:cNvSpPr/>
          <p:nvPr/>
        </p:nvSpPr>
        <p:spPr>
          <a:xfrm>
            <a:off x="7599521" y="2691765"/>
            <a:ext cx="4867513" cy="283488"/>
          </a:xfrm>
          <a:prstGeom prst="roundRect">
            <a:avLst>
              <a:gd name="adj" fmla="val 12002"/>
            </a:avLst>
          </a:prstGeom>
          <a:solidFill>
            <a:srgbClr val="1D1D1B"/>
          </a:solidFill>
          <a:ln/>
        </p:spPr>
      </p:sp>
      <p:sp>
        <p:nvSpPr>
          <p:cNvPr id="24" name="Text 22"/>
          <p:cNvSpPr/>
          <p:nvPr/>
        </p:nvSpPr>
        <p:spPr>
          <a:xfrm>
            <a:off x="13177957" y="2691765"/>
            <a:ext cx="66627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90%</a:t>
            </a:r>
            <a:endParaRPr lang="en-US" sz="2200" dirty="0"/>
          </a:p>
        </p:txBody>
      </p:sp>
      <p:sp>
        <p:nvSpPr>
          <p:cNvPr id="25" name="Text 23"/>
          <p:cNvSpPr/>
          <p:nvPr/>
        </p:nvSpPr>
        <p:spPr>
          <a:xfrm>
            <a:off x="7599521" y="32586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Reduction in communication time</a:t>
            </a:r>
            <a:endParaRPr lang="en-US" sz="1750" dirty="0"/>
          </a:p>
        </p:txBody>
      </p:sp>
      <p:sp>
        <p:nvSpPr>
          <p:cNvPr id="26" name="Shape 24"/>
          <p:cNvSpPr/>
          <p:nvPr/>
        </p:nvSpPr>
        <p:spPr>
          <a:xfrm>
            <a:off x="7599521" y="4301847"/>
            <a:ext cx="5412938" cy="283488"/>
          </a:xfrm>
          <a:prstGeom prst="roundRect">
            <a:avLst>
              <a:gd name="adj" fmla="val 12002"/>
            </a:avLst>
          </a:prstGeom>
          <a:solidFill>
            <a:srgbClr val="F0EAEA"/>
          </a:solidFill>
          <a:ln/>
        </p:spPr>
      </p:sp>
      <p:sp>
        <p:nvSpPr>
          <p:cNvPr id="27" name="Shape 25"/>
          <p:cNvSpPr/>
          <p:nvPr/>
        </p:nvSpPr>
        <p:spPr>
          <a:xfrm>
            <a:off x="7599521" y="4301847"/>
            <a:ext cx="5142190" cy="283488"/>
          </a:xfrm>
          <a:prstGeom prst="roundRect">
            <a:avLst>
              <a:gd name="adj" fmla="val 12002"/>
            </a:avLst>
          </a:prstGeom>
          <a:solidFill>
            <a:srgbClr val="1D1D1B"/>
          </a:solidFill>
          <a:ln/>
        </p:spPr>
      </p:sp>
      <p:sp>
        <p:nvSpPr>
          <p:cNvPr id="28" name="Text 26"/>
          <p:cNvSpPr/>
          <p:nvPr/>
        </p:nvSpPr>
        <p:spPr>
          <a:xfrm>
            <a:off x="13182481" y="4301847"/>
            <a:ext cx="66174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95%</a:t>
            </a:r>
            <a:endParaRPr lang="en-US" sz="2200" dirty="0"/>
          </a:p>
        </p:txBody>
      </p:sp>
      <p:sp>
        <p:nvSpPr>
          <p:cNvPr id="29" name="Text 27"/>
          <p:cNvSpPr/>
          <p:nvPr/>
        </p:nvSpPr>
        <p:spPr>
          <a:xfrm>
            <a:off x="7599521" y="48687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Accuracy of intent detection</a:t>
            </a:r>
            <a:endParaRPr lang="en-US" sz="1750" dirty="0"/>
          </a:p>
        </p:txBody>
      </p:sp>
      <p:sp>
        <p:nvSpPr>
          <p:cNvPr id="30" name="Shape 28"/>
          <p:cNvSpPr/>
          <p:nvPr/>
        </p:nvSpPr>
        <p:spPr>
          <a:xfrm>
            <a:off x="7599521" y="5911929"/>
            <a:ext cx="5408414" cy="283488"/>
          </a:xfrm>
          <a:prstGeom prst="roundRect">
            <a:avLst>
              <a:gd name="adj" fmla="val 12002"/>
            </a:avLst>
          </a:prstGeom>
          <a:solidFill>
            <a:srgbClr val="F0EAEA"/>
          </a:solidFill>
          <a:ln/>
        </p:spPr>
      </p:sp>
      <p:sp>
        <p:nvSpPr>
          <p:cNvPr id="31" name="Shape 29"/>
          <p:cNvSpPr/>
          <p:nvPr/>
        </p:nvSpPr>
        <p:spPr>
          <a:xfrm>
            <a:off x="7599521" y="5911929"/>
            <a:ext cx="4867513" cy="283488"/>
          </a:xfrm>
          <a:prstGeom prst="roundRect">
            <a:avLst>
              <a:gd name="adj" fmla="val 12002"/>
            </a:avLst>
          </a:prstGeom>
          <a:solidFill>
            <a:srgbClr val="1D1D1B"/>
          </a:solidFill>
          <a:ln/>
        </p:spPr>
      </p:sp>
      <p:sp>
        <p:nvSpPr>
          <p:cNvPr id="32" name="Text 30"/>
          <p:cNvSpPr/>
          <p:nvPr/>
        </p:nvSpPr>
        <p:spPr>
          <a:xfrm>
            <a:off x="13177957" y="5911929"/>
            <a:ext cx="66627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90%</a:t>
            </a:r>
            <a:endParaRPr lang="en-US" sz="2200" dirty="0"/>
          </a:p>
        </p:txBody>
      </p:sp>
      <p:sp>
        <p:nvSpPr>
          <p:cNvPr id="33" name="Text 31"/>
          <p:cNvSpPr/>
          <p:nvPr/>
        </p:nvSpPr>
        <p:spPr>
          <a:xfrm>
            <a:off x="7599521" y="6478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Increase in user satisfaction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2025-07-20T08:33:34Z</dcterms:created>
  <dcterms:modified xsi:type="dcterms:W3CDTF">2025-07-20T08:33:34Z</dcterms:modified>
</cp:coreProperties>
</file>