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Tomorrow Semi Bold"/>
      <p:regular r:id="rId8"/>
    </p:embeddedFont>
    <p:embeddedFont>
      <p:font typeface="Tomorrow Semi Bold"/>
      <p:regular r:id="rId9"/>
    </p:embeddedFont>
    <p:embeddedFont>
      <p:font typeface="Tomorrow Semi Bold"/>
      <p:regular r:id="rId10"/>
    </p:embeddedFont>
    <p:embeddedFont>
      <p:font typeface="Tomorrow Semi Bold"/>
      <p:regular r:id="rId11"/>
    </p:embeddedFont>
    <p:embeddedFont>
      <p:font typeface="Tomorrow"/>
      <p:regular r:id="rId12"/>
    </p:embeddedFont>
    <p:embeddedFont>
      <p:font typeface="Tomorrow"/>
      <p:regular r:id="rId13"/>
    </p:embeddedFont>
    <p:embeddedFont>
      <p:font typeface="Tomorrow"/>
      <p:regular r:id="rId14"/>
    </p:embeddedFont>
    <p:embeddedFont>
      <p:font typeface="Tomorrow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33423" y="317540"/>
            <a:ext cx="1763435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Visualization &amp; Analysis</a:t>
            </a:r>
            <a:endParaRPr lang="en-US" sz="1100" dirty="0"/>
          </a:p>
        </p:txBody>
      </p:sp>
      <p:sp>
        <p:nvSpPr>
          <p:cNvPr id="3" name="Text 1"/>
          <p:cNvSpPr/>
          <p:nvPr/>
        </p:nvSpPr>
        <p:spPr>
          <a:xfrm>
            <a:off x="3067407" y="743426"/>
            <a:ext cx="1443633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UI Wireframes</a:t>
            </a:r>
            <a:endParaRPr lang="en-US" sz="11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217" y="1053822"/>
            <a:ext cx="6770132" cy="677013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04217" y="7953851"/>
            <a:ext cx="6770132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Intuitive design for seamless interaction.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9594771" y="743426"/>
            <a:ext cx="2507813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Communication Time Comparison</a:t>
            </a:r>
            <a:endParaRPr lang="en-US" sz="11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671" y="1053822"/>
            <a:ext cx="6770132" cy="3645218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9580483" y="4729520"/>
            <a:ext cx="115491" cy="115491"/>
          </a:xfrm>
          <a:prstGeom prst="roundRect">
            <a:avLst>
              <a:gd name="adj" fmla="val 15835"/>
            </a:avLst>
          </a:prstGeom>
          <a:solidFill>
            <a:srgbClr val="282825"/>
          </a:solidFill>
          <a:ln/>
        </p:spPr>
      </p:sp>
      <p:sp>
        <p:nvSpPr>
          <p:cNvPr id="9" name="Text 5"/>
          <p:cNvSpPr/>
          <p:nvPr/>
        </p:nvSpPr>
        <p:spPr>
          <a:xfrm>
            <a:off x="9756934" y="4729520"/>
            <a:ext cx="1015603" cy="115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Eye-tracking (Avg)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10924937" y="4729520"/>
            <a:ext cx="115491" cy="115491"/>
          </a:xfrm>
          <a:prstGeom prst="roundRect">
            <a:avLst>
              <a:gd name="adj" fmla="val 15835"/>
            </a:avLst>
          </a:prstGeom>
          <a:solidFill>
            <a:srgbClr val="85857C"/>
          </a:solidFill>
          <a:ln/>
        </p:spPr>
      </p:sp>
      <p:sp>
        <p:nvSpPr>
          <p:cNvPr id="11" name="Text 7"/>
          <p:cNvSpPr/>
          <p:nvPr/>
        </p:nvSpPr>
        <p:spPr>
          <a:xfrm>
            <a:off x="11101388" y="4729520"/>
            <a:ext cx="617458" cy="115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Vaani (Avg)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7463671" y="4974908"/>
            <a:ext cx="6770132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Vaani drastically reduces communication time from minutes to seconds.</a:t>
            </a:r>
            <a:endParaRPr lang="en-US" sz="900" dirty="0"/>
          </a:p>
        </p:txBody>
      </p:sp>
      <p:sp>
        <p:nvSpPr>
          <p:cNvPr id="13" name="Shape 9"/>
          <p:cNvSpPr/>
          <p:nvPr/>
        </p:nvSpPr>
        <p:spPr>
          <a:xfrm>
            <a:off x="404217" y="8430162"/>
            <a:ext cx="13821966" cy="22027"/>
          </a:xfrm>
          <a:prstGeom prst="rect">
            <a:avLst/>
          </a:prstGeom>
          <a:solidFill>
            <a:srgbClr val="61615C">
              <a:alpha val="50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6593324" y="8625364"/>
            <a:ext cx="1443633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Impact &amp; Accuracy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404217" y="9036844"/>
            <a:ext cx="6838831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3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95%</a:t>
            </a:r>
            <a:endParaRPr lang="en-US" sz="3000" dirty="0"/>
          </a:p>
        </p:txBody>
      </p:sp>
      <p:sp>
        <p:nvSpPr>
          <p:cNvPr id="16" name="Text 12"/>
          <p:cNvSpPr/>
          <p:nvPr/>
        </p:nvSpPr>
        <p:spPr>
          <a:xfrm>
            <a:off x="2848332" y="9562267"/>
            <a:ext cx="1950601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Intent Prediction Accuracy</a:t>
            </a:r>
            <a:endParaRPr lang="en-US" sz="1100" dirty="0"/>
          </a:p>
        </p:txBody>
      </p:sp>
      <p:sp>
        <p:nvSpPr>
          <p:cNvPr id="17" name="Text 13"/>
          <p:cNvSpPr/>
          <p:nvPr/>
        </p:nvSpPr>
        <p:spPr>
          <a:xfrm>
            <a:off x="404217" y="9812060"/>
            <a:ext cx="6838831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Accuracy significantly increases with patient-specific training sessions.</a:t>
            </a:r>
            <a:endParaRPr lang="en-US" sz="900" dirty="0"/>
          </a:p>
        </p:txBody>
      </p:sp>
      <p:sp>
        <p:nvSpPr>
          <p:cNvPr id="18" name="Text 14"/>
          <p:cNvSpPr/>
          <p:nvPr/>
        </p:nvSpPr>
        <p:spPr>
          <a:xfrm>
            <a:off x="7387352" y="9036844"/>
            <a:ext cx="6838831" cy="381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30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100%</a:t>
            </a:r>
            <a:endParaRPr lang="en-US" sz="3000" dirty="0"/>
          </a:p>
        </p:txBody>
      </p:sp>
      <p:sp>
        <p:nvSpPr>
          <p:cNvPr id="19" name="Text 15"/>
          <p:cNvSpPr/>
          <p:nvPr/>
        </p:nvSpPr>
        <p:spPr>
          <a:xfrm>
            <a:off x="9980533" y="9562267"/>
            <a:ext cx="1652349" cy="180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Personalized Empathy</a:t>
            </a:r>
            <a:endParaRPr lang="en-US" sz="1100" dirty="0"/>
          </a:p>
        </p:txBody>
      </p:sp>
      <p:sp>
        <p:nvSpPr>
          <p:cNvPr id="20" name="Text 16"/>
          <p:cNvSpPr/>
          <p:nvPr/>
        </p:nvSpPr>
        <p:spPr>
          <a:xfrm>
            <a:off x="7387352" y="9812060"/>
            <a:ext cx="6838831" cy="184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Custom-trained models enhance not just accuracy, but also the emotional connection.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2025-07-20T08:38:44Z</dcterms:created>
  <dcterms:modified xsi:type="dcterms:W3CDTF">2025-07-20T08:38:44Z</dcterms:modified>
</cp:coreProperties>
</file>