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5000"/>
            <a:lum/>
          </a:blip>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5/20/2020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l="22454" t="7820" r="18422" b="39810"/>
          <a:stretch/>
        </p:blipFill>
        <p:spPr bwMode="auto">
          <a:xfrm>
            <a:off x="2540213" y="2249488"/>
            <a:ext cx="7108400" cy="3541712"/>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856629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IN" dirty="0">
                <a:effectLst/>
              </a:rPr>
              <a:t>with the usage of system in a proper manner, grocery suppliers can earn a lot by increasing their productivity, expanding their business, overriding hard work by smart work</a:t>
            </a:r>
            <a:endParaRPr lang="en-IN" dirty="0"/>
          </a:p>
        </p:txBody>
      </p:sp>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308</TotalTime>
  <Words>616</Words>
  <Application>Microsoft Office PowerPoint</Application>
  <PresentationFormat>Custom</PresentationFormat>
  <Paragraphs>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user</cp:lastModifiedBy>
  <cp:revision>10</cp:revision>
  <dcterms:created xsi:type="dcterms:W3CDTF">2018-09-09T09:14:01Z</dcterms:created>
  <dcterms:modified xsi:type="dcterms:W3CDTF">2020-05-20T15:30:34Z</dcterms:modified>
</cp:coreProperties>
</file>