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5C35-F740-400B-A977-DE9A9D9568E5}" v="482" dt="2023-08-20T14:02:30.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8" d="100"/>
          <a:sy n="78" d="100"/>
        </p:scale>
        <p:origin x="869"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la, Pooja" userId="fa325e30-8c67-4070-a1ed-d22f6d05b8c4" providerId="ADAL" clId="{4E895C35-F740-400B-A977-DE9A9D9568E5}"/>
    <pc:docChg chg="undo redo custSel addSld delSld modSld modMainMaster">
      <pc:chgData name="Savla, Pooja" userId="fa325e30-8c67-4070-a1ed-d22f6d05b8c4" providerId="ADAL" clId="{4E895C35-F740-400B-A977-DE9A9D9568E5}" dt="2023-08-20T14:16:19.981" v="2779" actId="20577"/>
      <pc:docMkLst>
        <pc:docMk/>
      </pc:docMkLst>
      <pc:sldChg chg="addSp delSp modSp mod modTransition setBg modClrScheme delDesignElem chgLayout">
        <pc:chgData name="Savla, Pooja" userId="fa325e30-8c67-4070-a1ed-d22f6d05b8c4" providerId="ADAL" clId="{4E895C35-F740-400B-A977-DE9A9D9568E5}" dt="2023-08-20T14:16:19.981" v="2779" actId="20577"/>
        <pc:sldMkLst>
          <pc:docMk/>
          <pc:sldMk cId="3566453687" sldId="256"/>
        </pc:sldMkLst>
        <pc:spChg chg="mod">
          <ac:chgData name="Savla, Pooja" userId="fa325e30-8c67-4070-a1ed-d22f6d05b8c4" providerId="ADAL" clId="{4E895C35-F740-400B-A977-DE9A9D9568E5}" dt="2023-08-20T11:30:08.007" v="1155"/>
          <ac:spMkLst>
            <pc:docMk/>
            <pc:sldMk cId="3566453687" sldId="256"/>
            <ac:spMk id="2" creationId="{72AD504A-245C-E463-E58A-A35C43E1F27D}"/>
          </ac:spMkLst>
        </pc:spChg>
        <pc:spChg chg="mod">
          <ac:chgData name="Savla, Pooja" userId="fa325e30-8c67-4070-a1ed-d22f6d05b8c4" providerId="ADAL" clId="{4E895C35-F740-400B-A977-DE9A9D9568E5}" dt="2023-08-20T11:07:43.675" v="72" actId="20577"/>
          <ac:spMkLst>
            <pc:docMk/>
            <pc:sldMk cId="3566453687" sldId="256"/>
            <ac:spMk id="3" creationId="{DE31FF43-D3DA-0136-D5CF-A4D277976BAA}"/>
          </ac:spMkLst>
        </pc:spChg>
        <pc:spChg chg="del">
          <ac:chgData name="Savla, Pooja" userId="fa325e30-8c67-4070-a1ed-d22f6d05b8c4" providerId="ADAL" clId="{4E895C35-F740-400B-A977-DE9A9D9568E5}" dt="2023-08-20T11:04:46.002" v="1"/>
          <ac:spMkLst>
            <pc:docMk/>
            <pc:sldMk cId="3566453687" sldId="256"/>
            <ac:spMk id="12" creationId="{526E0BFB-CDF1-4990-8C11-AC849311E0A8}"/>
          </ac:spMkLst>
        </pc:spChg>
        <pc:spChg chg="del">
          <ac:chgData name="Savla, Pooja" userId="fa325e30-8c67-4070-a1ed-d22f6d05b8c4" providerId="ADAL" clId="{4E895C35-F740-400B-A977-DE9A9D9568E5}" dt="2023-08-20T11:04:46.002" v="1"/>
          <ac:spMkLst>
            <pc:docMk/>
            <pc:sldMk cId="3566453687" sldId="256"/>
            <ac:spMk id="14" creationId="{6069A1F8-9BEB-4786-9694-FC48B2D75D21}"/>
          </ac:spMkLst>
        </pc:spChg>
        <pc:spChg chg="del">
          <ac:chgData name="Savla, Pooja" userId="fa325e30-8c67-4070-a1ed-d22f6d05b8c4" providerId="ADAL" clId="{4E895C35-F740-400B-A977-DE9A9D9568E5}" dt="2023-08-20T11:04:46.002" v="1"/>
          <ac:spMkLst>
            <pc:docMk/>
            <pc:sldMk cId="3566453687" sldId="256"/>
            <ac:spMk id="16" creationId="{AF2F604E-43BE-4DC3-B983-E071523364F8}"/>
          </ac:spMkLst>
        </pc:spChg>
        <pc:spChg chg="del">
          <ac:chgData name="Savla, Pooja" userId="fa325e30-8c67-4070-a1ed-d22f6d05b8c4" providerId="ADAL" clId="{4E895C35-F740-400B-A977-DE9A9D9568E5}" dt="2023-08-20T11:04:46.002" v="1"/>
          <ac:spMkLst>
            <pc:docMk/>
            <pc:sldMk cId="3566453687" sldId="256"/>
            <ac:spMk id="18" creationId="{08C9B587-E65E-4B52-B37C-ABEBB6E87928}"/>
          </ac:spMkLst>
        </pc:spChg>
        <pc:spChg chg="mod">
          <ac:chgData name="Savla, Pooja" userId="fa325e30-8c67-4070-a1ed-d22f6d05b8c4" providerId="ADAL" clId="{4E895C35-F740-400B-A977-DE9A9D9568E5}" dt="2023-08-20T11:05:40.905" v="17" actId="27636"/>
          <ac:spMkLst>
            <pc:docMk/>
            <pc:sldMk cId="3566453687" sldId="256"/>
            <ac:spMk id="20" creationId="{2CAB673D-9367-0400-8081-2053D3109E66}"/>
          </ac:spMkLst>
        </pc:spChg>
        <pc:spChg chg="add mod">
          <ac:chgData name="Savla, Pooja" userId="fa325e30-8c67-4070-a1ed-d22f6d05b8c4" providerId="ADAL" clId="{4E895C35-F740-400B-A977-DE9A9D9568E5}" dt="2023-08-20T11:08:10.246" v="73" actId="767"/>
          <ac:spMkLst>
            <pc:docMk/>
            <pc:sldMk cId="3566453687" sldId="256"/>
            <ac:spMk id="23" creationId="{ADA2D52B-CF77-0B0F-56ED-53FFA37D4CD7}"/>
          </ac:spMkLst>
        </pc:spChg>
        <pc:spChg chg="add del mod">
          <ac:chgData name="Savla, Pooja" userId="fa325e30-8c67-4070-a1ed-d22f6d05b8c4" providerId="ADAL" clId="{4E895C35-F740-400B-A977-DE9A9D9568E5}" dt="2023-08-20T14:16:19.981" v="2779" actId="20577"/>
          <ac:spMkLst>
            <pc:docMk/>
            <pc:sldMk cId="3566453687" sldId="256"/>
            <ac:spMk id="24" creationId="{D50C7D62-1A94-AF0B-C210-B1A6CAB9923D}"/>
          </ac:spMkLst>
        </pc:spChg>
        <pc:spChg chg="add del">
          <ac:chgData name="Savla, Pooja" userId="fa325e30-8c67-4070-a1ed-d22f6d05b8c4" providerId="ADAL" clId="{4E895C35-F740-400B-A977-DE9A9D9568E5}" dt="2023-08-20T11:05:14.737" v="8" actId="26606"/>
          <ac:spMkLst>
            <pc:docMk/>
            <pc:sldMk cId="3566453687" sldId="256"/>
            <ac:spMk id="31" creationId="{DEB4B82D-A989-40D8-A457-F1D9C0345509}"/>
          </ac:spMkLst>
        </pc:spChg>
        <pc:spChg chg="add del">
          <ac:chgData name="Savla, Pooja" userId="fa325e30-8c67-4070-a1ed-d22f6d05b8c4" providerId="ADAL" clId="{4E895C35-F740-400B-A977-DE9A9D9568E5}" dt="2023-08-20T11:05:15.442" v="10" actId="26606"/>
          <ac:spMkLst>
            <pc:docMk/>
            <pc:sldMk cId="3566453687" sldId="256"/>
            <ac:spMk id="43" creationId="{23E3CED3-8830-45C9-8D6C-F4ECADD4F114}"/>
          </ac:spMkLst>
        </pc:spChg>
        <pc:spChg chg="add del">
          <ac:chgData name="Savla, Pooja" userId="fa325e30-8c67-4070-a1ed-d22f6d05b8c4" providerId="ADAL" clId="{4E895C35-F740-400B-A977-DE9A9D9568E5}" dt="2023-08-20T11:05:15.442" v="10" actId="26606"/>
          <ac:spMkLst>
            <pc:docMk/>
            <pc:sldMk cId="3566453687" sldId="256"/>
            <ac:spMk id="44" creationId="{66F2D62A-C66C-42DF-8C05-99B0B1A8BED0}"/>
          </ac:spMkLst>
        </pc:spChg>
        <pc:spChg chg="add del">
          <ac:chgData name="Savla, Pooja" userId="fa325e30-8c67-4070-a1ed-d22f6d05b8c4" providerId="ADAL" clId="{4E895C35-F740-400B-A977-DE9A9D9568E5}" dt="2023-08-20T11:05:20.558" v="13"/>
          <ac:spMkLst>
            <pc:docMk/>
            <pc:sldMk cId="3566453687" sldId="256"/>
            <ac:spMk id="47" creationId="{38181A50-C8BE-4392-983D-C06579080585}"/>
          </ac:spMkLst>
        </pc:spChg>
        <pc:grpChg chg="add del">
          <ac:chgData name="Savla, Pooja" userId="fa325e30-8c67-4070-a1ed-d22f6d05b8c4" providerId="ADAL" clId="{4E895C35-F740-400B-A977-DE9A9D9568E5}" dt="2023-08-20T11:05:14.737" v="8" actId="26606"/>
          <ac:grpSpMkLst>
            <pc:docMk/>
            <pc:sldMk cId="3566453687" sldId="256"/>
            <ac:grpSpMk id="25" creationId="{B77576E5-E7DB-46C7-B0D9-A0AB18787301}"/>
          </ac:grpSpMkLst>
        </pc:grpChg>
        <pc:grpChg chg="add del">
          <ac:chgData name="Savla, Pooja" userId="fa325e30-8c67-4070-a1ed-d22f6d05b8c4" providerId="ADAL" clId="{4E895C35-F740-400B-A977-DE9A9D9568E5}" dt="2023-08-20T11:05:14.737" v="8" actId="26606"/>
          <ac:grpSpMkLst>
            <pc:docMk/>
            <pc:sldMk cId="3566453687" sldId="256"/>
            <ac:grpSpMk id="35" creationId="{67034349-EB95-4DEC-941A-A5BEB23CCC1B}"/>
          </ac:grpSpMkLst>
        </pc:grpChg>
        <pc:grpChg chg="add del">
          <ac:chgData name="Savla, Pooja" userId="fa325e30-8c67-4070-a1ed-d22f6d05b8c4" providerId="ADAL" clId="{4E895C35-F740-400B-A977-DE9A9D9568E5}" dt="2023-08-20T11:05:15.442" v="10" actId="26606"/>
          <ac:grpSpMkLst>
            <pc:docMk/>
            <pc:sldMk cId="3566453687" sldId="256"/>
            <ac:grpSpMk id="41" creationId="{B77576E5-E7DB-46C7-B0D9-A0AB18787301}"/>
          </ac:grpSpMkLst>
        </pc:grpChg>
        <pc:grpChg chg="add del">
          <ac:chgData name="Savla, Pooja" userId="fa325e30-8c67-4070-a1ed-d22f6d05b8c4" providerId="ADAL" clId="{4E895C35-F740-400B-A977-DE9A9D9568E5}" dt="2023-08-20T11:05:20.558" v="13"/>
          <ac:grpSpMkLst>
            <pc:docMk/>
            <pc:sldMk cId="3566453687" sldId="256"/>
            <ac:grpSpMk id="46" creationId="{B77576E5-E7DB-46C7-B0D9-A0AB18787301}"/>
          </ac:grpSpMkLst>
        </pc:grpChg>
        <pc:picChg chg="mod">
          <ac:chgData name="Savla, Pooja" userId="fa325e30-8c67-4070-a1ed-d22f6d05b8c4" providerId="ADAL" clId="{4E895C35-F740-400B-A977-DE9A9D9568E5}" dt="2023-08-20T11:12:36.109" v="677" actId="14861"/>
          <ac:picMkLst>
            <pc:docMk/>
            <pc:sldMk cId="3566453687" sldId="256"/>
            <ac:picMk id="7" creationId="{B98A6FF6-324D-7E56-69CC-D25739A942A4}"/>
          </ac:picMkLst>
        </pc:picChg>
        <pc:picChg chg="add del mod">
          <ac:chgData name="Savla, Pooja" userId="fa325e30-8c67-4070-a1ed-d22f6d05b8c4" providerId="ADAL" clId="{4E895C35-F740-400B-A977-DE9A9D9568E5}" dt="2023-08-20T11:14:40.590" v="1003" actId="14861"/>
          <ac:picMkLst>
            <pc:docMk/>
            <pc:sldMk cId="3566453687" sldId="256"/>
            <ac:picMk id="32" creationId="{8A0B021C-52C9-DE0B-9600-7C3A91873F48}"/>
          </ac:picMkLst>
        </pc:picChg>
        <pc:picChg chg="add del">
          <ac:chgData name="Savla, Pooja" userId="fa325e30-8c67-4070-a1ed-d22f6d05b8c4" providerId="ADAL" clId="{4E895C35-F740-400B-A977-DE9A9D9568E5}" dt="2023-08-20T11:05:14.737" v="8" actId="26606"/>
          <ac:picMkLst>
            <pc:docMk/>
            <pc:sldMk cId="3566453687" sldId="256"/>
            <ac:picMk id="33" creationId="{14E99EC7-4ECA-46FD-A4EE-C28A8AC67373}"/>
          </ac:picMkLst>
        </pc:picChg>
        <pc:picChg chg="add del mod">
          <ac:chgData name="Savla, Pooja" userId="fa325e30-8c67-4070-a1ed-d22f6d05b8c4" providerId="ADAL" clId="{4E895C35-F740-400B-A977-DE9A9D9568E5}" dt="2023-08-20T11:14:19.157" v="881" actId="22"/>
          <ac:picMkLst>
            <pc:docMk/>
            <pc:sldMk cId="3566453687" sldId="256"/>
            <ac:picMk id="45" creationId="{32C06A54-8A5A-81B8-A26F-4AB686BBCF3A}"/>
          </ac:picMkLst>
        </pc:picChg>
      </pc:sldChg>
      <pc:sldChg chg="addSp delSp modSp new mod modClrScheme chgLayout">
        <pc:chgData name="Savla, Pooja" userId="fa325e30-8c67-4070-a1ed-d22f6d05b8c4" providerId="ADAL" clId="{4E895C35-F740-400B-A977-DE9A9D9568E5}" dt="2023-08-20T14:01:41.841" v="2656" actId="20577"/>
        <pc:sldMkLst>
          <pc:docMk/>
          <pc:sldMk cId="2092433130" sldId="257"/>
        </pc:sldMkLst>
        <pc:spChg chg="mod">
          <ac:chgData name="Savla, Pooja" userId="fa325e30-8c67-4070-a1ed-d22f6d05b8c4" providerId="ADAL" clId="{4E895C35-F740-400B-A977-DE9A9D9568E5}" dt="2023-08-20T11:30:08.894" v="1156" actId="26606"/>
          <ac:spMkLst>
            <pc:docMk/>
            <pc:sldMk cId="2092433130" sldId="257"/>
            <ac:spMk id="2" creationId="{FDF1E326-AF5E-C04C-7AB3-EE5C2FC56DBE}"/>
          </ac:spMkLst>
        </pc:spChg>
        <pc:spChg chg="mod">
          <ac:chgData name="Savla, Pooja" userId="fa325e30-8c67-4070-a1ed-d22f6d05b8c4" providerId="ADAL" clId="{4E895C35-F740-400B-A977-DE9A9D9568E5}" dt="2023-08-20T14:01:41.841" v="2656" actId="20577"/>
          <ac:spMkLst>
            <pc:docMk/>
            <pc:sldMk cId="2092433130" sldId="257"/>
            <ac:spMk id="3" creationId="{C24B4258-D336-1C29-0E8A-69050EA648E9}"/>
          </ac:spMkLst>
        </pc:spChg>
        <pc:spChg chg="del">
          <ac:chgData name="Savla, Pooja" userId="fa325e30-8c67-4070-a1ed-d22f6d05b8c4" providerId="ADAL" clId="{4E895C35-F740-400B-A977-DE9A9D9568E5}" dt="2023-08-20T11:16:48.508" v="1011" actId="478"/>
          <ac:spMkLst>
            <pc:docMk/>
            <pc:sldMk cId="2092433130" sldId="257"/>
            <ac:spMk id="4" creationId="{0D048E72-36C9-3A1C-DB6C-AE472832272A}"/>
          </ac:spMkLst>
        </pc:spChg>
        <pc:spChg chg="add del mod">
          <ac:chgData name="Savla, Pooja" userId="fa325e30-8c67-4070-a1ed-d22f6d05b8c4" providerId="ADAL" clId="{4E895C35-F740-400B-A977-DE9A9D9568E5}" dt="2023-08-20T11:29:58.383" v="1152" actId="26606"/>
          <ac:spMkLst>
            <pc:docMk/>
            <pc:sldMk cId="2092433130" sldId="257"/>
            <ac:spMk id="8" creationId="{AB84AFDF-7453-372C-CDBE-FEDF8FE2446E}"/>
          </ac:spMkLst>
        </pc:spChg>
        <pc:spChg chg="add del mod">
          <ac:chgData name="Savla, Pooja" userId="fa325e30-8c67-4070-a1ed-d22f6d05b8c4" providerId="ADAL" clId="{4E895C35-F740-400B-A977-DE9A9D9568E5}" dt="2023-08-20T11:29:58.383" v="1152" actId="26606"/>
          <ac:spMkLst>
            <pc:docMk/>
            <pc:sldMk cId="2092433130" sldId="257"/>
            <ac:spMk id="10" creationId="{54FCD0BC-0909-4419-F085-EB3941E28303}"/>
          </ac:spMkLst>
        </pc:spChg>
        <pc:spChg chg="add del mod">
          <ac:chgData name="Savla, Pooja" userId="fa325e30-8c67-4070-a1ed-d22f6d05b8c4" providerId="ADAL" clId="{4E895C35-F740-400B-A977-DE9A9D9568E5}" dt="2023-08-20T11:30:08.894" v="1156" actId="26606"/>
          <ac:spMkLst>
            <pc:docMk/>
            <pc:sldMk cId="2092433130" sldId="257"/>
            <ac:spMk id="12" creationId="{7D52893E-5927-2185-0D92-5D1D1A405AB6}"/>
          </ac:spMkLst>
        </pc:spChg>
        <pc:spChg chg="add del mod">
          <ac:chgData name="Savla, Pooja" userId="fa325e30-8c67-4070-a1ed-d22f6d05b8c4" providerId="ADAL" clId="{4E895C35-F740-400B-A977-DE9A9D9568E5}" dt="2023-08-20T11:30:08.894" v="1156" actId="26606"/>
          <ac:spMkLst>
            <pc:docMk/>
            <pc:sldMk cId="2092433130" sldId="257"/>
            <ac:spMk id="13" creationId="{8B426830-94AE-3A49-7C47-1E11E0AD94F2}"/>
          </ac:spMkLst>
        </pc:spChg>
      </pc:sldChg>
      <pc:sldChg chg="new del">
        <pc:chgData name="Savla, Pooja" userId="fa325e30-8c67-4070-a1ed-d22f6d05b8c4" providerId="ADAL" clId="{4E895C35-F740-400B-A977-DE9A9D9568E5}" dt="2023-08-20T11:30:27.750" v="1158" actId="680"/>
        <pc:sldMkLst>
          <pc:docMk/>
          <pc:sldMk cId="1414625303" sldId="258"/>
        </pc:sldMkLst>
      </pc:sldChg>
      <pc:sldChg chg="addSp delSp modSp new mod">
        <pc:chgData name="Savla, Pooja" userId="fa325e30-8c67-4070-a1ed-d22f6d05b8c4" providerId="ADAL" clId="{4E895C35-F740-400B-A977-DE9A9D9568E5}" dt="2023-08-20T14:03:42.180" v="2693" actId="12"/>
        <pc:sldMkLst>
          <pc:docMk/>
          <pc:sldMk cId="4131502365" sldId="258"/>
        </pc:sldMkLst>
        <pc:spChg chg="mod">
          <ac:chgData name="Savla, Pooja" userId="fa325e30-8c67-4070-a1ed-d22f6d05b8c4" providerId="ADAL" clId="{4E895C35-F740-400B-A977-DE9A9D9568E5}" dt="2023-08-20T14:03:35.938" v="2692" actId="12"/>
          <ac:spMkLst>
            <pc:docMk/>
            <pc:sldMk cId="4131502365" sldId="258"/>
            <ac:spMk id="2" creationId="{D587A386-8F56-5886-2878-563560CD6653}"/>
          </ac:spMkLst>
        </pc:spChg>
        <pc:spChg chg="mod">
          <ac:chgData name="Savla, Pooja" userId="fa325e30-8c67-4070-a1ed-d22f6d05b8c4" providerId="ADAL" clId="{4E895C35-F740-400B-A977-DE9A9D9568E5}" dt="2023-08-20T11:48:50.643" v="1332" actId="6549"/>
          <ac:spMkLst>
            <pc:docMk/>
            <pc:sldMk cId="4131502365" sldId="258"/>
            <ac:spMk id="3" creationId="{AEA17B98-BA2E-A8AB-AF8C-B63EB4120E4D}"/>
          </ac:spMkLst>
        </pc:spChg>
        <pc:spChg chg="del">
          <ac:chgData name="Savla, Pooja" userId="fa325e30-8c67-4070-a1ed-d22f6d05b8c4" providerId="ADAL" clId="{4E895C35-F740-400B-A977-DE9A9D9568E5}" dt="2023-08-20T11:31:18.846" v="1174" actId="478"/>
          <ac:spMkLst>
            <pc:docMk/>
            <pc:sldMk cId="4131502365" sldId="258"/>
            <ac:spMk id="4" creationId="{EE91902C-27D7-CDEA-857F-0FBDB3B20334}"/>
          </ac:spMkLst>
        </pc:spChg>
        <pc:spChg chg="add del mod">
          <ac:chgData name="Savla, Pooja" userId="fa325e30-8c67-4070-a1ed-d22f6d05b8c4" providerId="ADAL" clId="{4E895C35-F740-400B-A977-DE9A9D9568E5}" dt="2023-08-20T11:37:34.988" v="1187" actId="478"/>
          <ac:spMkLst>
            <pc:docMk/>
            <pc:sldMk cId="4131502365" sldId="258"/>
            <ac:spMk id="6" creationId="{B28C9364-2126-03BB-D254-D98D20953C14}"/>
          </ac:spMkLst>
        </pc:spChg>
        <pc:spChg chg="add mod">
          <ac:chgData name="Savla, Pooja" userId="fa325e30-8c67-4070-a1ed-d22f6d05b8c4" providerId="ADAL" clId="{4E895C35-F740-400B-A977-DE9A9D9568E5}" dt="2023-08-20T14:03:42.180" v="2693" actId="12"/>
          <ac:spMkLst>
            <pc:docMk/>
            <pc:sldMk cId="4131502365" sldId="258"/>
            <ac:spMk id="8" creationId="{45D61997-ECA9-659E-AF61-6D3E65ABC437}"/>
          </ac:spMkLst>
        </pc:spChg>
        <pc:spChg chg="add del mod">
          <ac:chgData name="Savla, Pooja" userId="fa325e30-8c67-4070-a1ed-d22f6d05b8c4" providerId="ADAL" clId="{4E895C35-F740-400B-A977-DE9A9D9568E5}" dt="2023-08-20T11:38:36.132" v="1214" actId="478"/>
          <ac:spMkLst>
            <pc:docMk/>
            <pc:sldMk cId="4131502365" sldId="258"/>
            <ac:spMk id="10" creationId="{E1BB3E3E-7B41-D840-EA85-D98F6DC5A79B}"/>
          </ac:spMkLst>
        </pc:spChg>
        <pc:spChg chg="add mod">
          <ac:chgData name="Savla, Pooja" userId="fa325e30-8c67-4070-a1ed-d22f6d05b8c4" providerId="ADAL" clId="{4E895C35-F740-400B-A977-DE9A9D9568E5}" dt="2023-08-20T13:54:38.540" v="2477" actId="12"/>
          <ac:spMkLst>
            <pc:docMk/>
            <pc:sldMk cId="4131502365" sldId="258"/>
            <ac:spMk id="11" creationId="{DD7D891A-BEE4-66D9-6C63-589C2D5B5BB5}"/>
          </ac:spMkLst>
        </pc:spChg>
      </pc:sldChg>
      <pc:sldChg chg="delSp modSp new mod">
        <pc:chgData name="Savla, Pooja" userId="fa325e30-8c67-4070-a1ed-d22f6d05b8c4" providerId="ADAL" clId="{4E895C35-F740-400B-A977-DE9A9D9568E5}" dt="2023-08-20T14:04:44.675" v="2699" actId="115"/>
        <pc:sldMkLst>
          <pc:docMk/>
          <pc:sldMk cId="564750020" sldId="259"/>
        </pc:sldMkLst>
        <pc:spChg chg="mod">
          <ac:chgData name="Savla, Pooja" userId="fa325e30-8c67-4070-a1ed-d22f6d05b8c4" providerId="ADAL" clId="{4E895C35-F740-400B-A977-DE9A9D9568E5}" dt="2023-08-20T14:04:44.675" v="2699" actId="115"/>
          <ac:spMkLst>
            <pc:docMk/>
            <pc:sldMk cId="564750020" sldId="259"/>
            <ac:spMk id="2" creationId="{46687AD3-677F-21AA-170C-35A5239EC5D2}"/>
          </ac:spMkLst>
        </pc:spChg>
        <pc:spChg chg="mod">
          <ac:chgData name="Savla, Pooja" userId="fa325e30-8c67-4070-a1ed-d22f6d05b8c4" providerId="ADAL" clId="{4E895C35-F740-400B-A977-DE9A9D9568E5}" dt="2023-08-20T14:04:15.778" v="2697" actId="108"/>
          <ac:spMkLst>
            <pc:docMk/>
            <pc:sldMk cId="564750020" sldId="259"/>
            <ac:spMk id="3" creationId="{E6304B8C-0188-5AAD-57BE-1ECCFA88C789}"/>
          </ac:spMkLst>
        </pc:spChg>
        <pc:spChg chg="del mod">
          <ac:chgData name="Savla, Pooja" userId="fa325e30-8c67-4070-a1ed-d22f6d05b8c4" providerId="ADAL" clId="{4E895C35-F740-400B-A977-DE9A9D9568E5}" dt="2023-08-20T11:52:37.219" v="1356" actId="478"/>
          <ac:spMkLst>
            <pc:docMk/>
            <pc:sldMk cId="564750020" sldId="259"/>
            <ac:spMk id="4" creationId="{1567C709-2D64-3117-B6E3-C80801AE842A}"/>
          </ac:spMkLst>
        </pc:spChg>
      </pc:sldChg>
      <pc:sldChg chg="addSp delSp modSp new mod">
        <pc:chgData name="Savla, Pooja" userId="fa325e30-8c67-4070-a1ed-d22f6d05b8c4" providerId="ADAL" clId="{4E895C35-F740-400B-A977-DE9A9D9568E5}" dt="2023-08-20T14:05:07.619" v="2702" actId="115"/>
        <pc:sldMkLst>
          <pc:docMk/>
          <pc:sldMk cId="3051727276" sldId="260"/>
        </pc:sldMkLst>
        <pc:spChg chg="mod">
          <ac:chgData name="Savla, Pooja" userId="fa325e30-8c67-4070-a1ed-d22f6d05b8c4" providerId="ADAL" clId="{4E895C35-F740-400B-A977-DE9A9D9568E5}" dt="2023-08-20T14:03:17.482" v="2691" actId="1076"/>
          <ac:spMkLst>
            <pc:docMk/>
            <pc:sldMk cId="3051727276" sldId="260"/>
            <ac:spMk id="2" creationId="{8D3D5C6E-AD17-2DAD-C0A0-0DA6442AAF20}"/>
          </ac:spMkLst>
        </pc:spChg>
        <pc:spChg chg="del">
          <ac:chgData name="Savla, Pooja" userId="fa325e30-8c67-4070-a1ed-d22f6d05b8c4" providerId="ADAL" clId="{4E895C35-F740-400B-A977-DE9A9D9568E5}" dt="2023-08-20T13:17:59.820" v="1852" actId="478"/>
          <ac:spMkLst>
            <pc:docMk/>
            <pc:sldMk cId="3051727276" sldId="260"/>
            <ac:spMk id="3" creationId="{B3567269-E6CE-D211-C197-DCF933F7486E}"/>
          </ac:spMkLst>
        </pc:spChg>
        <pc:spChg chg="del">
          <ac:chgData name="Savla, Pooja" userId="fa325e30-8c67-4070-a1ed-d22f6d05b8c4" providerId="ADAL" clId="{4E895C35-F740-400B-A977-DE9A9D9568E5}" dt="2023-08-20T13:17:50.179" v="1849" actId="478"/>
          <ac:spMkLst>
            <pc:docMk/>
            <pc:sldMk cId="3051727276" sldId="260"/>
            <ac:spMk id="4" creationId="{6EB2E5E6-1580-1C04-3276-7DDE4B0B283A}"/>
          </ac:spMkLst>
        </pc:spChg>
        <pc:spChg chg="add mod">
          <ac:chgData name="Savla, Pooja" userId="fa325e30-8c67-4070-a1ed-d22f6d05b8c4" providerId="ADAL" clId="{4E895C35-F740-400B-A977-DE9A9D9568E5}" dt="2023-08-20T14:05:03.168" v="2701" actId="115"/>
          <ac:spMkLst>
            <pc:docMk/>
            <pc:sldMk cId="3051727276" sldId="260"/>
            <ac:spMk id="7" creationId="{9A26E9E7-E231-6828-3C00-3520A5043019}"/>
          </ac:spMkLst>
        </pc:spChg>
        <pc:spChg chg="add mod">
          <ac:chgData name="Savla, Pooja" userId="fa325e30-8c67-4070-a1ed-d22f6d05b8c4" providerId="ADAL" clId="{4E895C35-F740-400B-A977-DE9A9D9568E5}" dt="2023-08-20T14:05:07.619" v="2702" actId="115"/>
          <ac:spMkLst>
            <pc:docMk/>
            <pc:sldMk cId="3051727276" sldId="260"/>
            <ac:spMk id="10" creationId="{7E462476-A6F0-BB46-D131-1647D864F4A9}"/>
          </ac:spMkLst>
        </pc:spChg>
        <pc:spChg chg="add mod">
          <ac:chgData name="Savla, Pooja" userId="fa325e30-8c67-4070-a1ed-d22f6d05b8c4" providerId="ADAL" clId="{4E895C35-F740-400B-A977-DE9A9D9568E5}" dt="2023-08-20T14:04:57.087" v="2700" actId="12"/>
          <ac:spMkLst>
            <pc:docMk/>
            <pc:sldMk cId="3051727276" sldId="260"/>
            <ac:spMk id="13" creationId="{A8D0CD62-9214-D015-BE1D-F4374846A505}"/>
          </ac:spMkLst>
        </pc:spChg>
        <pc:graphicFrameChg chg="add del mod">
          <ac:chgData name="Savla, Pooja" userId="fa325e30-8c67-4070-a1ed-d22f6d05b8c4" providerId="ADAL" clId="{4E895C35-F740-400B-A977-DE9A9D9568E5}" dt="2023-08-20T13:20:35.388" v="1858" actId="478"/>
          <ac:graphicFrameMkLst>
            <pc:docMk/>
            <pc:sldMk cId="3051727276" sldId="260"/>
            <ac:graphicFrameMk id="5" creationId="{19E80017-807F-2B40-217E-55FF3D223298}"/>
          </ac:graphicFrameMkLst>
        </pc:graphicFrameChg>
        <pc:graphicFrameChg chg="add mod">
          <ac:chgData name="Savla, Pooja" userId="fa325e30-8c67-4070-a1ed-d22f6d05b8c4" providerId="ADAL" clId="{4E895C35-F740-400B-A977-DE9A9D9568E5}" dt="2023-08-20T14:02:14.269" v="2661" actId="14100"/>
          <ac:graphicFrameMkLst>
            <pc:docMk/>
            <pc:sldMk cId="3051727276" sldId="260"/>
            <ac:graphicFrameMk id="6" creationId="{19E80017-807F-2B40-217E-55FF3D223298}"/>
          </ac:graphicFrameMkLst>
        </pc:graphicFrameChg>
        <pc:graphicFrameChg chg="add mod">
          <ac:chgData name="Savla, Pooja" userId="fa325e30-8c67-4070-a1ed-d22f6d05b8c4" providerId="ADAL" clId="{4E895C35-F740-400B-A977-DE9A9D9568E5}" dt="2023-08-20T13:28:03" v="1917"/>
          <ac:graphicFrameMkLst>
            <pc:docMk/>
            <pc:sldMk cId="3051727276" sldId="260"/>
            <ac:graphicFrameMk id="8" creationId="{B2770B2D-39CF-2108-7312-CA86BABE5100}"/>
          </ac:graphicFrameMkLst>
        </pc:graphicFrameChg>
        <pc:graphicFrameChg chg="add mod">
          <ac:chgData name="Savla, Pooja" userId="fa325e30-8c67-4070-a1ed-d22f6d05b8c4" providerId="ADAL" clId="{4E895C35-F740-400B-A977-DE9A9D9568E5}" dt="2023-08-20T14:02:14.269" v="2661" actId="14100"/>
          <ac:graphicFrameMkLst>
            <pc:docMk/>
            <pc:sldMk cId="3051727276" sldId="260"/>
            <ac:graphicFrameMk id="9" creationId="{B2770B2D-39CF-2108-7312-CA86BABE5100}"/>
          </ac:graphicFrameMkLst>
        </pc:graphicFrameChg>
        <pc:cxnChg chg="add mod">
          <ac:chgData name="Savla, Pooja" userId="fa325e30-8c67-4070-a1ed-d22f6d05b8c4" providerId="ADAL" clId="{4E895C35-F740-400B-A977-DE9A9D9568E5}" dt="2023-08-20T13:30:36.399" v="1936" actId="13822"/>
          <ac:cxnSpMkLst>
            <pc:docMk/>
            <pc:sldMk cId="3051727276" sldId="260"/>
            <ac:cxnSpMk id="12" creationId="{69850B87-C464-3738-0A8F-5D1D28814B30}"/>
          </ac:cxnSpMkLst>
        </pc:cxnChg>
      </pc:sldChg>
      <pc:sldChg chg="addSp delSp modSp new mod">
        <pc:chgData name="Savla, Pooja" userId="fa325e30-8c67-4070-a1ed-d22f6d05b8c4" providerId="ADAL" clId="{4E895C35-F740-400B-A977-DE9A9D9568E5}" dt="2023-08-20T13:50:49.432" v="2440" actId="20577"/>
        <pc:sldMkLst>
          <pc:docMk/>
          <pc:sldMk cId="2724770416" sldId="261"/>
        </pc:sldMkLst>
        <pc:spChg chg="mod">
          <ac:chgData name="Savla, Pooja" userId="fa325e30-8c67-4070-a1ed-d22f6d05b8c4" providerId="ADAL" clId="{4E895C35-F740-400B-A977-DE9A9D9568E5}" dt="2023-08-20T13:31:43.471" v="1957" actId="115"/>
          <ac:spMkLst>
            <pc:docMk/>
            <pc:sldMk cId="2724770416" sldId="261"/>
            <ac:spMk id="2" creationId="{432DAEF5-4B78-5902-C00D-20E116C074D2}"/>
          </ac:spMkLst>
        </pc:spChg>
        <pc:spChg chg="del mod">
          <ac:chgData name="Savla, Pooja" userId="fa325e30-8c67-4070-a1ed-d22f6d05b8c4" providerId="ADAL" clId="{4E895C35-F740-400B-A977-DE9A9D9568E5}" dt="2023-08-20T13:33:15.166" v="1962"/>
          <ac:spMkLst>
            <pc:docMk/>
            <pc:sldMk cId="2724770416" sldId="261"/>
            <ac:spMk id="3" creationId="{D8399D48-7D7E-69E9-9D8A-F6507623648F}"/>
          </ac:spMkLst>
        </pc:spChg>
        <pc:spChg chg="del mod">
          <ac:chgData name="Savla, Pooja" userId="fa325e30-8c67-4070-a1ed-d22f6d05b8c4" providerId="ADAL" clId="{4E895C35-F740-400B-A977-DE9A9D9568E5}" dt="2023-08-20T13:31:10.220" v="1939" actId="478"/>
          <ac:spMkLst>
            <pc:docMk/>
            <pc:sldMk cId="2724770416" sldId="261"/>
            <ac:spMk id="4" creationId="{ACF164F4-C054-5476-C1E3-F8F7251EADD8}"/>
          </ac:spMkLst>
        </pc:spChg>
        <pc:spChg chg="add del mod">
          <ac:chgData name="Savla, Pooja" userId="fa325e30-8c67-4070-a1ed-d22f6d05b8c4" providerId="ADAL" clId="{4E895C35-F740-400B-A977-DE9A9D9568E5}" dt="2023-08-20T13:31:12.794" v="1940" actId="478"/>
          <ac:spMkLst>
            <pc:docMk/>
            <pc:sldMk cId="2724770416" sldId="261"/>
            <ac:spMk id="6" creationId="{BC037C6B-3DD7-8F75-A9C2-9DCE45A9888F}"/>
          </ac:spMkLst>
        </pc:spChg>
        <pc:spChg chg="add del mod">
          <ac:chgData name="Savla, Pooja" userId="fa325e30-8c67-4070-a1ed-d22f6d05b8c4" providerId="ADAL" clId="{4E895C35-F740-400B-A977-DE9A9D9568E5}" dt="2023-08-20T13:35:05.968" v="1974" actId="478"/>
          <ac:spMkLst>
            <pc:docMk/>
            <pc:sldMk cId="2724770416" sldId="261"/>
            <ac:spMk id="7" creationId="{75CE3020-CEFA-1BE5-F627-1BCD0ECC1A66}"/>
          </ac:spMkLst>
        </pc:spChg>
        <pc:spChg chg="add del mod">
          <ac:chgData name="Savla, Pooja" userId="fa325e30-8c67-4070-a1ed-d22f6d05b8c4" providerId="ADAL" clId="{4E895C35-F740-400B-A977-DE9A9D9568E5}" dt="2023-08-20T13:33:27.538" v="1964" actId="478"/>
          <ac:spMkLst>
            <pc:docMk/>
            <pc:sldMk cId="2724770416" sldId="261"/>
            <ac:spMk id="8" creationId="{4B4D7E3B-C70B-7200-6D68-5A05ADD93965}"/>
          </ac:spMkLst>
        </pc:spChg>
        <pc:spChg chg="add del mod">
          <ac:chgData name="Savla, Pooja" userId="fa325e30-8c67-4070-a1ed-d22f6d05b8c4" providerId="ADAL" clId="{4E895C35-F740-400B-A977-DE9A9D9568E5}" dt="2023-08-20T13:35:05.968" v="1974" actId="478"/>
          <ac:spMkLst>
            <pc:docMk/>
            <pc:sldMk cId="2724770416" sldId="261"/>
            <ac:spMk id="9" creationId="{D4A62249-AF9B-0328-800B-F1DBDC2EBFF1}"/>
          </ac:spMkLst>
        </pc:spChg>
        <pc:spChg chg="add del mod">
          <ac:chgData name="Savla, Pooja" userId="fa325e30-8c67-4070-a1ed-d22f6d05b8c4" providerId="ADAL" clId="{4E895C35-F740-400B-A977-DE9A9D9568E5}" dt="2023-08-20T13:35:05.968" v="1974" actId="478"/>
          <ac:spMkLst>
            <pc:docMk/>
            <pc:sldMk cId="2724770416" sldId="261"/>
            <ac:spMk id="10" creationId="{61BC0E63-D99B-4489-5E63-7ECCE118452B}"/>
          </ac:spMkLst>
        </pc:spChg>
        <pc:spChg chg="add del mod">
          <ac:chgData name="Savla, Pooja" userId="fa325e30-8c67-4070-a1ed-d22f6d05b8c4" providerId="ADAL" clId="{4E895C35-F740-400B-A977-DE9A9D9568E5}" dt="2023-08-20T13:35:05.968" v="1974" actId="478"/>
          <ac:spMkLst>
            <pc:docMk/>
            <pc:sldMk cId="2724770416" sldId="261"/>
            <ac:spMk id="11" creationId="{1012C668-55E7-9BF1-077A-EE909C0D5D33}"/>
          </ac:spMkLst>
        </pc:spChg>
        <pc:graphicFrameChg chg="add del modGraphic">
          <ac:chgData name="Savla, Pooja" userId="fa325e30-8c67-4070-a1ed-d22f6d05b8c4" providerId="ADAL" clId="{4E895C35-F740-400B-A977-DE9A9D9568E5}" dt="2023-08-20T13:35:03.424" v="1973" actId="1032"/>
          <ac:graphicFrameMkLst>
            <pc:docMk/>
            <pc:sldMk cId="2724770416" sldId="261"/>
            <ac:graphicFrameMk id="12" creationId="{0ACCAFFD-E421-209F-07AB-109F8F8268B6}"/>
          </ac:graphicFrameMkLst>
        </pc:graphicFrameChg>
        <pc:graphicFrameChg chg="add mod modGraphic">
          <ac:chgData name="Savla, Pooja" userId="fa325e30-8c67-4070-a1ed-d22f6d05b8c4" providerId="ADAL" clId="{4E895C35-F740-400B-A977-DE9A9D9568E5}" dt="2023-08-20T13:50:49.432" v="2440" actId="20577"/>
          <ac:graphicFrameMkLst>
            <pc:docMk/>
            <pc:sldMk cId="2724770416" sldId="261"/>
            <ac:graphicFrameMk id="13" creationId="{D94435F5-54B5-DEF0-4D2A-8ECFD418FC22}"/>
          </ac:graphicFrameMkLst>
        </pc:graphicFrameChg>
      </pc:sldChg>
      <pc:sldChg chg="delSp modSp new mod">
        <pc:chgData name="Savla, Pooja" userId="fa325e30-8c67-4070-a1ed-d22f6d05b8c4" providerId="ADAL" clId="{4E895C35-F740-400B-A977-DE9A9D9568E5}" dt="2023-08-20T14:00:25.756" v="2639" actId="5793"/>
        <pc:sldMkLst>
          <pc:docMk/>
          <pc:sldMk cId="3414530607" sldId="262"/>
        </pc:sldMkLst>
        <pc:spChg chg="mod">
          <ac:chgData name="Savla, Pooja" userId="fa325e30-8c67-4070-a1ed-d22f6d05b8c4" providerId="ADAL" clId="{4E895C35-F740-400B-A977-DE9A9D9568E5}" dt="2023-08-20T13:59:41.989" v="2622" actId="115"/>
          <ac:spMkLst>
            <pc:docMk/>
            <pc:sldMk cId="3414530607" sldId="262"/>
            <ac:spMk id="2" creationId="{F3F1D352-137B-621C-0AAA-4DB75D5F4104}"/>
          </ac:spMkLst>
        </pc:spChg>
        <pc:spChg chg="mod">
          <ac:chgData name="Savla, Pooja" userId="fa325e30-8c67-4070-a1ed-d22f6d05b8c4" providerId="ADAL" clId="{4E895C35-F740-400B-A977-DE9A9D9568E5}" dt="2023-08-20T14:00:25.756" v="2639" actId="5793"/>
          <ac:spMkLst>
            <pc:docMk/>
            <pc:sldMk cId="3414530607" sldId="262"/>
            <ac:spMk id="3" creationId="{A91EA2E4-2488-A539-0A1E-323398799FEE}"/>
          </ac:spMkLst>
        </pc:spChg>
        <pc:spChg chg="del">
          <ac:chgData name="Savla, Pooja" userId="fa325e30-8c67-4070-a1ed-d22f6d05b8c4" providerId="ADAL" clId="{4E895C35-F740-400B-A977-DE9A9D9568E5}" dt="2023-08-20T13:49:55.623" v="2417" actId="478"/>
          <ac:spMkLst>
            <pc:docMk/>
            <pc:sldMk cId="3414530607" sldId="262"/>
            <ac:spMk id="4" creationId="{D898AE1B-74B2-FFF3-A910-2B6F3D6195B2}"/>
          </ac:spMkLst>
        </pc:spChg>
      </pc:sldChg>
      <pc:sldChg chg="delSp modSp new del mod">
        <pc:chgData name="Savla, Pooja" userId="fa325e30-8c67-4070-a1ed-d22f6d05b8c4" providerId="ADAL" clId="{4E895C35-F740-400B-A977-DE9A9D9568E5}" dt="2023-08-20T14:12:01.527" v="2715" actId="47"/>
        <pc:sldMkLst>
          <pc:docMk/>
          <pc:sldMk cId="2525053027" sldId="263"/>
        </pc:sldMkLst>
        <pc:spChg chg="mod">
          <ac:chgData name="Savla, Pooja" userId="fa325e30-8c67-4070-a1ed-d22f6d05b8c4" providerId="ADAL" clId="{4E895C35-F740-400B-A977-DE9A9D9568E5}" dt="2023-08-20T14:05:56.429" v="2713" actId="12"/>
          <ac:spMkLst>
            <pc:docMk/>
            <pc:sldMk cId="2525053027" sldId="263"/>
            <ac:spMk id="2" creationId="{8320BF5F-57CE-FFB3-C223-396B9366125C}"/>
          </ac:spMkLst>
        </pc:spChg>
        <pc:spChg chg="mod">
          <ac:chgData name="Savla, Pooja" userId="fa325e30-8c67-4070-a1ed-d22f6d05b8c4" providerId="ADAL" clId="{4E895C35-F740-400B-A977-DE9A9D9568E5}" dt="2023-08-20T14:05:59.469" v="2714" actId="1076"/>
          <ac:spMkLst>
            <pc:docMk/>
            <pc:sldMk cId="2525053027" sldId="263"/>
            <ac:spMk id="3" creationId="{63B184A0-02AF-83F8-1C59-C219D2144602}"/>
          </ac:spMkLst>
        </pc:spChg>
        <pc:spChg chg="del">
          <ac:chgData name="Savla, Pooja" userId="fa325e30-8c67-4070-a1ed-d22f6d05b8c4" providerId="ADAL" clId="{4E895C35-F740-400B-A977-DE9A9D9568E5}" dt="2023-08-20T14:05:37.771" v="2705" actId="478"/>
          <ac:spMkLst>
            <pc:docMk/>
            <pc:sldMk cId="2525053027" sldId="263"/>
            <ac:spMk id="4" creationId="{602FAE23-83E2-AA3B-05DB-83D0319B4B47}"/>
          </ac:spMkLst>
        </pc:spChg>
      </pc:sldChg>
      <pc:sldChg chg="delSp modSp new mod">
        <pc:chgData name="Savla, Pooja" userId="fa325e30-8c67-4070-a1ed-d22f6d05b8c4" providerId="ADAL" clId="{4E895C35-F740-400B-A977-DE9A9D9568E5}" dt="2023-08-20T14:15:30.240" v="2775" actId="1076"/>
        <pc:sldMkLst>
          <pc:docMk/>
          <pc:sldMk cId="4255088386" sldId="264"/>
        </pc:sldMkLst>
        <pc:spChg chg="del">
          <ac:chgData name="Savla, Pooja" userId="fa325e30-8c67-4070-a1ed-d22f6d05b8c4" providerId="ADAL" clId="{4E895C35-F740-400B-A977-DE9A9D9568E5}" dt="2023-08-20T14:12:28.957" v="2717" actId="478"/>
          <ac:spMkLst>
            <pc:docMk/>
            <pc:sldMk cId="4255088386" sldId="264"/>
            <ac:spMk id="2" creationId="{3A1E6E46-70EF-D471-7774-8E049E01E83E}"/>
          </ac:spMkLst>
        </pc:spChg>
        <pc:spChg chg="mod">
          <ac:chgData name="Savla, Pooja" userId="fa325e30-8c67-4070-a1ed-d22f6d05b8c4" providerId="ADAL" clId="{4E895C35-F740-400B-A977-DE9A9D9568E5}" dt="2023-08-20T14:15:30.240" v="2775" actId="1076"/>
          <ac:spMkLst>
            <pc:docMk/>
            <pc:sldMk cId="4255088386" sldId="264"/>
            <ac:spMk id="3" creationId="{E744386A-409F-1E1D-43E1-73580759C120}"/>
          </ac:spMkLst>
        </pc:spChg>
        <pc:spChg chg="del">
          <ac:chgData name="Savla, Pooja" userId="fa325e30-8c67-4070-a1ed-d22f6d05b8c4" providerId="ADAL" clId="{4E895C35-F740-400B-A977-DE9A9D9568E5}" dt="2023-08-20T14:12:27.352" v="2716" actId="478"/>
          <ac:spMkLst>
            <pc:docMk/>
            <pc:sldMk cId="4255088386" sldId="264"/>
            <ac:spMk id="4" creationId="{020B10CA-D6B3-AE74-96A8-0A2792DDD3E5}"/>
          </ac:spMkLst>
        </pc:spChg>
      </pc:sldChg>
      <pc:sldMasterChg chg="modTransition">
        <pc:chgData name="Savla, Pooja" userId="fa325e30-8c67-4070-a1ed-d22f6d05b8c4" providerId="ADAL" clId="{4E895C35-F740-400B-A977-DE9A9D9568E5}" dt="2023-08-20T11:04:58.500" v="2"/>
        <pc:sldMasterMkLst>
          <pc:docMk/>
          <pc:sldMasterMk cId="2995353741" sldId="2147483674"/>
        </pc:sldMasterMkLst>
      </pc:sldMasterChg>
      <pc:sldMasterChg chg="modTransition">
        <pc:chgData name="Savla, Pooja" userId="fa325e30-8c67-4070-a1ed-d22f6d05b8c4" providerId="ADAL" clId="{4E895C35-F740-400B-A977-DE9A9D9568E5}" dt="2023-08-20T11:05:03.136" v="4"/>
        <pc:sldMasterMkLst>
          <pc:docMk/>
          <pc:sldMasterMk cId="381496902" sldId="2147483686"/>
        </pc:sldMasterMkLst>
      </pc:sldMasterChg>
      <pc:sldMasterChg chg="modTransition">
        <pc:chgData name="Savla, Pooja" userId="fa325e30-8c67-4070-a1ed-d22f6d05b8c4" providerId="ADAL" clId="{4E895C35-F740-400B-A977-DE9A9D9568E5}" dt="2023-08-20T11:05:20.558" v="13"/>
        <pc:sldMasterMkLst>
          <pc:docMk/>
          <pc:sldMasterMk cId="233188081" sldId="2147483704"/>
        </pc:sldMasterMkLst>
      </pc:sldMasterChg>
      <pc:sldMasterChg chg="modTransition">
        <pc:chgData name="Savla, Pooja" userId="fa325e30-8c67-4070-a1ed-d22f6d05b8c4" providerId="ADAL" clId="{4E895C35-F740-400B-A977-DE9A9D9568E5}" dt="2023-08-20T11:05:26.407" v="14"/>
        <pc:sldMasterMkLst>
          <pc:docMk/>
          <pc:sldMasterMk cId="799675814" sldId="2147483722"/>
        </pc:sldMasterMkLst>
      </pc:sldMasterChg>
      <pc:sldMasterChg chg="modSldLayout">
        <pc:chgData name="Savla, Pooja" userId="fa325e30-8c67-4070-a1ed-d22f6d05b8c4" providerId="ADAL" clId="{4E895C35-F740-400B-A977-DE9A9D9568E5}" dt="2023-08-20T11:05:32.149" v="15"/>
        <pc:sldMasterMkLst>
          <pc:docMk/>
          <pc:sldMasterMk cId="2705461995" sldId="2147483740"/>
        </pc:sldMasterMkLst>
        <pc:sldLayoutChg chg="delSp">
          <pc:chgData name="Savla, Pooja" userId="fa325e30-8c67-4070-a1ed-d22f6d05b8c4" providerId="ADAL" clId="{4E895C35-F740-400B-A977-DE9A9D9568E5}" dt="2023-08-20T11:05:32.149" v="15"/>
          <pc:sldLayoutMkLst>
            <pc:docMk/>
            <pc:sldMasterMk cId="2705461995" sldId="2147483740"/>
            <pc:sldLayoutMk cId="2652258172" sldId="2147483753"/>
          </pc:sldLayoutMkLst>
          <pc:spChg chg="del">
            <ac:chgData name="Savla, Pooja" userId="fa325e30-8c67-4070-a1ed-d22f6d05b8c4" providerId="ADAL" clId="{4E895C35-F740-400B-A977-DE9A9D9568E5}" dt="2023-08-20T11:05:32.149" v="15"/>
            <ac:spMkLst>
              <pc:docMk/>
              <pc:sldMasterMk cId="2705461995" sldId="2147483740"/>
              <pc:sldLayoutMk cId="2652258172" sldId="2147483753"/>
              <ac:spMk id="11" creationId="{00000000-0000-0000-0000-000000000000}"/>
            </ac:spMkLst>
          </pc:spChg>
          <pc:grpChg chg="del">
            <ac:chgData name="Savla, Pooja" userId="fa325e30-8c67-4070-a1ed-d22f6d05b8c4" providerId="ADAL" clId="{4E895C35-F740-400B-A977-DE9A9D9568E5}" dt="2023-08-20T11:05:32.149" v="15"/>
            <ac:grpSpMkLst>
              <pc:docMk/>
              <pc:sldMasterMk cId="2705461995" sldId="2147483740"/>
              <pc:sldLayoutMk cId="2652258172" sldId="2147483753"/>
              <ac:grpSpMk id="7" creationId="{00000000-0000-0000-0000-000000000000}"/>
            </ac:grpSpMkLst>
          </pc:gr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5.2692038495188102E-2"/>
          <c:y val="2.5428331875182269E-2"/>
          <c:w val="0.90286351706036749"/>
          <c:h val="0.61917432195975508"/>
        </c:manualLayout>
      </c:layout>
      <c:barChart>
        <c:barDir val="col"/>
        <c:grouping val="clustered"/>
        <c:varyColors val="0"/>
        <c:ser>
          <c:idx val="0"/>
          <c:order val="0"/>
          <c:tx>
            <c:strRef>
              <c:f>Sheet1!$B$1</c:f>
              <c:strCache>
                <c:ptCount val="1"/>
                <c:pt idx="0">
                  <c:v>Prices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vada pav </c:v>
                </c:pt>
                <c:pt idx="1">
                  <c:v>cheesy  jalapeno vada pav </c:v>
                </c:pt>
                <c:pt idx="2">
                  <c:v>tandoori vada pav </c:v>
                </c:pt>
                <c:pt idx="3">
                  <c:v>Peri peri </c:v>
                </c:pt>
                <c:pt idx="4">
                  <c:v>chole mole vada pav </c:v>
                </c:pt>
                <c:pt idx="5">
                  <c:v>cheese burst vada pav </c:v>
                </c:pt>
                <c:pt idx="6">
                  <c:v>schezwan vada pav </c:v>
                </c:pt>
                <c:pt idx="7">
                  <c:v>tomato tangy vada pav</c:v>
                </c:pt>
              </c:strCache>
            </c:strRef>
          </c:cat>
          <c:val>
            <c:numRef>
              <c:f>Sheet1!$B$2:$B$9</c:f>
              <c:numCache>
                <c:formatCode>General</c:formatCode>
                <c:ptCount val="8"/>
                <c:pt idx="0">
                  <c:v>28</c:v>
                </c:pt>
                <c:pt idx="1">
                  <c:v>65</c:v>
                </c:pt>
                <c:pt idx="2">
                  <c:v>50</c:v>
                </c:pt>
                <c:pt idx="3">
                  <c:v>65</c:v>
                </c:pt>
                <c:pt idx="4">
                  <c:v>52</c:v>
                </c:pt>
                <c:pt idx="5">
                  <c:v>50</c:v>
                </c:pt>
                <c:pt idx="6">
                  <c:v>50</c:v>
                </c:pt>
                <c:pt idx="7">
                  <c:v>52</c:v>
                </c:pt>
              </c:numCache>
            </c:numRef>
          </c:val>
          <c:extLst>
            <c:ext xmlns:c16="http://schemas.microsoft.com/office/drawing/2014/chart" uri="{C3380CC4-5D6E-409C-BE32-E72D297353CC}">
              <c16:uniqueId val="{00000000-7332-4887-8472-B9606637E8A2}"/>
            </c:ext>
          </c:extLst>
        </c:ser>
        <c:dLbls>
          <c:showLegendKey val="0"/>
          <c:showVal val="0"/>
          <c:showCatName val="0"/>
          <c:showSerName val="0"/>
          <c:showPercent val="0"/>
          <c:showBubbleSize val="0"/>
        </c:dLbls>
        <c:gapWidth val="219"/>
        <c:overlap val="-27"/>
        <c:axId val="821262528"/>
        <c:axId val="821261088"/>
      </c:barChart>
      <c:catAx>
        <c:axId val="8212625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261088"/>
        <c:crosses val="autoZero"/>
        <c:auto val="1"/>
        <c:lblAlgn val="ctr"/>
        <c:lblOffset val="100"/>
        <c:noMultiLvlLbl val="0"/>
      </c:catAx>
      <c:valAx>
        <c:axId val="8212610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262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Sheet1!$B$29</c:f>
              <c:strCache>
                <c:ptCount val="1"/>
                <c:pt idx="0">
                  <c:v>Prices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Sheet1!$A$30:$A$37</c:f>
              <c:strCache>
                <c:ptCount val="8"/>
                <c:pt idx="0">
                  <c:v>vada pav </c:v>
                </c:pt>
                <c:pt idx="1">
                  <c:v>cheesy  jalapeno vada pav </c:v>
                </c:pt>
                <c:pt idx="2">
                  <c:v>tandoori vada pav </c:v>
                </c:pt>
                <c:pt idx="3">
                  <c:v>Peri peri </c:v>
                </c:pt>
                <c:pt idx="4">
                  <c:v>chole mole vada pav </c:v>
                </c:pt>
                <c:pt idx="5">
                  <c:v>cheese burst vada pav </c:v>
                </c:pt>
                <c:pt idx="6">
                  <c:v>schezwan vada pav </c:v>
                </c:pt>
                <c:pt idx="7">
                  <c:v>tomato tangy vada pav</c:v>
                </c:pt>
              </c:strCache>
            </c:strRef>
          </c:cat>
          <c:val>
            <c:numRef>
              <c:f>Sheet1!$B$30:$B$37</c:f>
              <c:numCache>
                <c:formatCode>General</c:formatCode>
                <c:ptCount val="8"/>
                <c:pt idx="0">
                  <c:v>22</c:v>
                </c:pt>
                <c:pt idx="1">
                  <c:v>60</c:v>
                </c:pt>
                <c:pt idx="2">
                  <c:v>45</c:v>
                </c:pt>
                <c:pt idx="3">
                  <c:v>60</c:v>
                </c:pt>
                <c:pt idx="4">
                  <c:v>47</c:v>
                </c:pt>
                <c:pt idx="5">
                  <c:v>45</c:v>
                </c:pt>
                <c:pt idx="6">
                  <c:v>45</c:v>
                </c:pt>
                <c:pt idx="7">
                  <c:v>47</c:v>
                </c:pt>
              </c:numCache>
            </c:numRef>
          </c:val>
          <c:extLst>
            <c:ext xmlns:c16="http://schemas.microsoft.com/office/drawing/2014/chart" uri="{C3380CC4-5D6E-409C-BE32-E72D297353CC}">
              <c16:uniqueId val="{00000000-7152-4BD0-9001-FBE56189D4DD}"/>
            </c:ext>
          </c:extLst>
        </c:ser>
        <c:dLbls>
          <c:dLblPos val="outEnd"/>
          <c:showLegendKey val="0"/>
          <c:showVal val="1"/>
          <c:showCatName val="0"/>
          <c:showSerName val="0"/>
          <c:showPercent val="0"/>
          <c:showBubbleSize val="0"/>
        </c:dLbls>
        <c:gapWidth val="219"/>
        <c:overlap val="-27"/>
        <c:axId val="821177208"/>
        <c:axId val="821178288"/>
      </c:barChart>
      <c:catAx>
        <c:axId val="821177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178288"/>
        <c:crosses val="autoZero"/>
        <c:auto val="1"/>
        <c:lblAlgn val="ctr"/>
        <c:lblOffset val="100"/>
        <c:noMultiLvlLbl val="0"/>
      </c:catAx>
      <c:valAx>
        <c:axId val="8211782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177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15A8E-C71B-4D67-B30B-1B8CEB4EB29F}"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5AF76328-4D04-44EE-9F7C-B96EAC43A04A}">
      <dgm:prSet phldrT="[Text]"/>
      <dgm:spPr/>
      <dgm:t>
        <a:bodyPr/>
        <a:lstStyle/>
        <a:p>
          <a:r>
            <a:rPr lang="en-US" dirty="0"/>
            <a:t>Amenities</a:t>
          </a:r>
        </a:p>
      </dgm:t>
    </dgm:pt>
    <dgm:pt modelId="{83CA3081-000A-465D-A6C9-06FE6C612BE6}" type="parTrans" cxnId="{CFB300A1-BD09-4E82-BED0-7608F18F6A93}">
      <dgm:prSet/>
      <dgm:spPr/>
      <dgm:t>
        <a:bodyPr/>
        <a:lstStyle/>
        <a:p>
          <a:endParaRPr lang="en-US"/>
        </a:p>
      </dgm:t>
    </dgm:pt>
    <dgm:pt modelId="{A602059A-D78B-4FE1-A854-BB023BA07184}" type="sibTrans" cxnId="{CFB300A1-BD09-4E82-BED0-7608F18F6A93}">
      <dgm:prSet/>
      <dgm:spPr/>
      <dgm:t>
        <a:bodyPr/>
        <a:lstStyle/>
        <a:p>
          <a:endParaRPr lang="en-US"/>
        </a:p>
      </dgm:t>
    </dgm:pt>
    <dgm:pt modelId="{E2F36323-EC15-4C6E-8CD3-17B3B12AD38E}">
      <dgm:prSet phldrT="[Text]"/>
      <dgm:spPr>
        <a:solidFill>
          <a:schemeClr val="accent3">
            <a:lumMod val="50000"/>
            <a:lumOff val="50000"/>
          </a:schemeClr>
        </a:solidFill>
        <a:ln>
          <a:solidFill>
            <a:schemeClr val="accent3">
              <a:lumMod val="75000"/>
              <a:lumOff val="25000"/>
            </a:schemeClr>
          </a:solidFill>
        </a:ln>
      </dgm:spPr>
      <dgm:t>
        <a:bodyPr/>
        <a:lstStyle/>
        <a:p>
          <a:pPr>
            <a:buFont typeface="Wingdings" panose="05000000000000000000" pitchFamily="2" charset="2"/>
            <a:buChar char="ü"/>
          </a:pPr>
          <a:r>
            <a:rPr lang="en-US" dirty="0"/>
            <a:t>Dine-in options</a:t>
          </a:r>
        </a:p>
      </dgm:t>
    </dgm:pt>
    <dgm:pt modelId="{31C8417E-C910-45FC-980E-8E3FBD47EC77}" type="parTrans" cxnId="{3CB2AABD-6097-439C-8254-6C5DB763D790}">
      <dgm:prSet/>
      <dgm:spPr/>
      <dgm:t>
        <a:bodyPr/>
        <a:lstStyle/>
        <a:p>
          <a:endParaRPr lang="en-US"/>
        </a:p>
      </dgm:t>
    </dgm:pt>
    <dgm:pt modelId="{E2EA4070-3F25-4399-BDF4-22C7E9BCD603}" type="sibTrans" cxnId="{3CB2AABD-6097-439C-8254-6C5DB763D790}">
      <dgm:prSet/>
      <dgm:spPr/>
      <dgm:t>
        <a:bodyPr/>
        <a:lstStyle/>
        <a:p>
          <a:endParaRPr lang="en-US"/>
        </a:p>
      </dgm:t>
    </dgm:pt>
    <dgm:pt modelId="{89F1C8C6-F13F-4EF2-AB16-F99A6656A1BE}">
      <dgm:prSet phldrT="[Text]"/>
      <dgm:spPr>
        <a:solidFill>
          <a:schemeClr val="accent3">
            <a:lumMod val="50000"/>
            <a:lumOff val="50000"/>
          </a:schemeClr>
        </a:solidFill>
        <a:ln>
          <a:solidFill>
            <a:schemeClr val="accent3">
              <a:lumMod val="75000"/>
              <a:lumOff val="25000"/>
            </a:schemeClr>
          </a:solidFill>
        </a:ln>
      </dgm:spPr>
      <dgm:t>
        <a:bodyPr/>
        <a:lstStyle/>
        <a:p>
          <a:pPr>
            <a:buFont typeface="Wingdings" panose="05000000000000000000" pitchFamily="2" charset="2"/>
            <a:buChar char="ü"/>
          </a:pPr>
          <a:r>
            <a:rPr lang="en-US" dirty="0"/>
            <a:t>Unique Ambience</a:t>
          </a:r>
        </a:p>
      </dgm:t>
    </dgm:pt>
    <dgm:pt modelId="{564BD09E-101D-4CAF-B64C-967FFB8DC6DD}" type="parTrans" cxnId="{FF135DAB-B71D-4728-A65D-E82FD61B0743}">
      <dgm:prSet/>
      <dgm:spPr/>
      <dgm:t>
        <a:bodyPr/>
        <a:lstStyle/>
        <a:p>
          <a:endParaRPr lang="en-US"/>
        </a:p>
      </dgm:t>
    </dgm:pt>
    <dgm:pt modelId="{CB4903EF-5AC6-4A27-86D2-1A1E833EC893}" type="sibTrans" cxnId="{FF135DAB-B71D-4728-A65D-E82FD61B0743}">
      <dgm:prSet/>
      <dgm:spPr/>
      <dgm:t>
        <a:bodyPr/>
        <a:lstStyle/>
        <a:p>
          <a:endParaRPr lang="en-US"/>
        </a:p>
      </dgm:t>
    </dgm:pt>
    <dgm:pt modelId="{A291307F-E3D1-4653-A40C-13918EBBDBBD}">
      <dgm:prSet phldrT="[Text]"/>
      <dgm:spPr/>
      <dgm:t>
        <a:bodyPr/>
        <a:lstStyle/>
        <a:p>
          <a:r>
            <a:rPr lang="en-US" dirty="0"/>
            <a:t>Delivery</a:t>
          </a:r>
        </a:p>
      </dgm:t>
    </dgm:pt>
    <dgm:pt modelId="{8E2BF1E2-018F-4AD1-8B07-3D13CFC047CC}" type="parTrans" cxnId="{F939AA4A-4FB7-4858-BBBB-2D7564C6A5A9}">
      <dgm:prSet/>
      <dgm:spPr/>
      <dgm:t>
        <a:bodyPr/>
        <a:lstStyle/>
        <a:p>
          <a:endParaRPr lang="en-US"/>
        </a:p>
      </dgm:t>
    </dgm:pt>
    <dgm:pt modelId="{1BBB5EAB-1C57-4907-B809-D5A16D5DEA47}" type="sibTrans" cxnId="{F939AA4A-4FB7-4858-BBBB-2D7564C6A5A9}">
      <dgm:prSet/>
      <dgm:spPr/>
      <dgm:t>
        <a:bodyPr/>
        <a:lstStyle/>
        <a:p>
          <a:endParaRPr lang="en-US"/>
        </a:p>
      </dgm:t>
    </dgm:pt>
    <dgm:pt modelId="{D260E799-AF11-4C49-BCFB-DBB936FF77DA}">
      <dgm:prSet phldrT="[Text]"/>
      <dgm:spPr>
        <a:solidFill>
          <a:schemeClr val="accent3">
            <a:lumMod val="50000"/>
            <a:lumOff val="50000"/>
          </a:schemeClr>
        </a:solidFill>
      </dgm:spPr>
      <dgm:t>
        <a:bodyPr/>
        <a:lstStyle/>
        <a:p>
          <a:pPr>
            <a:buFont typeface="Wingdings" panose="05000000000000000000" pitchFamily="2" charset="2"/>
            <a:buChar char="ü"/>
          </a:pPr>
          <a:r>
            <a:rPr lang="en-US" dirty="0"/>
            <a:t>Online delivery</a:t>
          </a:r>
        </a:p>
      </dgm:t>
    </dgm:pt>
    <dgm:pt modelId="{147C4B61-9E35-4304-BC98-493A6BBDBC33}" type="parTrans" cxnId="{23EEEB0E-2C72-472E-8FD2-9C55F8D0B711}">
      <dgm:prSet/>
      <dgm:spPr/>
      <dgm:t>
        <a:bodyPr/>
        <a:lstStyle/>
        <a:p>
          <a:endParaRPr lang="en-US"/>
        </a:p>
      </dgm:t>
    </dgm:pt>
    <dgm:pt modelId="{5757222E-4041-4897-8F45-2461C0AB0A77}" type="sibTrans" cxnId="{23EEEB0E-2C72-472E-8FD2-9C55F8D0B711}">
      <dgm:prSet/>
      <dgm:spPr/>
      <dgm:t>
        <a:bodyPr/>
        <a:lstStyle/>
        <a:p>
          <a:endParaRPr lang="en-US"/>
        </a:p>
      </dgm:t>
    </dgm:pt>
    <dgm:pt modelId="{DA945A6A-BCBB-4338-A925-37E40353CCC4}">
      <dgm:prSet phldrT="[Text]"/>
      <dgm:spPr>
        <a:solidFill>
          <a:schemeClr val="accent3">
            <a:lumMod val="50000"/>
            <a:lumOff val="50000"/>
          </a:schemeClr>
        </a:solidFill>
      </dgm:spPr>
      <dgm:t>
        <a:bodyPr/>
        <a:lstStyle/>
        <a:p>
          <a:pPr>
            <a:buFont typeface="Wingdings" panose="05000000000000000000" pitchFamily="2" charset="2"/>
            <a:buChar char="ü"/>
          </a:pPr>
          <a:r>
            <a:rPr lang="en-US" dirty="0"/>
            <a:t>Home delivery</a:t>
          </a:r>
        </a:p>
      </dgm:t>
    </dgm:pt>
    <dgm:pt modelId="{3DB4EC5B-ED0A-4D2F-AF92-7B4E1D559993}" type="parTrans" cxnId="{AD4D8F00-440C-46B4-AAD1-B0D1EE98076E}">
      <dgm:prSet/>
      <dgm:spPr/>
      <dgm:t>
        <a:bodyPr/>
        <a:lstStyle/>
        <a:p>
          <a:endParaRPr lang="en-US"/>
        </a:p>
      </dgm:t>
    </dgm:pt>
    <dgm:pt modelId="{4FA7165A-D5A8-449B-BB83-E4AC42128499}" type="sibTrans" cxnId="{AD4D8F00-440C-46B4-AAD1-B0D1EE98076E}">
      <dgm:prSet/>
      <dgm:spPr/>
      <dgm:t>
        <a:bodyPr/>
        <a:lstStyle/>
        <a:p>
          <a:endParaRPr lang="en-US"/>
        </a:p>
      </dgm:t>
    </dgm:pt>
    <dgm:pt modelId="{6DAFA6EC-C0A1-49A1-A945-85BD533D176A}">
      <dgm:prSet phldrT="[Text]"/>
      <dgm:spPr/>
      <dgm:t>
        <a:bodyPr/>
        <a:lstStyle/>
        <a:p>
          <a:r>
            <a:rPr lang="en-US" dirty="0"/>
            <a:t>Social Media Platform</a:t>
          </a:r>
        </a:p>
      </dgm:t>
    </dgm:pt>
    <dgm:pt modelId="{54029555-AC3D-475C-8739-03A95EBE1F4B}" type="parTrans" cxnId="{95E4C618-2DF6-473D-A7C6-7C0875B0C3FE}">
      <dgm:prSet/>
      <dgm:spPr/>
      <dgm:t>
        <a:bodyPr/>
        <a:lstStyle/>
        <a:p>
          <a:endParaRPr lang="en-US"/>
        </a:p>
      </dgm:t>
    </dgm:pt>
    <dgm:pt modelId="{88B324E6-F1D8-40BB-AEB9-8E48E2793F58}" type="sibTrans" cxnId="{95E4C618-2DF6-473D-A7C6-7C0875B0C3FE}">
      <dgm:prSet/>
      <dgm:spPr/>
      <dgm:t>
        <a:bodyPr/>
        <a:lstStyle/>
        <a:p>
          <a:endParaRPr lang="en-US"/>
        </a:p>
      </dgm:t>
    </dgm:pt>
    <dgm:pt modelId="{B78293EF-56D6-4F02-8F44-1CB95F144FA0}">
      <dgm:prSet phldrT="[Text]"/>
      <dgm:spPr>
        <a:solidFill>
          <a:schemeClr val="accent3">
            <a:lumMod val="50000"/>
            <a:lumOff val="50000"/>
          </a:schemeClr>
        </a:solidFill>
      </dgm:spPr>
      <dgm:t>
        <a:bodyPr/>
        <a:lstStyle/>
        <a:p>
          <a:pPr>
            <a:buFont typeface="Wingdings" panose="05000000000000000000" pitchFamily="2" charset="2"/>
            <a:buChar char="ü"/>
          </a:pPr>
          <a:r>
            <a:rPr lang="en-US" dirty="0"/>
            <a:t>Promotions on various social media Platform</a:t>
          </a:r>
        </a:p>
      </dgm:t>
    </dgm:pt>
    <dgm:pt modelId="{F1F3388F-4B28-4512-BD1E-9BA57CB95123}" type="parTrans" cxnId="{4D693588-723D-4C99-8A5D-77EA992795E0}">
      <dgm:prSet/>
      <dgm:spPr/>
      <dgm:t>
        <a:bodyPr/>
        <a:lstStyle/>
        <a:p>
          <a:endParaRPr lang="en-US"/>
        </a:p>
      </dgm:t>
    </dgm:pt>
    <dgm:pt modelId="{1DDD2D6D-B939-4BCC-BD67-B723A1BAA4CC}" type="sibTrans" cxnId="{4D693588-723D-4C99-8A5D-77EA992795E0}">
      <dgm:prSet/>
      <dgm:spPr/>
      <dgm:t>
        <a:bodyPr/>
        <a:lstStyle/>
        <a:p>
          <a:endParaRPr lang="en-US"/>
        </a:p>
      </dgm:t>
    </dgm:pt>
    <dgm:pt modelId="{B45E07D0-4B6D-49BC-B9C3-EE86FB2FE1A0}">
      <dgm:prSet phldrT="[Text]"/>
      <dgm:spPr>
        <a:solidFill>
          <a:schemeClr val="accent3">
            <a:lumMod val="50000"/>
            <a:lumOff val="50000"/>
          </a:schemeClr>
        </a:solidFill>
        <a:ln>
          <a:solidFill>
            <a:schemeClr val="accent3">
              <a:lumMod val="75000"/>
              <a:lumOff val="25000"/>
            </a:schemeClr>
          </a:solidFill>
        </a:ln>
      </dgm:spPr>
      <dgm:t>
        <a:bodyPr/>
        <a:lstStyle/>
        <a:p>
          <a:pPr>
            <a:buFont typeface="Wingdings" panose="05000000000000000000" pitchFamily="2" charset="2"/>
            <a:buChar char="ü"/>
          </a:pPr>
          <a:r>
            <a:rPr lang="en-US" dirty="0"/>
            <a:t>Parking Available</a:t>
          </a:r>
        </a:p>
      </dgm:t>
    </dgm:pt>
    <dgm:pt modelId="{0233B41F-0672-4F09-BC01-61EF1454FFEA}" type="parTrans" cxnId="{81C7E5E5-8EA4-48AE-A8BB-CD6775F45341}">
      <dgm:prSet/>
      <dgm:spPr/>
      <dgm:t>
        <a:bodyPr/>
        <a:lstStyle/>
        <a:p>
          <a:endParaRPr lang="en-US"/>
        </a:p>
      </dgm:t>
    </dgm:pt>
    <dgm:pt modelId="{C59ECA54-FCCC-4334-9103-F2A535E62017}" type="sibTrans" cxnId="{81C7E5E5-8EA4-48AE-A8BB-CD6775F45341}">
      <dgm:prSet/>
      <dgm:spPr/>
      <dgm:t>
        <a:bodyPr/>
        <a:lstStyle/>
        <a:p>
          <a:endParaRPr lang="en-US"/>
        </a:p>
      </dgm:t>
    </dgm:pt>
    <dgm:pt modelId="{E53C6E10-642B-4D93-AB1B-297E4BCC4E9D}">
      <dgm:prSet phldrT="[Text]"/>
      <dgm:spPr>
        <a:solidFill>
          <a:schemeClr val="accent3">
            <a:lumMod val="50000"/>
            <a:lumOff val="50000"/>
          </a:schemeClr>
        </a:solidFill>
      </dgm:spPr>
      <dgm:t>
        <a:bodyPr/>
        <a:lstStyle/>
        <a:p>
          <a:pPr>
            <a:buFont typeface="Wingdings" panose="05000000000000000000" pitchFamily="2" charset="2"/>
            <a:buChar char="ü"/>
          </a:pPr>
          <a:r>
            <a:rPr lang="en-US" dirty="0"/>
            <a:t>Quick Service</a:t>
          </a:r>
        </a:p>
      </dgm:t>
    </dgm:pt>
    <dgm:pt modelId="{68F387A9-7FDC-4CFF-A3C7-55CED562A0AF}" type="parTrans" cxnId="{0C108443-86A8-43D3-A384-5CA42C7F136D}">
      <dgm:prSet/>
      <dgm:spPr/>
      <dgm:t>
        <a:bodyPr/>
        <a:lstStyle/>
        <a:p>
          <a:endParaRPr lang="en-US"/>
        </a:p>
      </dgm:t>
    </dgm:pt>
    <dgm:pt modelId="{A9235434-2FC2-4C56-BC70-48BB249E76CC}" type="sibTrans" cxnId="{0C108443-86A8-43D3-A384-5CA42C7F136D}">
      <dgm:prSet/>
      <dgm:spPr/>
      <dgm:t>
        <a:bodyPr/>
        <a:lstStyle/>
        <a:p>
          <a:endParaRPr lang="en-US"/>
        </a:p>
      </dgm:t>
    </dgm:pt>
    <dgm:pt modelId="{838D896C-BE46-4443-BB42-336D4130CDC5}">
      <dgm:prSet phldrT="[Text]"/>
      <dgm:spPr>
        <a:solidFill>
          <a:schemeClr val="accent3">
            <a:lumMod val="50000"/>
            <a:lumOff val="50000"/>
          </a:schemeClr>
        </a:solidFill>
      </dgm:spPr>
      <dgm:t>
        <a:bodyPr/>
        <a:lstStyle/>
        <a:p>
          <a:pPr>
            <a:buFont typeface="Wingdings" panose="05000000000000000000" pitchFamily="2" charset="2"/>
            <a:buChar char="ü"/>
          </a:pPr>
          <a:r>
            <a:rPr lang="en-US" dirty="0"/>
            <a:t>Zomato, </a:t>
          </a:r>
          <a:r>
            <a:rPr lang="en-US" dirty="0" err="1"/>
            <a:t>Swiggy</a:t>
          </a:r>
          <a:r>
            <a:rPr lang="en-US" dirty="0"/>
            <a:t>, </a:t>
          </a:r>
          <a:r>
            <a:rPr lang="en-US" dirty="0" err="1"/>
            <a:t>etc</a:t>
          </a:r>
          <a:r>
            <a:rPr lang="en-US" dirty="0"/>
            <a:t> </a:t>
          </a:r>
        </a:p>
      </dgm:t>
    </dgm:pt>
    <dgm:pt modelId="{C75A6E05-A927-4FBB-8D74-1BA6054B1B4B}" type="parTrans" cxnId="{9B22CA6C-807E-44AE-AE13-B005AFC7562F}">
      <dgm:prSet/>
      <dgm:spPr/>
      <dgm:t>
        <a:bodyPr/>
        <a:lstStyle/>
        <a:p>
          <a:endParaRPr lang="en-US"/>
        </a:p>
      </dgm:t>
    </dgm:pt>
    <dgm:pt modelId="{35548E18-D2C6-4097-8DB3-71AFB4CFB496}" type="sibTrans" cxnId="{9B22CA6C-807E-44AE-AE13-B005AFC7562F}">
      <dgm:prSet/>
      <dgm:spPr/>
      <dgm:t>
        <a:bodyPr/>
        <a:lstStyle/>
        <a:p>
          <a:endParaRPr lang="en-US"/>
        </a:p>
      </dgm:t>
    </dgm:pt>
    <dgm:pt modelId="{A7C39E78-A8FF-407F-ADEF-C3D42B620CDD}">
      <dgm:prSet phldrT="[Text]"/>
      <dgm:spPr>
        <a:solidFill>
          <a:schemeClr val="accent3">
            <a:lumMod val="50000"/>
            <a:lumOff val="50000"/>
          </a:schemeClr>
        </a:solidFill>
        <a:ln>
          <a:solidFill>
            <a:schemeClr val="accent3">
              <a:lumMod val="75000"/>
              <a:lumOff val="25000"/>
            </a:schemeClr>
          </a:solidFill>
        </a:ln>
      </dgm:spPr>
      <dgm:t>
        <a:bodyPr/>
        <a:lstStyle/>
        <a:p>
          <a:pPr>
            <a:buFont typeface="Wingdings" panose="05000000000000000000" pitchFamily="2" charset="2"/>
            <a:buChar char="ü"/>
          </a:pPr>
          <a:r>
            <a:rPr lang="en-US" dirty="0"/>
            <a:t>Multiple Payment options like UPI, </a:t>
          </a:r>
          <a:r>
            <a:rPr lang="en-US" dirty="0" err="1"/>
            <a:t>Gpay</a:t>
          </a:r>
          <a:r>
            <a:rPr lang="en-US" dirty="0"/>
            <a:t>, </a:t>
          </a:r>
          <a:r>
            <a:rPr lang="en-US" dirty="0" err="1"/>
            <a:t>etc</a:t>
          </a:r>
          <a:endParaRPr lang="en-US" dirty="0"/>
        </a:p>
      </dgm:t>
    </dgm:pt>
    <dgm:pt modelId="{EC2A1F0B-BD06-4A42-9C7E-DFB79FB24C15}" type="parTrans" cxnId="{E81604BF-65D5-42FB-B71A-53FBEE1A39E8}">
      <dgm:prSet/>
      <dgm:spPr/>
      <dgm:t>
        <a:bodyPr/>
        <a:lstStyle/>
        <a:p>
          <a:endParaRPr lang="en-US"/>
        </a:p>
      </dgm:t>
    </dgm:pt>
    <dgm:pt modelId="{C7DCF360-BE53-4335-AB70-8367B6FDEBCD}" type="sibTrans" cxnId="{E81604BF-65D5-42FB-B71A-53FBEE1A39E8}">
      <dgm:prSet/>
      <dgm:spPr/>
      <dgm:t>
        <a:bodyPr/>
        <a:lstStyle/>
        <a:p>
          <a:endParaRPr lang="en-US"/>
        </a:p>
      </dgm:t>
    </dgm:pt>
    <dgm:pt modelId="{43642679-0932-4EDC-81BD-60FE79275659}">
      <dgm:prSet phldrT="[Text]"/>
      <dgm:spPr>
        <a:solidFill>
          <a:schemeClr val="accent3">
            <a:lumMod val="50000"/>
            <a:lumOff val="50000"/>
          </a:schemeClr>
        </a:solidFill>
      </dgm:spPr>
      <dgm:t>
        <a:bodyPr/>
        <a:lstStyle/>
        <a:p>
          <a:pPr>
            <a:buFont typeface="Wingdings" panose="05000000000000000000" pitchFamily="2" charset="2"/>
            <a:buChar char="ü"/>
          </a:pPr>
          <a:r>
            <a:rPr lang="en-US" dirty="0"/>
            <a:t>Just dial</a:t>
          </a:r>
        </a:p>
      </dgm:t>
    </dgm:pt>
    <dgm:pt modelId="{B114593C-D754-4441-8FA1-AF86417170BD}" type="parTrans" cxnId="{8DE1908B-76D1-4F7C-9AD6-CAFA64A008B7}">
      <dgm:prSet/>
      <dgm:spPr/>
      <dgm:t>
        <a:bodyPr/>
        <a:lstStyle/>
        <a:p>
          <a:endParaRPr lang="en-US"/>
        </a:p>
      </dgm:t>
    </dgm:pt>
    <dgm:pt modelId="{32D9B91C-F321-471C-ACEC-E638E6661A6B}" type="sibTrans" cxnId="{8DE1908B-76D1-4F7C-9AD6-CAFA64A008B7}">
      <dgm:prSet/>
      <dgm:spPr/>
      <dgm:t>
        <a:bodyPr/>
        <a:lstStyle/>
        <a:p>
          <a:endParaRPr lang="en-US"/>
        </a:p>
      </dgm:t>
    </dgm:pt>
    <dgm:pt modelId="{47879E8E-4238-4D7F-9B2A-0CF85CF37A8D}">
      <dgm:prSet phldrT="[Text]"/>
      <dgm:spPr>
        <a:solidFill>
          <a:schemeClr val="accent3">
            <a:lumMod val="50000"/>
            <a:lumOff val="50000"/>
          </a:schemeClr>
        </a:solidFill>
      </dgm:spPr>
      <dgm:t>
        <a:bodyPr/>
        <a:lstStyle/>
        <a:p>
          <a:pPr>
            <a:buFont typeface="Wingdings" panose="05000000000000000000" pitchFamily="2" charset="2"/>
            <a:buChar char="ü"/>
          </a:pPr>
          <a:r>
            <a:rPr lang="en-US" dirty="0"/>
            <a:t>Orders through various platforms </a:t>
          </a:r>
        </a:p>
      </dgm:t>
    </dgm:pt>
    <dgm:pt modelId="{4F00286F-8B45-46AE-A2A9-5D4790F1A0E9}" type="parTrans" cxnId="{665E99E7-D9F8-4A0F-95A7-A26B9C5693ED}">
      <dgm:prSet/>
      <dgm:spPr/>
      <dgm:t>
        <a:bodyPr/>
        <a:lstStyle/>
        <a:p>
          <a:endParaRPr lang="en-US"/>
        </a:p>
      </dgm:t>
    </dgm:pt>
    <dgm:pt modelId="{DE9FF42A-6640-4C55-B9F8-621ACF6D753B}" type="sibTrans" cxnId="{665E99E7-D9F8-4A0F-95A7-A26B9C5693ED}">
      <dgm:prSet/>
      <dgm:spPr/>
      <dgm:t>
        <a:bodyPr/>
        <a:lstStyle/>
        <a:p>
          <a:endParaRPr lang="en-US"/>
        </a:p>
      </dgm:t>
    </dgm:pt>
    <dgm:pt modelId="{7A11C7B9-F43C-42D6-B063-73DB3952501D}">
      <dgm:prSet phldrT="[Text]"/>
      <dgm:spPr>
        <a:solidFill>
          <a:schemeClr val="accent3">
            <a:lumMod val="50000"/>
            <a:lumOff val="50000"/>
          </a:schemeClr>
        </a:solidFill>
        <a:ln>
          <a:solidFill>
            <a:schemeClr val="accent3">
              <a:lumMod val="75000"/>
              <a:lumOff val="25000"/>
            </a:schemeClr>
          </a:solidFill>
        </a:ln>
      </dgm:spPr>
      <dgm:t>
        <a:bodyPr/>
        <a:lstStyle/>
        <a:p>
          <a:pPr>
            <a:buFont typeface="Wingdings" panose="05000000000000000000" pitchFamily="2" charset="2"/>
            <a:buChar char="ü"/>
          </a:pPr>
          <a:endParaRPr lang="en-US" dirty="0"/>
        </a:p>
      </dgm:t>
    </dgm:pt>
    <dgm:pt modelId="{C096D95C-4F57-4C82-8A3B-B0EFC28D01DF}" type="parTrans" cxnId="{3E7FAE44-DCE3-4098-A597-B846D7563CED}">
      <dgm:prSet/>
      <dgm:spPr/>
      <dgm:t>
        <a:bodyPr/>
        <a:lstStyle/>
        <a:p>
          <a:endParaRPr lang="en-US"/>
        </a:p>
      </dgm:t>
    </dgm:pt>
    <dgm:pt modelId="{809BB65D-FB7C-4F46-913B-C0CD66DFC925}" type="sibTrans" cxnId="{3E7FAE44-DCE3-4098-A597-B846D7563CED}">
      <dgm:prSet/>
      <dgm:spPr/>
      <dgm:t>
        <a:bodyPr/>
        <a:lstStyle/>
        <a:p>
          <a:endParaRPr lang="en-US"/>
        </a:p>
      </dgm:t>
    </dgm:pt>
    <dgm:pt modelId="{EBB0FCAC-1A48-410E-BB9F-8F80E8FA65DF}">
      <dgm:prSet phldrT="[Text]"/>
      <dgm:spPr>
        <a:solidFill>
          <a:schemeClr val="accent3">
            <a:lumMod val="50000"/>
            <a:lumOff val="50000"/>
          </a:schemeClr>
        </a:solidFill>
        <a:ln>
          <a:solidFill>
            <a:schemeClr val="accent3">
              <a:lumMod val="75000"/>
              <a:lumOff val="25000"/>
            </a:schemeClr>
          </a:solidFill>
        </a:ln>
      </dgm:spPr>
      <dgm:t>
        <a:bodyPr/>
        <a:lstStyle/>
        <a:p>
          <a:pPr>
            <a:buFont typeface="Wingdings" panose="05000000000000000000" pitchFamily="2" charset="2"/>
            <a:buChar char="ü"/>
          </a:pPr>
          <a:endParaRPr lang="en-US" dirty="0"/>
        </a:p>
      </dgm:t>
    </dgm:pt>
    <dgm:pt modelId="{1E5C4A3C-EA9B-48F1-A1F7-DC182311C0A8}" type="parTrans" cxnId="{ED326B40-DD02-4F14-B1CA-EC479F05272D}">
      <dgm:prSet/>
      <dgm:spPr/>
      <dgm:t>
        <a:bodyPr/>
        <a:lstStyle/>
        <a:p>
          <a:endParaRPr lang="en-US"/>
        </a:p>
      </dgm:t>
    </dgm:pt>
    <dgm:pt modelId="{DB750587-335F-45BB-9532-71CFEA696988}" type="sibTrans" cxnId="{ED326B40-DD02-4F14-B1CA-EC479F05272D}">
      <dgm:prSet/>
      <dgm:spPr/>
      <dgm:t>
        <a:bodyPr/>
        <a:lstStyle/>
        <a:p>
          <a:endParaRPr lang="en-US"/>
        </a:p>
      </dgm:t>
    </dgm:pt>
    <dgm:pt modelId="{8B97945A-E05A-4C15-A21C-7DED712069C0}" type="pres">
      <dgm:prSet presAssocID="{A3F15A8E-C71B-4D67-B30B-1B8CEB4EB29F}" presName="linearFlow" presStyleCnt="0">
        <dgm:presLayoutVars>
          <dgm:dir/>
          <dgm:animLvl val="lvl"/>
          <dgm:resizeHandles/>
        </dgm:presLayoutVars>
      </dgm:prSet>
      <dgm:spPr/>
    </dgm:pt>
    <dgm:pt modelId="{57090553-EC41-4B0B-A0B9-04103E99A645}" type="pres">
      <dgm:prSet presAssocID="{5AF76328-4D04-44EE-9F7C-B96EAC43A04A}" presName="compositeNode" presStyleCnt="0">
        <dgm:presLayoutVars>
          <dgm:bulletEnabled val="1"/>
        </dgm:presLayoutVars>
      </dgm:prSet>
      <dgm:spPr/>
    </dgm:pt>
    <dgm:pt modelId="{8500551E-3EE4-4B0F-A94B-D0F3B6327521}" type="pres">
      <dgm:prSet presAssocID="{5AF76328-4D04-44EE-9F7C-B96EAC43A04A}" presName="image" presStyleLbl="fgImgPlace1" presStyleIdx="0" presStyleCnt="3"/>
      <dgm:spPr/>
    </dgm:pt>
    <dgm:pt modelId="{E88EF857-44D3-4589-B0B5-B6450344F1B5}" type="pres">
      <dgm:prSet presAssocID="{5AF76328-4D04-44EE-9F7C-B96EAC43A04A}" presName="childNode" presStyleLbl="node1" presStyleIdx="0" presStyleCnt="3">
        <dgm:presLayoutVars>
          <dgm:bulletEnabled val="1"/>
        </dgm:presLayoutVars>
      </dgm:prSet>
      <dgm:spPr/>
    </dgm:pt>
    <dgm:pt modelId="{D5AD72B4-A6DF-4B69-AC56-D6C677163AA9}" type="pres">
      <dgm:prSet presAssocID="{5AF76328-4D04-44EE-9F7C-B96EAC43A04A}" presName="parentNode" presStyleLbl="revTx" presStyleIdx="0" presStyleCnt="3">
        <dgm:presLayoutVars>
          <dgm:chMax val="0"/>
          <dgm:bulletEnabled val="1"/>
        </dgm:presLayoutVars>
      </dgm:prSet>
      <dgm:spPr/>
    </dgm:pt>
    <dgm:pt modelId="{5CA2FD6A-DCFF-4888-87F0-41143C24492C}" type="pres">
      <dgm:prSet presAssocID="{A602059A-D78B-4FE1-A854-BB023BA07184}" presName="sibTrans" presStyleCnt="0"/>
      <dgm:spPr/>
    </dgm:pt>
    <dgm:pt modelId="{1D3FC25F-071E-4FD4-A4F9-7EF4DCA96F41}" type="pres">
      <dgm:prSet presAssocID="{A291307F-E3D1-4653-A40C-13918EBBDBBD}" presName="compositeNode" presStyleCnt="0">
        <dgm:presLayoutVars>
          <dgm:bulletEnabled val="1"/>
        </dgm:presLayoutVars>
      </dgm:prSet>
      <dgm:spPr/>
    </dgm:pt>
    <dgm:pt modelId="{D49DF942-631E-45B4-9B60-625C7B8F81C3}" type="pres">
      <dgm:prSet presAssocID="{A291307F-E3D1-4653-A40C-13918EBBDBBD}" presName="image" presStyleLbl="fgImgPlace1" presStyleIdx="1" presStyleCnt="3"/>
      <dgm:spPr/>
    </dgm:pt>
    <dgm:pt modelId="{E9AC500F-7081-4CE8-B0E4-78CF67AC2291}" type="pres">
      <dgm:prSet presAssocID="{A291307F-E3D1-4653-A40C-13918EBBDBBD}" presName="childNode" presStyleLbl="node1" presStyleIdx="1" presStyleCnt="3">
        <dgm:presLayoutVars>
          <dgm:bulletEnabled val="1"/>
        </dgm:presLayoutVars>
      </dgm:prSet>
      <dgm:spPr/>
    </dgm:pt>
    <dgm:pt modelId="{F51FC6B0-4972-4F88-B0BA-6BAFA477A517}" type="pres">
      <dgm:prSet presAssocID="{A291307F-E3D1-4653-A40C-13918EBBDBBD}" presName="parentNode" presStyleLbl="revTx" presStyleIdx="1" presStyleCnt="3">
        <dgm:presLayoutVars>
          <dgm:chMax val="0"/>
          <dgm:bulletEnabled val="1"/>
        </dgm:presLayoutVars>
      </dgm:prSet>
      <dgm:spPr/>
    </dgm:pt>
    <dgm:pt modelId="{7590A80C-C49D-44BD-9C10-BBD9F52BBC0E}" type="pres">
      <dgm:prSet presAssocID="{1BBB5EAB-1C57-4907-B809-D5A16D5DEA47}" presName="sibTrans" presStyleCnt="0"/>
      <dgm:spPr/>
    </dgm:pt>
    <dgm:pt modelId="{043E3C08-DE79-43BC-B17B-A1AF93E8196E}" type="pres">
      <dgm:prSet presAssocID="{6DAFA6EC-C0A1-49A1-A945-85BD533D176A}" presName="compositeNode" presStyleCnt="0">
        <dgm:presLayoutVars>
          <dgm:bulletEnabled val="1"/>
        </dgm:presLayoutVars>
      </dgm:prSet>
      <dgm:spPr/>
    </dgm:pt>
    <dgm:pt modelId="{76EF74CB-E875-4434-A6A1-25F363C988FF}" type="pres">
      <dgm:prSet presAssocID="{6DAFA6EC-C0A1-49A1-A945-85BD533D176A}" presName="image" presStyleLbl="fgImgPlace1" presStyleIdx="2" presStyleCnt="3"/>
      <dgm:spPr/>
    </dgm:pt>
    <dgm:pt modelId="{6D4118CA-9EB3-43A7-AF87-FEE496FD5FBD}" type="pres">
      <dgm:prSet presAssocID="{6DAFA6EC-C0A1-49A1-A945-85BD533D176A}" presName="childNode" presStyleLbl="node1" presStyleIdx="2" presStyleCnt="3">
        <dgm:presLayoutVars>
          <dgm:bulletEnabled val="1"/>
        </dgm:presLayoutVars>
      </dgm:prSet>
      <dgm:spPr/>
    </dgm:pt>
    <dgm:pt modelId="{DEF073BA-9D56-4ED5-971D-0A1008E3759D}" type="pres">
      <dgm:prSet presAssocID="{6DAFA6EC-C0A1-49A1-A945-85BD533D176A}" presName="parentNode" presStyleLbl="revTx" presStyleIdx="2" presStyleCnt="3">
        <dgm:presLayoutVars>
          <dgm:chMax val="0"/>
          <dgm:bulletEnabled val="1"/>
        </dgm:presLayoutVars>
      </dgm:prSet>
      <dgm:spPr/>
    </dgm:pt>
  </dgm:ptLst>
  <dgm:cxnLst>
    <dgm:cxn modelId="{AD4D8F00-440C-46B4-AAD1-B0D1EE98076E}" srcId="{A291307F-E3D1-4653-A40C-13918EBBDBBD}" destId="{DA945A6A-BCBB-4338-A925-37E40353CCC4}" srcOrd="1" destOrd="0" parTransId="{3DB4EC5B-ED0A-4D2F-AF92-7B4E1D559993}" sibTransId="{4FA7165A-D5A8-449B-BB83-E4AC42128499}"/>
    <dgm:cxn modelId="{F2DD5703-6846-408C-9B08-541F71CBDE15}" type="presOf" srcId="{D260E799-AF11-4C49-BCFB-DBB936FF77DA}" destId="{E9AC500F-7081-4CE8-B0E4-78CF67AC2291}" srcOrd="0" destOrd="0" presId="urn:microsoft.com/office/officeart/2005/8/layout/hList2"/>
    <dgm:cxn modelId="{23EEEB0E-2C72-472E-8FD2-9C55F8D0B711}" srcId="{A291307F-E3D1-4653-A40C-13918EBBDBBD}" destId="{D260E799-AF11-4C49-BCFB-DBB936FF77DA}" srcOrd="0" destOrd="0" parTransId="{147C4B61-9E35-4304-BC98-493A6BBDBC33}" sibTransId="{5757222E-4041-4897-8F45-2461C0AB0A77}"/>
    <dgm:cxn modelId="{95E4C618-2DF6-473D-A7C6-7C0875B0C3FE}" srcId="{A3F15A8E-C71B-4D67-B30B-1B8CEB4EB29F}" destId="{6DAFA6EC-C0A1-49A1-A945-85BD533D176A}" srcOrd="2" destOrd="0" parTransId="{54029555-AC3D-475C-8739-03A95EBE1F4B}" sibTransId="{88B324E6-F1D8-40BB-AEB9-8E48E2793F58}"/>
    <dgm:cxn modelId="{07FDE636-00DD-474F-B11F-131B2F074E96}" type="presOf" srcId="{43642679-0932-4EDC-81BD-60FE79275659}" destId="{6D4118CA-9EB3-43A7-AF87-FEE496FD5FBD}" srcOrd="0" destOrd="0" presId="urn:microsoft.com/office/officeart/2005/8/layout/hList2"/>
    <dgm:cxn modelId="{ED326B40-DD02-4F14-B1CA-EC479F05272D}" srcId="{5AF76328-4D04-44EE-9F7C-B96EAC43A04A}" destId="{EBB0FCAC-1A48-410E-BB9F-8F80E8FA65DF}" srcOrd="4" destOrd="0" parTransId="{1E5C4A3C-EA9B-48F1-A1F7-DC182311C0A8}" sibTransId="{DB750587-335F-45BB-9532-71CFEA696988}"/>
    <dgm:cxn modelId="{A283455C-1F56-442B-A809-1D13839BB329}" type="presOf" srcId="{89F1C8C6-F13F-4EF2-AB16-F99A6656A1BE}" destId="{E88EF857-44D3-4589-B0B5-B6450344F1B5}" srcOrd="0" destOrd="1" presId="urn:microsoft.com/office/officeart/2005/8/layout/hList2"/>
    <dgm:cxn modelId="{5D58FE41-7F06-46B6-A106-57919EDD2F4F}" type="presOf" srcId="{47879E8E-4238-4D7F-9B2A-0CF85CF37A8D}" destId="{6D4118CA-9EB3-43A7-AF87-FEE496FD5FBD}" srcOrd="0" destOrd="2" presId="urn:microsoft.com/office/officeart/2005/8/layout/hList2"/>
    <dgm:cxn modelId="{0C108443-86A8-43D3-A384-5CA42C7F136D}" srcId="{A291307F-E3D1-4653-A40C-13918EBBDBBD}" destId="{E53C6E10-642B-4D93-AB1B-297E4BCC4E9D}" srcOrd="2" destOrd="0" parTransId="{68F387A9-7FDC-4CFF-A3C7-55CED562A0AF}" sibTransId="{A9235434-2FC2-4C56-BC70-48BB249E76CC}"/>
    <dgm:cxn modelId="{3E7FAE44-DCE3-4098-A597-B846D7563CED}" srcId="{5AF76328-4D04-44EE-9F7C-B96EAC43A04A}" destId="{7A11C7B9-F43C-42D6-B063-73DB3952501D}" srcOrd="5" destOrd="0" parTransId="{C096D95C-4F57-4C82-8A3B-B0EFC28D01DF}" sibTransId="{809BB65D-FB7C-4F46-913B-C0CD66DFC925}"/>
    <dgm:cxn modelId="{F939AA4A-4FB7-4858-BBBB-2D7564C6A5A9}" srcId="{A3F15A8E-C71B-4D67-B30B-1B8CEB4EB29F}" destId="{A291307F-E3D1-4653-A40C-13918EBBDBBD}" srcOrd="1" destOrd="0" parTransId="{8E2BF1E2-018F-4AD1-8B07-3D13CFC047CC}" sibTransId="{1BBB5EAB-1C57-4907-B809-D5A16D5DEA47}"/>
    <dgm:cxn modelId="{9B22CA6C-807E-44AE-AE13-B005AFC7562F}" srcId="{A291307F-E3D1-4653-A40C-13918EBBDBBD}" destId="{838D896C-BE46-4443-BB42-336D4130CDC5}" srcOrd="3" destOrd="0" parTransId="{C75A6E05-A927-4FBB-8D74-1BA6054B1B4B}" sibTransId="{35548E18-D2C6-4097-8DB3-71AFB4CFB496}"/>
    <dgm:cxn modelId="{4901B452-81F1-4780-BD13-06947F0B109A}" type="presOf" srcId="{A3F15A8E-C71B-4D67-B30B-1B8CEB4EB29F}" destId="{8B97945A-E05A-4C15-A21C-7DED712069C0}" srcOrd="0" destOrd="0" presId="urn:microsoft.com/office/officeart/2005/8/layout/hList2"/>
    <dgm:cxn modelId="{AF5E7D79-693C-41E4-A941-A31990E10121}" type="presOf" srcId="{B45E07D0-4B6D-49BC-B9C3-EE86FB2FE1A0}" destId="{E88EF857-44D3-4589-B0B5-B6450344F1B5}" srcOrd="0" destOrd="2" presId="urn:microsoft.com/office/officeart/2005/8/layout/hList2"/>
    <dgm:cxn modelId="{AD5D687A-8594-4827-A664-C747F461EF16}" type="presOf" srcId="{EBB0FCAC-1A48-410E-BB9F-8F80E8FA65DF}" destId="{E88EF857-44D3-4589-B0B5-B6450344F1B5}" srcOrd="0" destOrd="4" presId="urn:microsoft.com/office/officeart/2005/8/layout/hList2"/>
    <dgm:cxn modelId="{4D693588-723D-4C99-8A5D-77EA992795E0}" srcId="{6DAFA6EC-C0A1-49A1-A945-85BD533D176A}" destId="{B78293EF-56D6-4F02-8F44-1CB95F144FA0}" srcOrd="1" destOrd="0" parTransId="{F1F3388F-4B28-4512-BD1E-9BA57CB95123}" sibTransId="{1DDD2D6D-B939-4BCC-BD67-B723A1BAA4CC}"/>
    <dgm:cxn modelId="{8DE1908B-76D1-4F7C-9AD6-CAFA64A008B7}" srcId="{6DAFA6EC-C0A1-49A1-A945-85BD533D176A}" destId="{43642679-0932-4EDC-81BD-60FE79275659}" srcOrd="0" destOrd="0" parTransId="{B114593C-D754-4441-8FA1-AF86417170BD}" sibTransId="{32D9B91C-F321-471C-ACEC-E638E6661A6B}"/>
    <dgm:cxn modelId="{3669068E-059A-4421-A19C-576DEBED50C4}" type="presOf" srcId="{838D896C-BE46-4443-BB42-336D4130CDC5}" destId="{E9AC500F-7081-4CE8-B0E4-78CF67AC2291}" srcOrd="0" destOrd="3" presId="urn:microsoft.com/office/officeart/2005/8/layout/hList2"/>
    <dgm:cxn modelId="{68DCD799-E344-43F8-AF30-6D683D52CD66}" type="presOf" srcId="{B78293EF-56D6-4F02-8F44-1CB95F144FA0}" destId="{6D4118CA-9EB3-43A7-AF87-FEE496FD5FBD}" srcOrd="0" destOrd="1" presId="urn:microsoft.com/office/officeart/2005/8/layout/hList2"/>
    <dgm:cxn modelId="{CFB300A1-BD09-4E82-BED0-7608F18F6A93}" srcId="{A3F15A8E-C71B-4D67-B30B-1B8CEB4EB29F}" destId="{5AF76328-4D04-44EE-9F7C-B96EAC43A04A}" srcOrd="0" destOrd="0" parTransId="{83CA3081-000A-465D-A6C9-06FE6C612BE6}" sibTransId="{A602059A-D78B-4FE1-A854-BB023BA07184}"/>
    <dgm:cxn modelId="{BB80C2A4-E991-4A08-9B9A-576DD7F99CE9}" type="presOf" srcId="{A7C39E78-A8FF-407F-ADEF-C3D42B620CDD}" destId="{E88EF857-44D3-4589-B0B5-B6450344F1B5}" srcOrd="0" destOrd="3" presId="urn:microsoft.com/office/officeart/2005/8/layout/hList2"/>
    <dgm:cxn modelId="{E61B4CAA-E02D-4F4E-860E-DCA81BD98CE4}" type="presOf" srcId="{7A11C7B9-F43C-42D6-B063-73DB3952501D}" destId="{E88EF857-44D3-4589-B0B5-B6450344F1B5}" srcOrd="0" destOrd="5" presId="urn:microsoft.com/office/officeart/2005/8/layout/hList2"/>
    <dgm:cxn modelId="{FF135DAB-B71D-4728-A65D-E82FD61B0743}" srcId="{5AF76328-4D04-44EE-9F7C-B96EAC43A04A}" destId="{89F1C8C6-F13F-4EF2-AB16-F99A6656A1BE}" srcOrd="1" destOrd="0" parTransId="{564BD09E-101D-4CAF-B64C-967FFB8DC6DD}" sibTransId="{CB4903EF-5AC6-4A27-86D2-1A1E833EC893}"/>
    <dgm:cxn modelId="{885183B9-47EC-4FD1-94E6-7436C183B168}" type="presOf" srcId="{6DAFA6EC-C0A1-49A1-A945-85BD533D176A}" destId="{DEF073BA-9D56-4ED5-971D-0A1008E3759D}" srcOrd="0" destOrd="0" presId="urn:microsoft.com/office/officeart/2005/8/layout/hList2"/>
    <dgm:cxn modelId="{3CB2AABD-6097-439C-8254-6C5DB763D790}" srcId="{5AF76328-4D04-44EE-9F7C-B96EAC43A04A}" destId="{E2F36323-EC15-4C6E-8CD3-17B3B12AD38E}" srcOrd="0" destOrd="0" parTransId="{31C8417E-C910-45FC-980E-8E3FBD47EC77}" sibTransId="{E2EA4070-3F25-4399-BDF4-22C7E9BCD603}"/>
    <dgm:cxn modelId="{E81604BF-65D5-42FB-B71A-53FBEE1A39E8}" srcId="{5AF76328-4D04-44EE-9F7C-B96EAC43A04A}" destId="{A7C39E78-A8FF-407F-ADEF-C3D42B620CDD}" srcOrd="3" destOrd="0" parTransId="{EC2A1F0B-BD06-4A42-9C7E-DFB79FB24C15}" sibTransId="{C7DCF360-BE53-4335-AB70-8367B6FDEBCD}"/>
    <dgm:cxn modelId="{905F62BF-57C5-4E67-9101-455A69C86851}" type="presOf" srcId="{DA945A6A-BCBB-4338-A925-37E40353CCC4}" destId="{E9AC500F-7081-4CE8-B0E4-78CF67AC2291}" srcOrd="0" destOrd="1" presId="urn:microsoft.com/office/officeart/2005/8/layout/hList2"/>
    <dgm:cxn modelId="{66AFBCC1-7F3A-4793-AF42-95A95A543DF0}" type="presOf" srcId="{A291307F-E3D1-4653-A40C-13918EBBDBBD}" destId="{F51FC6B0-4972-4F88-B0BA-6BAFA477A517}" srcOrd="0" destOrd="0" presId="urn:microsoft.com/office/officeart/2005/8/layout/hList2"/>
    <dgm:cxn modelId="{FDC6C2E4-68A5-41B9-BB93-F030062361B3}" type="presOf" srcId="{E53C6E10-642B-4D93-AB1B-297E4BCC4E9D}" destId="{E9AC500F-7081-4CE8-B0E4-78CF67AC2291}" srcOrd="0" destOrd="2" presId="urn:microsoft.com/office/officeart/2005/8/layout/hList2"/>
    <dgm:cxn modelId="{81C7E5E5-8EA4-48AE-A8BB-CD6775F45341}" srcId="{5AF76328-4D04-44EE-9F7C-B96EAC43A04A}" destId="{B45E07D0-4B6D-49BC-B9C3-EE86FB2FE1A0}" srcOrd="2" destOrd="0" parTransId="{0233B41F-0672-4F09-BC01-61EF1454FFEA}" sibTransId="{C59ECA54-FCCC-4334-9103-F2A535E62017}"/>
    <dgm:cxn modelId="{665E99E7-D9F8-4A0F-95A7-A26B9C5693ED}" srcId="{6DAFA6EC-C0A1-49A1-A945-85BD533D176A}" destId="{47879E8E-4238-4D7F-9B2A-0CF85CF37A8D}" srcOrd="2" destOrd="0" parTransId="{4F00286F-8B45-46AE-A2A9-5D4790F1A0E9}" sibTransId="{DE9FF42A-6640-4C55-B9F8-621ACF6D753B}"/>
    <dgm:cxn modelId="{EE9F9AF4-AF80-4567-A10B-2231038EDA31}" type="presOf" srcId="{5AF76328-4D04-44EE-9F7C-B96EAC43A04A}" destId="{D5AD72B4-A6DF-4B69-AC56-D6C677163AA9}" srcOrd="0" destOrd="0" presId="urn:microsoft.com/office/officeart/2005/8/layout/hList2"/>
    <dgm:cxn modelId="{37902CF9-486C-4740-A9F7-C93EF544E45B}" type="presOf" srcId="{E2F36323-EC15-4C6E-8CD3-17B3B12AD38E}" destId="{E88EF857-44D3-4589-B0B5-B6450344F1B5}" srcOrd="0" destOrd="0" presId="urn:microsoft.com/office/officeart/2005/8/layout/hList2"/>
    <dgm:cxn modelId="{10E5CE95-1D06-42CB-BCE4-C87243D12599}" type="presParOf" srcId="{8B97945A-E05A-4C15-A21C-7DED712069C0}" destId="{57090553-EC41-4B0B-A0B9-04103E99A645}" srcOrd="0" destOrd="0" presId="urn:microsoft.com/office/officeart/2005/8/layout/hList2"/>
    <dgm:cxn modelId="{6842BD42-AC28-4199-A4A9-4B3759D66378}" type="presParOf" srcId="{57090553-EC41-4B0B-A0B9-04103E99A645}" destId="{8500551E-3EE4-4B0F-A94B-D0F3B6327521}" srcOrd="0" destOrd="0" presId="urn:microsoft.com/office/officeart/2005/8/layout/hList2"/>
    <dgm:cxn modelId="{370014AE-48AF-414F-BC63-45B7A97E5869}" type="presParOf" srcId="{57090553-EC41-4B0B-A0B9-04103E99A645}" destId="{E88EF857-44D3-4589-B0B5-B6450344F1B5}" srcOrd="1" destOrd="0" presId="urn:microsoft.com/office/officeart/2005/8/layout/hList2"/>
    <dgm:cxn modelId="{6E16794E-F30D-43C1-B156-814362C6A9AD}" type="presParOf" srcId="{57090553-EC41-4B0B-A0B9-04103E99A645}" destId="{D5AD72B4-A6DF-4B69-AC56-D6C677163AA9}" srcOrd="2" destOrd="0" presId="urn:microsoft.com/office/officeart/2005/8/layout/hList2"/>
    <dgm:cxn modelId="{A99C4991-111C-4A64-864D-B2F46F6A1312}" type="presParOf" srcId="{8B97945A-E05A-4C15-A21C-7DED712069C0}" destId="{5CA2FD6A-DCFF-4888-87F0-41143C24492C}" srcOrd="1" destOrd="0" presId="urn:microsoft.com/office/officeart/2005/8/layout/hList2"/>
    <dgm:cxn modelId="{6B1D743F-3B90-442E-810C-FB8DF7B1CCE8}" type="presParOf" srcId="{8B97945A-E05A-4C15-A21C-7DED712069C0}" destId="{1D3FC25F-071E-4FD4-A4F9-7EF4DCA96F41}" srcOrd="2" destOrd="0" presId="urn:microsoft.com/office/officeart/2005/8/layout/hList2"/>
    <dgm:cxn modelId="{D496081E-8BF5-4978-A02B-DCBA2D930B17}" type="presParOf" srcId="{1D3FC25F-071E-4FD4-A4F9-7EF4DCA96F41}" destId="{D49DF942-631E-45B4-9B60-625C7B8F81C3}" srcOrd="0" destOrd="0" presId="urn:microsoft.com/office/officeart/2005/8/layout/hList2"/>
    <dgm:cxn modelId="{FFE6EA07-591E-4823-95B0-63C661552A20}" type="presParOf" srcId="{1D3FC25F-071E-4FD4-A4F9-7EF4DCA96F41}" destId="{E9AC500F-7081-4CE8-B0E4-78CF67AC2291}" srcOrd="1" destOrd="0" presId="urn:microsoft.com/office/officeart/2005/8/layout/hList2"/>
    <dgm:cxn modelId="{FC82496C-03FE-4725-99E5-5E517E396546}" type="presParOf" srcId="{1D3FC25F-071E-4FD4-A4F9-7EF4DCA96F41}" destId="{F51FC6B0-4972-4F88-B0BA-6BAFA477A517}" srcOrd="2" destOrd="0" presId="urn:microsoft.com/office/officeart/2005/8/layout/hList2"/>
    <dgm:cxn modelId="{441D4B31-2227-4D86-8696-CD21D5035A05}" type="presParOf" srcId="{8B97945A-E05A-4C15-A21C-7DED712069C0}" destId="{7590A80C-C49D-44BD-9C10-BBD9F52BBC0E}" srcOrd="3" destOrd="0" presId="urn:microsoft.com/office/officeart/2005/8/layout/hList2"/>
    <dgm:cxn modelId="{BF36916D-4B5F-49E7-A26F-83B41D1768A0}" type="presParOf" srcId="{8B97945A-E05A-4C15-A21C-7DED712069C0}" destId="{043E3C08-DE79-43BC-B17B-A1AF93E8196E}" srcOrd="4" destOrd="0" presId="urn:microsoft.com/office/officeart/2005/8/layout/hList2"/>
    <dgm:cxn modelId="{6A0A99F2-A8B3-4963-95FD-978D39729016}" type="presParOf" srcId="{043E3C08-DE79-43BC-B17B-A1AF93E8196E}" destId="{76EF74CB-E875-4434-A6A1-25F363C988FF}" srcOrd="0" destOrd="0" presId="urn:microsoft.com/office/officeart/2005/8/layout/hList2"/>
    <dgm:cxn modelId="{569869D1-4196-473B-9145-08AD1B753DEF}" type="presParOf" srcId="{043E3C08-DE79-43BC-B17B-A1AF93E8196E}" destId="{6D4118CA-9EB3-43A7-AF87-FEE496FD5FBD}" srcOrd="1" destOrd="0" presId="urn:microsoft.com/office/officeart/2005/8/layout/hList2"/>
    <dgm:cxn modelId="{36D9C341-2FB8-4A94-A561-97F390CEEE21}" type="presParOf" srcId="{043E3C08-DE79-43BC-B17B-A1AF93E8196E}" destId="{DEF073BA-9D56-4ED5-971D-0A1008E3759D}"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D72B4-A6DF-4B69-AC56-D6C677163AA9}">
      <dsp:nvSpPr>
        <dsp:cNvPr id="0" name=""/>
        <dsp:cNvSpPr/>
      </dsp:nvSpPr>
      <dsp:spPr>
        <a:xfrm rot="16200000">
          <a:off x="-1867795"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marL="0" lvl="0" indent="0" algn="r" defTabSz="1244600">
            <a:lnSpc>
              <a:spcPct val="90000"/>
            </a:lnSpc>
            <a:spcBef>
              <a:spcPct val="0"/>
            </a:spcBef>
            <a:spcAft>
              <a:spcPct val="35000"/>
            </a:spcAft>
            <a:buNone/>
          </a:pPr>
          <a:r>
            <a:rPr lang="en-US" sz="2800" kern="1200" dirty="0"/>
            <a:t>Amenities</a:t>
          </a:r>
        </a:p>
      </dsp:txBody>
      <dsp:txXfrm>
        <a:off x="-1867795" y="2772097"/>
        <a:ext cx="4226560" cy="392277"/>
      </dsp:txXfrm>
    </dsp:sp>
    <dsp:sp modelId="{E88EF857-44D3-4589-B0B5-B6450344F1B5}">
      <dsp:nvSpPr>
        <dsp:cNvPr id="0" name=""/>
        <dsp:cNvSpPr/>
      </dsp:nvSpPr>
      <dsp:spPr>
        <a:xfrm>
          <a:off x="441623" y="854956"/>
          <a:ext cx="1953958" cy="4226560"/>
        </a:xfrm>
        <a:prstGeom prst="rect">
          <a:avLst/>
        </a:prstGeom>
        <a:solidFill>
          <a:schemeClr val="accent3">
            <a:lumMod val="50000"/>
            <a:lumOff val="50000"/>
          </a:schemeClr>
        </a:solidFill>
        <a:ln w="12700" cap="flat" cmpd="sng" algn="ctr">
          <a:solidFill>
            <a:schemeClr val="accent3">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345967" rIns="170688" bIns="170688"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Dine-in options</a:t>
          </a:r>
        </a:p>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Unique Ambience</a:t>
          </a:r>
        </a:p>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Parking Available</a:t>
          </a:r>
        </a:p>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Multiple Payment options like UPI, </a:t>
          </a:r>
          <a:r>
            <a:rPr lang="en-US" sz="1900" kern="1200" dirty="0" err="1"/>
            <a:t>Gpay</a:t>
          </a:r>
          <a:r>
            <a:rPr lang="en-US" sz="1900" kern="1200" dirty="0"/>
            <a:t>, </a:t>
          </a:r>
          <a:r>
            <a:rPr lang="en-US" sz="1900" kern="1200" dirty="0" err="1"/>
            <a:t>etc</a:t>
          </a:r>
          <a:endParaRPr lang="en-US" sz="1900" kern="1200" dirty="0"/>
        </a:p>
        <a:p>
          <a:pPr marL="171450" lvl="1" indent="-171450" algn="l" defTabSz="844550">
            <a:lnSpc>
              <a:spcPct val="90000"/>
            </a:lnSpc>
            <a:spcBef>
              <a:spcPct val="0"/>
            </a:spcBef>
            <a:spcAft>
              <a:spcPct val="15000"/>
            </a:spcAft>
            <a:buFont typeface="Wingdings" panose="05000000000000000000" pitchFamily="2" charset="2"/>
            <a:buChar char="ü"/>
          </a:pPr>
          <a:endParaRPr lang="en-US" sz="1900" kern="1200" dirty="0"/>
        </a:p>
        <a:p>
          <a:pPr marL="171450" lvl="1" indent="-171450" algn="l" defTabSz="844550">
            <a:lnSpc>
              <a:spcPct val="90000"/>
            </a:lnSpc>
            <a:spcBef>
              <a:spcPct val="0"/>
            </a:spcBef>
            <a:spcAft>
              <a:spcPct val="15000"/>
            </a:spcAft>
            <a:buFont typeface="Wingdings" panose="05000000000000000000" pitchFamily="2" charset="2"/>
            <a:buChar char="ü"/>
          </a:pPr>
          <a:endParaRPr lang="en-US" sz="1900" kern="1200" dirty="0"/>
        </a:p>
      </dsp:txBody>
      <dsp:txXfrm>
        <a:off x="441623" y="854956"/>
        <a:ext cx="1953958" cy="4226560"/>
      </dsp:txXfrm>
    </dsp:sp>
    <dsp:sp modelId="{8500551E-3EE4-4B0F-A94B-D0F3B6327521}">
      <dsp:nvSpPr>
        <dsp:cNvPr id="0" name=""/>
        <dsp:cNvSpPr/>
      </dsp:nvSpPr>
      <dsp:spPr>
        <a:xfrm>
          <a:off x="49345" y="337150"/>
          <a:ext cx="784555" cy="78455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1FC6B0-4972-4F88-B0BA-6BAFA477A517}">
      <dsp:nvSpPr>
        <dsp:cNvPr id="0" name=""/>
        <dsp:cNvSpPr/>
      </dsp:nvSpPr>
      <dsp:spPr>
        <a:xfrm rot="16200000">
          <a:off x="973740"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marL="0" lvl="0" indent="0" algn="r" defTabSz="1244600">
            <a:lnSpc>
              <a:spcPct val="90000"/>
            </a:lnSpc>
            <a:spcBef>
              <a:spcPct val="0"/>
            </a:spcBef>
            <a:spcAft>
              <a:spcPct val="35000"/>
            </a:spcAft>
            <a:buNone/>
          </a:pPr>
          <a:r>
            <a:rPr lang="en-US" sz="2800" kern="1200" dirty="0"/>
            <a:t>Delivery</a:t>
          </a:r>
        </a:p>
      </dsp:txBody>
      <dsp:txXfrm>
        <a:off x="973740" y="2772097"/>
        <a:ext cx="4226560" cy="392277"/>
      </dsp:txXfrm>
    </dsp:sp>
    <dsp:sp modelId="{E9AC500F-7081-4CE8-B0E4-78CF67AC2291}">
      <dsp:nvSpPr>
        <dsp:cNvPr id="0" name=""/>
        <dsp:cNvSpPr/>
      </dsp:nvSpPr>
      <dsp:spPr>
        <a:xfrm>
          <a:off x="3283159" y="854956"/>
          <a:ext cx="1953958" cy="4226560"/>
        </a:xfrm>
        <a:prstGeom prst="rect">
          <a:avLst/>
        </a:prstGeom>
        <a:solidFill>
          <a:schemeClr val="accent3">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345967" rIns="170688" bIns="170688"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Online delivery</a:t>
          </a:r>
        </a:p>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Home delivery</a:t>
          </a:r>
        </a:p>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Quick Service</a:t>
          </a:r>
        </a:p>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Zomato, </a:t>
          </a:r>
          <a:r>
            <a:rPr lang="en-US" sz="1900" kern="1200" dirty="0" err="1"/>
            <a:t>Swiggy</a:t>
          </a:r>
          <a:r>
            <a:rPr lang="en-US" sz="1900" kern="1200" dirty="0"/>
            <a:t>, </a:t>
          </a:r>
          <a:r>
            <a:rPr lang="en-US" sz="1900" kern="1200" dirty="0" err="1"/>
            <a:t>etc</a:t>
          </a:r>
          <a:r>
            <a:rPr lang="en-US" sz="1900" kern="1200" dirty="0"/>
            <a:t> </a:t>
          </a:r>
        </a:p>
      </dsp:txBody>
      <dsp:txXfrm>
        <a:off x="3283159" y="854956"/>
        <a:ext cx="1953958" cy="4226560"/>
      </dsp:txXfrm>
    </dsp:sp>
    <dsp:sp modelId="{D49DF942-631E-45B4-9B60-625C7B8F81C3}">
      <dsp:nvSpPr>
        <dsp:cNvPr id="0" name=""/>
        <dsp:cNvSpPr/>
      </dsp:nvSpPr>
      <dsp:spPr>
        <a:xfrm>
          <a:off x="2890881" y="337150"/>
          <a:ext cx="784555" cy="78455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F073BA-9D56-4ED5-971D-0A1008E3759D}">
      <dsp:nvSpPr>
        <dsp:cNvPr id="0" name=""/>
        <dsp:cNvSpPr/>
      </dsp:nvSpPr>
      <dsp:spPr>
        <a:xfrm rot="16200000">
          <a:off x="3815276"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marL="0" lvl="0" indent="0" algn="r" defTabSz="1244600">
            <a:lnSpc>
              <a:spcPct val="90000"/>
            </a:lnSpc>
            <a:spcBef>
              <a:spcPct val="0"/>
            </a:spcBef>
            <a:spcAft>
              <a:spcPct val="35000"/>
            </a:spcAft>
            <a:buNone/>
          </a:pPr>
          <a:r>
            <a:rPr lang="en-US" sz="2800" kern="1200" dirty="0"/>
            <a:t>Social Media Platform</a:t>
          </a:r>
        </a:p>
      </dsp:txBody>
      <dsp:txXfrm>
        <a:off x="3815276" y="2772097"/>
        <a:ext cx="4226560" cy="392277"/>
      </dsp:txXfrm>
    </dsp:sp>
    <dsp:sp modelId="{6D4118CA-9EB3-43A7-AF87-FEE496FD5FBD}">
      <dsp:nvSpPr>
        <dsp:cNvPr id="0" name=""/>
        <dsp:cNvSpPr/>
      </dsp:nvSpPr>
      <dsp:spPr>
        <a:xfrm>
          <a:off x="6124695" y="854956"/>
          <a:ext cx="1953958" cy="4226560"/>
        </a:xfrm>
        <a:prstGeom prst="rect">
          <a:avLst/>
        </a:prstGeom>
        <a:solidFill>
          <a:schemeClr val="accent3">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345967" rIns="170688" bIns="170688" numCol="1" spcCol="1270" anchor="t" anchorCtr="0">
          <a:noAutofit/>
        </a:bodyPr>
        <a:lstStyle/>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Just dial</a:t>
          </a:r>
        </a:p>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Promotions on various social media Platform</a:t>
          </a:r>
        </a:p>
        <a:p>
          <a:pPr marL="171450" lvl="1" indent="-171450" algn="l" defTabSz="844550">
            <a:lnSpc>
              <a:spcPct val="90000"/>
            </a:lnSpc>
            <a:spcBef>
              <a:spcPct val="0"/>
            </a:spcBef>
            <a:spcAft>
              <a:spcPct val="15000"/>
            </a:spcAft>
            <a:buFont typeface="Wingdings" panose="05000000000000000000" pitchFamily="2" charset="2"/>
            <a:buChar char="ü"/>
          </a:pPr>
          <a:r>
            <a:rPr lang="en-US" sz="1900" kern="1200" dirty="0"/>
            <a:t>Orders through various platforms </a:t>
          </a:r>
        </a:p>
      </dsp:txBody>
      <dsp:txXfrm>
        <a:off x="6124695" y="854956"/>
        <a:ext cx="1953958" cy="4226560"/>
      </dsp:txXfrm>
    </dsp:sp>
    <dsp:sp modelId="{76EF74CB-E875-4434-A6A1-25F363C988FF}">
      <dsp:nvSpPr>
        <dsp:cNvPr id="0" name=""/>
        <dsp:cNvSpPr/>
      </dsp:nvSpPr>
      <dsp:spPr>
        <a:xfrm>
          <a:off x="5732418" y="337150"/>
          <a:ext cx="784555" cy="784555"/>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11E074-4BEB-4A4F-8EE0-B3E2BBF55967}"/>
              </a:ext>
            </a:extLst>
          </p:cNvPr>
          <p:cNvSpPr/>
          <p:nvPr/>
        </p:nvSpPr>
        <p:spPr bwMode="gray">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dirty="0"/>
          </a:p>
        </p:txBody>
      </p:sp>
      <p:sp>
        <p:nvSpPr>
          <p:cNvPr id="4" name="Date Placeholder 3"/>
          <p:cNvSpPr>
            <a:spLocks noGrp="1"/>
          </p:cNvSpPr>
          <p:nvPr>
            <p:ph type="dt" sz="half"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22239642-FEED-4250-A75F-081F9D2EC38B}" type="slidenum">
              <a:rPr lang="en-US" smtClean="0"/>
              <a:t>‹#›</a:t>
            </a:fld>
            <a:endParaRPr lang="en-US"/>
          </a:p>
        </p:txBody>
      </p:sp>
      <p:sp>
        <p:nvSpPr>
          <p:cNvPr id="66" name="Picture Placeholder 65">
            <a:extLst>
              <a:ext uri="{FF2B5EF4-FFF2-40B4-BE49-F238E27FC236}">
                <a16:creationId xmlns:a16="http://schemas.microsoft.com/office/drawing/2014/main" id="{4B80EAD0-9F40-41D7-B8E6-F47F5428ACFF}"/>
              </a:ext>
            </a:extLst>
          </p:cNvPr>
          <p:cNvSpPr>
            <a:spLocks noGrp="1"/>
          </p:cNvSpPr>
          <p:nvPr>
            <p:ph type="pic" sz="quarter" idx="14"/>
          </p:nvPr>
        </p:nvSpPr>
        <p:spPr bwMode="gray">
          <a:xfrm>
            <a:off x="342983" y="342891"/>
            <a:ext cx="11849018" cy="6515109"/>
          </a:xfrm>
          <a:custGeom>
            <a:avLst/>
            <a:gdLst>
              <a:gd name="connsiteX0" fmla="*/ 4721919 w 11845932"/>
              <a:gd name="connsiteY0" fmla="*/ 685802 h 6515109"/>
              <a:gd name="connsiteX1" fmla="*/ 4721919 w 11845932"/>
              <a:gd name="connsiteY1" fmla="*/ 1715402 h 6515109"/>
              <a:gd name="connsiteX2" fmla="*/ 5751519 w 11845932"/>
              <a:gd name="connsiteY2" fmla="*/ 1715402 h 6515109"/>
              <a:gd name="connsiteX3" fmla="*/ 5751519 w 11845932"/>
              <a:gd name="connsiteY3" fmla="*/ 685802 h 6515109"/>
              <a:gd name="connsiteX4" fmla="*/ 0 w 11845932"/>
              <a:gd name="connsiteY4" fmla="*/ 0 h 6515109"/>
              <a:gd name="connsiteX5" fmla="*/ 11845932 w 11845932"/>
              <a:gd name="connsiteY5" fmla="*/ 0 h 6515109"/>
              <a:gd name="connsiteX6" fmla="*/ 11845932 w 11845932"/>
              <a:gd name="connsiteY6" fmla="*/ 6515109 h 6515109"/>
              <a:gd name="connsiteX7" fmla="*/ 0 w 11845932"/>
              <a:gd name="connsiteY7" fmla="*/ 6515109 h 651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5932" h="6515109">
                <a:moveTo>
                  <a:pt x="4721919" y="685802"/>
                </a:moveTo>
                <a:lnTo>
                  <a:pt x="4721919" y="1715402"/>
                </a:lnTo>
                <a:lnTo>
                  <a:pt x="5751519" y="1715402"/>
                </a:lnTo>
                <a:lnTo>
                  <a:pt x="5751519" y="685802"/>
                </a:lnTo>
                <a:close/>
                <a:moveTo>
                  <a:pt x="0" y="0"/>
                </a:moveTo>
                <a:lnTo>
                  <a:pt x="11845932" y="0"/>
                </a:lnTo>
                <a:lnTo>
                  <a:pt x="11845932" y="6515109"/>
                </a:lnTo>
                <a:lnTo>
                  <a:pt x="0" y="6515109"/>
                </a:lnTo>
                <a:close/>
              </a:path>
            </a:pathLst>
          </a:custGeom>
        </p:spPr>
        <p:txBody>
          <a:bodyPr wrap="square" bIns="828000" anchor="ctr">
            <a:noAutofit/>
          </a:bodyPr>
          <a:lstStyle>
            <a:lvl1pPr algn="ctr">
              <a:defRPr b="0">
                <a:latin typeface="+mn-lt"/>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70FF70AB-0103-4710-80EE-7BC86639AB7F}"/>
              </a:ext>
            </a:extLst>
          </p:cNvPr>
          <p:cNvGrpSpPr/>
          <p:nvPr/>
        </p:nvGrpSpPr>
        <p:grpSpPr bwMode="gray">
          <a:xfrm>
            <a:off x="609759" y="-186532"/>
            <a:ext cx="10970895" cy="110332"/>
            <a:chOff x="609600" y="-138907"/>
            <a:chExt cx="10968038" cy="110332"/>
          </a:xfrm>
        </p:grpSpPr>
        <p:grpSp>
          <p:nvGrpSpPr>
            <p:cNvPr id="15" name="Group 14">
              <a:extLst>
                <a:ext uri="{FF2B5EF4-FFF2-40B4-BE49-F238E27FC236}">
                  <a16:creationId xmlns:a16="http://schemas.microsoft.com/office/drawing/2014/main" id="{77FCCAC7-52ED-428B-9894-78832C6C9CD4}"/>
                </a:ext>
              </a:extLst>
            </p:cNvPr>
            <p:cNvGrpSpPr/>
            <p:nvPr/>
          </p:nvGrpSpPr>
          <p:grpSpPr bwMode="gray">
            <a:xfrm>
              <a:off x="609600" y="-138907"/>
              <a:ext cx="300033" cy="110332"/>
              <a:chOff x="609600" y="-138907"/>
              <a:chExt cx="300033" cy="110332"/>
            </a:xfrm>
          </p:grpSpPr>
          <p:cxnSp>
            <p:nvCxnSpPr>
              <p:cNvPr id="25" name="Straight Connector 24">
                <a:extLst>
                  <a:ext uri="{FF2B5EF4-FFF2-40B4-BE49-F238E27FC236}">
                    <a16:creationId xmlns:a16="http://schemas.microsoft.com/office/drawing/2014/main" id="{92E99445-A720-45E9-9FC2-C2362020848F}"/>
                  </a:ext>
                </a:extLst>
              </p:cNvPr>
              <p:cNvCxnSpPr>
                <a:cxnSpLocks/>
              </p:cNvCxnSpPr>
              <p:nvPr/>
            </p:nvCxnSpPr>
            <p:spPr bwMode="gray">
              <a:xfrm flipV="1">
                <a:off x="609600" y="-138907"/>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D47F5E-8660-4E70-96B6-D1AC4E361FC3}"/>
                  </a:ext>
                </a:extLst>
              </p:cNvPr>
              <p:cNvSpPr txBox="1"/>
              <p:nvPr/>
            </p:nvSpPr>
            <p:spPr bwMode="gray">
              <a:xfrm>
                <a:off x="631030" y="-138907"/>
                <a:ext cx="278603" cy="85725"/>
              </a:xfrm>
              <a:prstGeom prst="rect">
                <a:avLst/>
              </a:prstGeom>
              <a:noFill/>
            </p:spPr>
            <p:txBody>
              <a:bodyPr wrap="square" lIns="0" tIns="0" rIns="0" bIns="0" rtlCol="0">
                <a:noAutofit/>
              </a:bodyPr>
              <a:lstStyle/>
              <a:p>
                <a:pPr algn="l"/>
                <a:r>
                  <a:rPr lang="en-US" sz="800" noProof="0" dirty="0">
                    <a:solidFill>
                      <a:srgbClr val="48DAD0"/>
                    </a:solidFill>
                  </a:rPr>
                  <a:t>15.23</a:t>
                </a:r>
              </a:p>
            </p:txBody>
          </p:sp>
        </p:grpSp>
        <p:grpSp>
          <p:nvGrpSpPr>
            <p:cNvPr id="16" name="Group 15">
              <a:extLst>
                <a:ext uri="{FF2B5EF4-FFF2-40B4-BE49-F238E27FC236}">
                  <a16:creationId xmlns:a16="http://schemas.microsoft.com/office/drawing/2014/main" id="{1CF401C5-2D0B-4349-AE31-7C3336445E09}"/>
                </a:ext>
              </a:extLst>
            </p:cNvPr>
            <p:cNvGrpSpPr/>
            <p:nvPr/>
          </p:nvGrpSpPr>
          <p:grpSpPr bwMode="gray">
            <a:xfrm>
              <a:off x="5482436" y="-138907"/>
              <a:ext cx="307177" cy="110332"/>
              <a:chOff x="302423" y="-138907"/>
              <a:chExt cx="307177" cy="110332"/>
            </a:xfrm>
          </p:grpSpPr>
          <p:cxnSp>
            <p:nvCxnSpPr>
              <p:cNvPr id="23" name="Straight Connector 22">
                <a:extLst>
                  <a:ext uri="{FF2B5EF4-FFF2-40B4-BE49-F238E27FC236}">
                    <a16:creationId xmlns:a16="http://schemas.microsoft.com/office/drawing/2014/main" id="{A5A63D8F-699A-4805-8B13-CBBFDDF427B2}"/>
                  </a:ext>
                </a:extLst>
              </p:cNvPr>
              <p:cNvCxnSpPr>
                <a:cxnSpLocks/>
              </p:cNvCxnSpPr>
              <p:nvPr/>
            </p:nvCxnSpPr>
            <p:spPr bwMode="gray">
              <a:xfrm flipV="1">
                <a:off x="609600" y="-138907"/>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B0CCFF3-01F4-4477-B735-34914D7CA395}"/>
                  </a:ext>
                </a:extLst>
              </p:cNvPr>
              <p:cNvSpPr txBox="1"/>
              <p:nvPr/>
            </p:nvSpPr>
            <p:spPr bwMode="gray">
              <a:xfrm>
                <a:off x="302423" y="-138907"/>
                <a:ext cx="278603" cy="85725"/>
              </a:xfrm>
              <a:prstGeom prst="rect">
                <a:avLst/>
              </a:prstGeom>
              <a:noFill/>
            </p:spPr>
            <p:txBody>
              <a:bodyPr wrap="square" lIns="0" tIns="0" rIns="0" bIns="0" rtlCol="0">
                <a:noAutofit/>
              </a:bodyPr>
              <a:lstStyle/>
              <a:p>
                <a:pPr algn="r"/>
                <a:r>
                  <a:rPr lang="en-US" sz="800" noProof="0" dirty="0">
                    <a:solidFill>
                      <a:srgbClr val="48DAD0"/>
                    </a:solidFill>
                  </a:rPr>
                  <a:t>0.85</a:t>
                </a:r>
              </a:p>
            </p:txBody>
          </p:sp>
        </p:grpSp>
        <p:grpSp>
          <p:nvGrpSpPr>
            <p:cNvPr id="17" name="Group 16">
              <a:extLst>
                <a:ext uri="{FF2B5EF4-FFF2-40B4-BE49-F238E27FC236}">
                  <a16:creationId xmlns:a16="http://schemas.microsoft.com/office/drawing/2014/main" id="{4A3DF1DE-ED74-4249-9F19-3935C0A09F76}"/>
                </a:ext>
              </a:extLst>
            </p:cNvPr>
            <p:cNvGrpSpPr/>
            <p:nvPr/>
          </p:nvGrpSpPr>
          <p:grpSpPr bwMode="gray">
            <a:xfrm>
              <a:off x="6399213" y="-138907"/>
              <a:ext cx="300033" cy="110332"/>
              <a:chOff x="609600" y="-138907"/>
              <a:chExt cx="300033" cy="110332"/>
            </a:xfrm>
          </p:grpSpPr>
          <p:cxnSp>
            <p:nvCxnSpPr>
              <p:cNvPr id="21" name="Straight Connector 20">
                <a:extLst>
                  <a:ext uri="{FF2B5EF4-FFF2-40B4-BE49-F238E27FC236}">
                    <a16:creationId xmlns:a16="http://schemas.microsoft.com/office/drawing/2014/main" id="{ECF00A25-6B02-45C6-AFDD-2E242185CA1C}"/>
                  </a:ext>
                </a:extLst>
              </p:cNvPr>
              <p:cNvCxnSpPr>
                <a:cxnSpLocks/>
              </p:cNvCxnSpPr>
              <p:nvPr/>
            </p:nvCxnSpPr>
            <p:spPr bwMode="gray">
              <a:xfrm flipV="1">
                <a:off x="609600" y="-138907"/>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3327D2-C231-42A7-B084-9D4E416311BE}"/>
                  </a:ext>
                </a:extLst>
              </p:cNvPr>
              <p:cNvSpPr txBox="1"/>
              <p:nvPr/>
            </p:nvSpPr>
            <p:spPr bwMode="gray">
              <a:xfrm>
                <a:off x="631030" y="-138907"/>
                <a:ext cx="278603" cy="85725"/>
              </a:xfrm>
              <a:prstGeom prst="rect">
                <a:avLst/>
              </a:prstGeom>
              <a:noFill/>
            </p:spPr>
            <p:txBody>
              <a:bodyPr wrap="square" lIns="0" tIns="0" rIns="0" bIns="0" rtlCol="0">
                <a:noAutofit/>
              </a:bodyPr>
              <a:lstStyle/>
              <a:p>
                <a:pPr algn="l"/>
                <a:r>
                  <a:rPr lang="en-US" sz="800" noProof="0" dirty="0">
                    <a:solidFill>
                      <a:srgbClr val="48DAD0"/>
                    </a:solidFill>
                  </a:rPr>
                  <a:t>0.85</a:t>
                </a:r>
              </a:p>
            </p:txBody>
          </p:sp>
        </p:grpSp>
        <p:grpSp>
          <p:nvGrpSpPr>
            <p:cNvPr id="18" name="Group 17">
              <a:extLst>
                <a:ext uri="{FF2B5EF4-FFF2-40B4-BE49-F238E27FC236}">
                  <a16:creationId xmlns:a16="http://schemas.microsoft.com/office/drawing/2014/main" id="{227B6C0F-03C1-40D9-8422-F89922F5BC36}"/>
                </a:ext>
              </a:extLst>
            </p:cNvPr>
            <p:cNvGrpSpPr/>
            <p:nvPr/>
          </p:nvGrpSpPr>
          <p:grpSpPr bwMode="gray">
            <a:xfrm>
              <a:off x="11277606" y="-138907"/>
              <a:ext cx="300032" cy="110332"/>
              <a:chOff x="309568" y="-138907"/>
              <a:chExt cx="300032" cy="110332"/>
            </a:xfrm>
          </p:grpSpPr>
          <p:cxnSp>
            <p:nvCxnSpPr>
              <p:cNvPr id="19" name="Straight Connector 18">
                <a:extLst>
                  <a:ext uri="{FF2B5EF4-FFF2-40B4-BE49-F238E27FC236}">
                    <a16:creationId xmlns:a16="http://schemas.microsoft.com/office/drawing/2014/main" id="{7C540E92-E98C-4916-89C4-D20EEC156115}"/>
                  </a:ext>
                </a:extLst>
              </p:cNvPr>
              <p:cNvCxnSpPr>
                <a:cxnSpLocks/>
              </p:cNvCxnSpPr>
              <p:nvPr/>
            </p:nvCxnSpPr>
            <p:spPr bwMode="gray">
              <a:xfrm flipV="1">
                <a:off x="609600" y="-138907"/>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A8B2648-9CB6-40E3-9BBE-0DD1CFF8A77E}"/>
                  </a:ext>
                </a:extLst>
              </p:cNvPr>
              <p:cNvSpPr txBox="1"/>
              <p:nvPr/>
            </p:nvSpPr>
            <p:spPr bwMode="gray">
              <a:xfrm>
                <a:off x="309568" y="-138907"/>
                <a:ext cx="278603" cy="85725"/>
              </a:xfrm>
              <a:prstGeom prst="rect">
                <a:avLst/>
              </a:prstGeom>
              <a:noFill/>
            </p:spPr>
            <p:txBody>
              <a:bodyPr wrap="square" lIns="0" tIns="0" rIns="0" bIns="0" rtlCol="0">
                <a:noAutofit/>
              </a:bodyPr>
              <a:lstStyle/>
              <a:p>
                <a:pPr algn="r"/>
                <a:r>
                  <a:rPr lang="en-US" sz="800" noProof="0" dirty="0">
                    <a:solidFill>
                      <a:srgbClr val="48DAD0"/>
                    </a:solidFill>
                  </a:rPr>
                  <a:t>15.23</a:t>
                </a:r>
              </a:p>
            </p:txBody>
          </p:sp>
        </p:grpSp>
      </p:grpSp>
      <p:grpSp>
        <p:nvGrpSpPr>
          <p:cNvPr id="27" name="Group 26">
            <a:extLst>
              <a:ext uri="{FF2B5EF4-FFF2-40B4-BE49-F238E27FC236}">
                <a16:creationId xmlns:a16="http://schemas.microsoft.com/office/drawing/2014/main" id="{47369EBF-95DD-48E4-A18C-75CB457E0BB3}"/>
              </a:ext>
            </a:extLst>
          </p:cNvPr>
          <p:cNvGrpSpPr/>
          <p:nvPr/>
        </p:nvGrpSpPr>
        <p:grpSpPr bwMode="gray">
          <a:xfrm>
            <a:off x="-383877" y="1884363"/>
            <a:ext cx="278676" cy="4237830"/>
            <a:chOff x="-317102" y="1884363"/>
            <a:chExt cx="278603" cy="4237830"/>
          </a:xfrm>
        </p:grpSpPr>
        <p:grpSp>
          <p:nvGrpSpPr>
            <p:cNvPr id="28" name="Group 27">
              <a:extLst>
                <a:ext uri="{FF2B5EF4-FFF2-40B4-BE49-F238E27FC236}">
                  <a16:creationId xmlns:a16="http://schemas.microsoft.com/office/drawing/2014/main" id="{E647A940-7C96-406B-82F1-9A55781627BD}"/>
                </a:ext>
              </a:extLst>
            </p:cNvPr>
            <p:cNvGrpSpPr/>
            <p:nvPr/>
          </p:nvGrpSpPr>
          <p:grpSpPr bwMode="gray">
            <a:xfrm>
              <a:off x="-317102" y="1884363"/>
              <a:ext cx="278603" cy="121443"/>
              <a:chOff x="741362" y="30956"/>
              <a:chExt cx="278603" cy="121443"/>
            </a:xfrm>
          </p:grpSpPr>
          <p:cxnSp>
            <p:nvCxnSpPr>
              <p:cNvPr id="32" name="Straight Connector 31">
                <a:extLst>
                  <a:ext uri="{FF2B5EF4-FFF2-40B4-BE49-F238E27FC236}">
                    <a16:creationId xmlns:a16="http://schemas.microsoft.com/office/drawing/2014/main" id="{91CBED65-1FAB-4484-892A-552F2A2D53CD}"/>
                  </a:ext>
                </a:extLst>
              </p:cNvPr>
              <p:cNvCxnSpPr>
                <a:cxnSpLocks/>
              </p:cNvCxnSpPr>
              <p:nvPr/>
            </p:nvCxnSpPr>
            <p:spPr bwMode="gray">
              <a:xfrm rot="16200000" flipV="1">
                <a:off x="964799" y="-24210"/>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671A14-0101-4872-808A-737B530E7ECE}"/>
                  </a:ext>
                </a:extLst>
              </p:cNvPr>
              <p:cNvSpPr txBox="1"/>
              <p:nvPr/>
            </p:nvSpPr>
            <p:spPr bwMode="gray">
              <a:xfrm>
                <a:off x="741362" y="66674"/>
                <a:ext cx="278603" cy="85725"/>
              </a:xfrm>
              <a:prstGeom prst="rect">
                <a:avLst/>
              </a:prstGeom>
              <a:noFill/>
            </p:spPr>
            <p:txBody>
              <a:bodyPr wrap="square" lIns="0" tIns="0" rIns="0" bIns="0" rtlCol="0">
                <a:noAutofit/>
              </a:bodyPr>
              <a:lstStyle/>
              <a:p>
                <a:pPr algn="r"/>
                <a:r>
                  <a:rPr lang="en-US" sz="800" noProof="0" dirty="0">
                    <a:solidFill>
                      <a:srgbClr val="48DAD0"/>
                    </a:solidFill>
                  </a:rPr>
                  <a:t>4.29</a:t>
                </a:r>
              </a:p>
            </p:txBody>
          </p:sp>
        </p:grpSp>
        <p:grpSp>
          <p:nvGrpSpPr>
            <p:cNvPr id="29" name="Group 28">
              <a:extLst>
                <a:ext uri="{FF2B5EF4-FFF2-40B4-BE49-F238E27FC236}">
                  <a16:creationId xmlns:a16="http://schemas.microsoft.com/office/drawing/2014/main" id="{6FFCD711-70CA-4895-9032-7509159476BD}"/>
                </a:ext>
              </a:extLst>
            </p:cNvPr>
            <p:cNvGrpSpPr/>
            <p:nvPr/>
          </p:nvGrpSpPr>
          <p:grpSpPr bwMode="gray">
            <a:xfrm>
              <a:off x="-317102" y="6000750"/>
              <a:ext cx="278603" cy="121443"/>
              <a:chOff x="741362" y="-138907"/>
              <a:chExt cx="278603" cy="121443"/>
            </a:xfrm>
          </p:grpSpPr>
          <p:cxnSp>
            <p:nvCxnSpPr>
              <p:cNvPr id="30" name="Straight Connector 29">
                <a:extLst>
                  <a:ext uri="{FF2B5EF4-FFF2-40B4-BE49-F238E27FC236}">
                    <a16:creationId xmlns:a16="http://schemas.microsoft.com/office/drawing/2014/main" id="{62F94E85-63AA-4DC3-9F65-208515CF58B5}"/>
                  </a:ext>
                </a:extLst>
              </p:cNvPr>
              <p:cNvCxnSpPr>
                <a:cxnSpLocks/>
              </p:cNvCxnSpPr>
              <p:nvPr/>
            </p:nvCxnSpPr>
            <p:spPr bwMode="gray">
              <a:xfrm rot="16200000" flipV="1">
                <a:off x="964799" y="-194073"/>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670CC1B-53F7-4C61-A3A2-E22B82851140}"/>
                  </a:ext>
                </a:extLst>
              </p:cNvPr>
              <p:cNvSpPr txBox="1"/>
              <p:nvPr/>
            </p:nvSpPr>
            <p:spPr bwMode="gray">
              <a:xfrm>
                <a:off x="741362" y="-103189"/>
                <a:ext cx="278603" cy="85725"/>
              </a:xfrm>
              <a:prstGeom prst="rect">
                <a:avLst/>
              </a:prstGeom>
              <a:noFill/>
            </p:spPr>
            <p:txBody>
              <a:bodyPr wrap="square" lIns="0" tIns="0" rIns="0" bIns="0" rtlCol="0">
                <a:noAutofit/>
              </a:bodyPr>
              <a:lstStyle/>
              <a:p>
                <a:pPr algn="r"/>
                <a:r>
                  <a:rPr lang="en-US" sz="800" noProof="0" dirty="0">
                    <a:solidFill>
                      <a:srgbClr val="48DAD0"/>
                    </a:solidFill>
                  </a:rPr>
                  <a:t>7.14</a:t>
                </a:r>
              </a:p>
            </p:txBody>
          </p:sp>
        </p:grpSp>
      </p:grpSp>
      <p:sp>
        <p:nvSpPr>
          <p:cNvPr id="71" name="Rectangle 70">
            <a:extLst>
              <a:ext uri="{FF2B5EF4-FFF2-40B4-BE49-F238E27FC236}">
                <a16:creationId xmlns:a16="http://schemas.microsoft.com/office/drawing/2014/main" id="{BA30C8DF-6EA2-4A7D-BB5D-2CA79567A7ED}"/>
              </a:ext>
            </a:extLst>
          </p:cNvPr>
          <p:cNvSpPr/>
          <p:nvPr/>
        </p:nvSpPr>
        <p:spPr bwMode="gray">
          <a:xfrm>
            <a:off x="5066132" y="1028693"/>
            <a:ext cx="1029868" cy="10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dirty="0"/>
          </a:p>
        </p:txBody>
      </p:sp>
      <p:sp>
        <p:nvSpPr>
          <p:cNvPr id="70" name="Title 69">
            <a:extLst>
              <a:ext uri="{FF2B5EF4-FFF2-40B4-BE49-F238E27FC236}">
                <a16:creationId xmlns:a16="http://schemas.microsoft.com/office/drawing/2014/main" id="{6CB2083D-C331-4F9D-847B-E32A00411DBC}"/>
              </a:ext>
            </a:extLst>
          </p:cNvPr>
          <p:cNvSpPr>
            <a:spLocks noGrp="1"/>
          </p:cNvSpPr>
          <p:nvPr>
            <p:ph type="ctrTitle"/>
          </p:nvPr>
        </p:nvSpPr>
        <p:spPr bwMode="gray">
          <a:xfrm>
            <a:off x="0" y="1371600"/>
            <a:ext cx="5790308" cy="4114800"/>
          </a:xfrm>
          <a:custGeom>
            <a:avLst/>
            <a:gdLst>
              <a:gd name="connsiteX0" fmla="*/ 0 w 5788800"/>
              <a:gd name="connsiteY0" fmla="*/ 0 h 4114800"/>
              <a:gd name="connsiteX1" fmla="*/ 5064813 w 5788800"/>
              <a:gd name="connsiteY1" fmla="*/ 0 h 4114800"/>
              <a:gd name="connsiteX2" fmla="*/ 5064813 w 5788800"/>
              <a:gd name="connsiteY2" fmla="*/ 686693 h 4114800"/>
              <a:gd name="connsiteX3" fmla="*/ 5788800 w 5788800"/>
              <a:gd name="connsiteY3" fmla="*/ 686693 h 4114800"/>
              <a:gd name="connsiteX4" fmla="*/ 5788800 w 5788800"/>
              <a:gd name="connsiteY4" fmla="*/ 4114800 h 4114800"/>
              <a:gd name="connsiteX5" fmla="*/ 0 w 5788800"/>
              <a:gd name="connsiteY5"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8800" h="4114800">
                <a:moveTo>
                  <a:pt x="0" y="0"/>
                </a:moveTo>
                <a:lnTo>
                  <a:pt x="5064813" y="0"/>
                </a:lnTo>
                <a:lnTo>
                  <a:pt x="5064813" y="686693"/>
                </a:lnTo>
                <a:lnTo>
                  <a:pt x="5788800" y="686693"/>
                </a:lnTo>
                <a:lnTo>
                  <a:pt x="5788800" y="4114800"/>
                </a:lnTo>
                <a:lnTo>
                  <a:pt x="0" y="4114800"/>
                </a:lnTo>
                <a:close/>
              </a:path>
            </a:pathLst>
          </a:custGeom>
          <a:gradFill>
            <a:gsLst>
              <a:gs pos="0">
                <a:schemeClr val="accent6">
                  <a:alpha val="90000"/>
                </a:schemeClr>
              </a:gs>
              <a:gs pos="96000">
                <a:schemeClr val="tx2">
                  <a:alpha val="90000"/>
                </a:schemeClr>
              </a:gs>
            </a:gsLst>
            <a:lin ang="19800000" scaled="0"/>
          </a:gradFill>
        </p:spPr>
        <p:txBody>
          <a:bodyPr wrap="square" lIns="583200" tIns="684000" rIns="583200" bIns="745200" anchor="t">
            <a:noAutofit/>
          </a:bodyPr>
          <a:lstStyle>
            <a:lvl1pPr algn="l">
              <a:defRPr sz="3600"/>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608194" y="4488251"/>
            <a:ext cx="4875670" cy="183600"/>
          </a:xfrm>
        </p:spPr>
        <p:txBody>
          <a:bodyPr anchor="b"/>
          <a:lstStyle>
            <a:lvl1pPr marL="0" indent="0" algn="l">
              <a:spcBef>
                <a:spcPts val="0"/>
              </a:spcBef>
              <a:buNone/>
              <a:defRPr sz="1200" b="0">
                <a:solidFill>
                  <a:schemeClr val="tx1"/>
                </a:solidFill>
                <a:latin typeface="+mn-lt"/>
              </a:defRPr>
            </a:lvl1pPr>
            <a:lvl2pPr marL="0" indent="0" algn="l">
              <a:spcBef>
                <a:spcPts val="0"/>
              </a:spcBef>
              <a:buNone/>
              <a:defRPr sz="1200">
                <a:solidFill>
                  <a:schemeClr val="tx1"/>
                </a:solidFill>
              </a:defRPr>
            </a:lvl2pPr>
            <a:lvl3pPr marL="0" indent="0" algn="l">
              <a:spcBef>
                <a:spcPts val="0"/>
              </a:spcBef>
              <a:buNone/>
              <a:defRPr sz="1200">
                <a:solidFill>
                  <a:schemeClr val="tx1"/>
                </a:solidFill>
              </a:defRPr>
            </a:lvl3pPr>
            <a:lvl4pPr marL="0" indent="0" algn="l">
              <a:spcBef>
                <a:spcPts val="0"/>
              </a:spcBef>
              <a:buNone/>
              <a:defRPr sz="1200">
                <a:solidFill>
                  <a:schemeClr val="tx1"/>
                </a:solidFill>
              </a:defRPr>
            </a:lvl4pPr>
            <a:lvl5pPr marL="0" indent="0" algn="l">
              <a:spcBef>
                <a:spcPts val="0"/>
              </a:spcBef>
              <a:buNone/>
              <a:defRPr sz="1200">
                <a:solidFill>
                  <a:schemeClr val="tx1"/>
                </a:solidFill>
              </a:defRPr>
            </a:lvl5pPr>
            <a:lvl6pPr marL="0" indent="0" algn="l">
              <a:spcBef>
                <a:spcPts val="0"/>
              </a:spcBef>
              <a:buNone/>
              <a:defRPr sz="1200">
                <a:solidFill>
                  <a:schemeClr val="tx1"/>
                </a:solidFill>
              </a:defRPr>
            </a:lvl6pPr>
            <a:lvl7pPr marL="0" indent="0" algn="l">
              <a:spcBef>
                <a:spcPts val="0"/>
              </a:spcBef>
              <a:buNone/>
              <a:defRPr sz="1200">
                <a:solidFill>
                  <a:schemeClr val="tx1"/>
                </a:solidFill>
              </a:defRPr>
            </a:lvl7pPr>
            <a:lvl8pPr marL="0" indent="0" algn="l">
              <a:spcBef>
                <a:spcPts val="0"/>
              </a:spcBef>
              <a:buNone/>
              <a:defRPr sz="1200">
                <a:solidFill>
                  <a:schemeClr val="tx1"/>
                </a:solidFill>
              </a:defRPr>
            </a:lvl8pPr>
            <a:lvl9pPr marL="0" indent="0" algn="l">
              <a:spcBef>
                <a:spcPts val="0"/>
              </a:spcBef>
              <a:buNone/>
              <a:defRPr sz="1200">
                <a:solidFill>
                  <a:schemeClr val="tx1"/>
                </a:solidFill>
              </a:defRPr>
            </a:lvl9pPr>
          </a:lstStyle>
          <a:p>
            <a:pPr lvl="0"/>
            <a:r>
              <a:rPr lang="en-US" noProof="0"/>
              <a:t>Click to edit Master subtitle style</a:t>
            </a:r>
            <a:endParaRPr lang="en-US" noProof="0" dirty="0"/>
          </a:p>
        </p:txBody>
      </p:sp>
      <p:grpSp>
        <p:nvGrpSpPr>
          <p:cNvPr id="11" name="Group 6">
            <a:extLst>
              <a:ext uri="{FF2B5EF4-FFF2-40B4-BE49-F238E27FC236}">
                <a16:creationId xmlns:a16="http://schemas.microsoft.com/office/drawing/2014/main" id="{14F77E9D-0169-4BAE-B796-D28C9373BEA7}"/>
              </a:ext>
            </a:extLst>
          </p:cNvPr>
          <p:cNvGrpSpPr/>
          <p:nvPr/>
        </p:nvGrpSpPr>
        <p:grpSpPr bwMode="gray">
          <a:xfrm>
            <a:off x="5291241" y="1274389"/>
            <a:ext cx="579651" cy="538211"/>
            <a:chOff x="1012825" y="-171450"/>
            <a:chExt cx="8281988" cy="7691438"/>
          </a:xfrm>
          <a:solidFill>
            <a:schemeClr val="bg1"/>
          </a:solidFill>
        </p:grpSpPr>
        <p:sp>
          <p:nvSpPr>
            <p:cNvPr id="12" name="Freeform 1">
              <a:extLst>
                <a:ext uri="{FF2B5EF4-FFF2-40B4-BE49-F238E27FC236}">
                  <a16:creationId xmlns:a16="http://schemas.microsoft.com/office/drawing/2014/main" id="{29B56DE9-D7F9-4B6B-93BA-AFE11EF03133}"/>
                </a:ext>
              </a:extLst>
            </p:cNvPr>
            <p:cNvSpPr>
              <a:spLocks noChangeArrowheads="1"/>
            </p:cNvSpPr>
            <p:nvPr/>
          </p:nvSpPr>
          <p:spPr bwMode="gray">
            <a:xfrm>
              <a:off x="1012825" y="6380163"/>
              <a:ext cx="2289175" cy="1139825"/>
            </a:xfrm>
            <a:custGeom>
              <a:avLst/>
              <a:gdLst>
                <a:gd name="T0" fmla="*/ 6358 w 6359"/>
                <a:gd name="T1" fmla="*/ 0 h 3166"/>
                <a:gd name="T2" fmla="*/ 3193 w 6359"/>
                <a:gd name="T3" fmla="*/ 3165 h 3166"/>
                <a:gd name="T4" fmla="*/ 0 w 6359"/>
                <a:gd name="T5" fmla="*/ 0 h 3166"/>
                <a:gd name="T6" fmla="*/ 6358 w 6359"/>
                <a:gd name="T7" fmla="*/ 0 h 3166"/>
              </a:gdLst>
              <a:ahLst/>
              <a:cxnLst>
                <a:cxn ang="0">
                  <a:pos x="T0" y="T1"/>
                </a:cxn>
                <a:cxn ang="0">
                  <a:pos x="T2" y="T3"/>
                </a:cxn>
                <a:cxn ang="0">
                  <a:pos x="T4" y="T5"/>
                </a:cxn>
                <a:cxn ang="0">
                  <a:pos x="T6" y="T7"/>
                </a:cxn>
              </a:cxnLst>
              <a:rect l="0" t="0" r="r" b="b"/>
              <a:pathLst>
                <a:path w="6359" h="3166">
                  <a:moveTo>
                    <a:pt x="6358" y="0"/>
                  </a:moveTo>
                  <a:lnTo>
                    <a:pt x="3193" y="3165"/>
                  </a:lnTo>
                  <a:lnTo>
                    <a:pt x="0" y="0"/>
                  </a:lnTo>
                  <a:lnTo>
                    <a:pt x="6358" y="0"/>
                  </a:lnTo>
                </a:path>
              </a:pathLst>
            </a:custGeom>
            <a:solidFill>
              <a:srgbClr val="48DAD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 name="Freeform 2">
              <a:extLst>
                <a:ext uri="{FF2B5EF4-FFF2-40B4-BE49-F238E27FC236}">
                  <a16:creationId xmlns:a16="http://schemas.microsoft.com/office/drawing/2014/main" id="{91135EEB-96DF-4623-8D1E-DBB2277250C1}"/>
                </a:ext>
              </a:extLst>
            </p:cNvPr>
            <p:cNvSpPr>
              <a:spLocks noChangeArrowheads="1"/>
            </p:cNvSpPr>
            <p:nvPr/>
          </p:nvSpPr>
          <p:spPr bwMode="gray">
            <a:xfrm>
              <a:off x="1308100" y="-171450"/>
              <a:ext cx="7986713" cy="6551613"/>
            </a:xfrm>
            <a:custGeom>
              <a:avLst/>
              <a:gdLst>
                <a:gd name="T0" fmla="*/ 10174 w 22185"/>
                <a:gd name="T1" fmla="*/ 10993 h 18201"/>
                <a:gd name="T2" fmla="*/ 10174 w 22185"/>
                <a:gd name="T3" fmla="*/ 10993 h 18201"/>
                <a:gd name="T4" fmla="*/ 9948 w 22185"/>
                <a:gd name="T5" fmla="*/ 9383 h 18201"/>
                <a:gd name="T6" fmla="*/ 11530 w 22185"/>
                <a:gd name="T7" fmla="*/ 9637 h 18201"/>
                <a:gd name="T8" fmla="*/ 10174 w 22185"/>
                <a:gd name="T9" fmla="*/ 10993 h 18201"/>
                <a:gd name="T10" fmla="*/ 16956 w 22185"/>
                <a:gd name="T11" fmla="*/ 2374 h 18201"/>
                <a:gd name="T12" fmla="*/ 16956 w 22185"/>
                <a:gd name="T13" fmla="*/ 2374 h 18201"/>
                <a:gd name="T14" fmla="*/ 18511 w 22185"/>
                <a:gd name="T15" fmla="*/ 2657 h 18201"/>
                <a:gd name="T16" fmla="*/ 17182 w 22185"/>
                <a:gd name="T17" fmla="*/ 3985 h 18201"/>
                <a:gd name="T18" fmla="*/ 16956 w 22185"/>
                <a:gd name="T19" fmla="*/ 2374 h 18201"/>
                <a:gd name="T20" fmla="*/ 21054 w 22185"/>
                <a:gd name="T21" fmla="*/ 3758 h 18201"/>
                <a:gd name="T22" fmla="*/ 21054 w 22185"/>
                <a:gd name="T23" fmla="*/ 3758 h 18201"/>
                <a:gd name="T24" fmla="*/ 18256 w 22185"/>
                <a:gd name="T25" fmla="*/ 5059 h 18201"/>
                <a:gd name="T26" fmla="*/ 21082 w 22185"/>
                <a:gd name="T27" fmla="*/ 2205 h 18201"/>
                <a:gd name="T28" fmla="*/ 20488 w 22185"/>
                <a:gd name="T29" fmla="*/ 1554 h 18201"/>
                <a:gd name="T30" fmla="*/ 15882 w 22185"/>
                <a:gd name="T31" fmla="*/ 1356 h 18201"/>
                <a:gd name="T32" fmla="*/ 15006 w 22185"/>
                <a:gd name="T33" fmla="*/ 4268 h 18201"/>
                <a:gd name="T34" fmla="*/ 14102 w 22185"/>
                <a:gd name="T35" fmla="*/ 3250 h 18201"/>
                <a:gd name="T36" fmla="*/ 13565 w 22185"/>
                <a:gd name="T37" fmla="*/ 5822 h 18201"/>
                <a:gd name="T38" fmla="*/ 12547 w 22185"/>
                <a:gd name="T39" fmla="*/ 4974 h 18201"/>
                <a:gd name="T40" fmla="*/ 11191 w 22185"/>
                <a:gd name="T41" fmla="*/ 6303 h 18201"/>
                <a:gd name="T42" fmla="*/ 13027 w 22185"/>
                <a:gd name="T43" fmla="*/ 8139 h 18201"/>
                <a:gd name="T44" fmla="*/ 8874 w 22185"/>
                <a:gd name="T45" fmla="*/ 8365 h 18201"/>
                <a:gd name="T46" fmla="*/ 8620 w 22185"/>
                <a:gd name="T47" fmla="*/ 12547 h 18201"/>
                <a:gd name="T48" fmla="*/ 8422 w 22185"/>
                <a:gd name="T49" fmla="*/ 12349 h 18201"/>
                <a:gd name="T50" fmla="*/ 5030 w 22185"/>
                <a:gd name="T51" fmla="*/ 12208 h 18201"/>
                <a:gd name="T52" fmla="*/ 4296 w 22185"/>
                <a:gd name="T53" fmla="*/ 13989 h 18201"/>
                <a:gd name="T54" fmla="*/ 1498 w 22185"/>
                <a:gd name="T55" fmla="*/ 11191 h 18201"/>
                <a:gd name="T56" fmla="*/ 0 w 22185"/>
                <a:gd name="T57" fmla="*/ 12688 h 18201"/>
                <a:gd name="T58" fmla="*/ 5539 w 22185"/>
                <a:gd name="T59" fmla="*/ 18200 h 18201"/>
                <a:gd name="T60" fmla="*/ 8507 w 22185"/>
                <a:gd name="T61" fmla="*/ 18200 h 18201"/>
                <a:gd name="T62" fmla="*/ 6500 w 22185"/>
                <a:gd name="T63" fmla="*/ 16222 h 18201"/>
                <a:gd name="T64" fmla="*/ 5964 w 22185"/>
                <a:gd name="T65" fmla="*/ 14074 h 18201"/>
                <a:gd name="T66" fmla="*/ 8026 w 22185"/>
                <a:gd name="T67" fmla="*/ 14893 h 18201"/>
                <a:gd name="T68" fmla="*/ 9976 w 22185"/>
                <a:gd name="T69" fmla="*/ 16871 h 18201"/>
                <a:gd name="T70" fmla="*/ 11473 w 22185"/>
                <a:gd name="T71" fmla="*/ 15373 h 18201"/>
                <a:gd name="T72" fmla="*/ 9609 w 22185"/>
                <a:gd name="T73" fmla="*/ 13509 h 18201"/>
                <a:gd name="T74" fmla="*/ 13989 w 22185"/>
                <a:gd name="T75" fmla="*/ 13141 h 18201"/>
                <a:gd name="T76" fmla="*/ 14017 w 22185"/>
                <a:gd name="T77" fmla="*/ 13113 h 18201"/>
                <a:gd name="T78" fmla="*/ 14017 w 22185"/>
                <a:gd name="T79" fmla="*/ 13113 h 18201"/>
                <a:gd name="T80" fmla="*/ 15175 w 22185"/>
                <a:gd name="T81" fmla="*/ 11530 h 18201"/>
                <a:gd name="T82" fmla="*/ 14045 w 22185"/>
                <a:gd name="T83" fmla="*/ 10768 h 18201"/>
                <a:gd name="T84" fmla="*/ 11247 w 22185"/>
                <a:gd name="T85" fmla="*/ 12067 h 18201"/>
                <a:gd name="T86" fmla="*/ 14073 w 22185"/>
                <a:gd name="T87" fmla="*/ 9214 h 18201"/>
                <a:gd name="T88" fmla="*/ 15854 w 22185"/>
                <a:gd name="T89" fmla="*/ 10993 h 18201"/>
                <a:gd name="T90" fmla="*/ 17408 w 22185"/>
                <a:gd name="T91" fmla="*/ 9440 h 18201"/>
                <a:gd name="T92" fmla="*/ 15203 w 22185"/>
                <a:gd name="T93" fmla="*/ 7207 h 18201"/>
                <a:gd name="T94" fmla="*/ 15203 w 22185"/>
                <a:gd name="T95" fmla="*/ 4833 h 18201"/>
                <a:gd name="T96" fmla="*/ 16080 w 22185"/>
                <a:gd name="T97" fmla="*/ 6048 h 18201"/>
                <a:gd name="T98" fmla="*/ 20998 w 22185"/>
                <a:gd name="T99" fmla="*/ 6161 h 18201"/>
                <a:gd name="T100" fmla="*/ 21026 w 22185"/>
                <a:gd name="T101" fmla="*/ 6133 h 18201"/>
                <a:gd name="T102" fmla="*/ 21026 w 22185"/>
                <a:gd name="T103" fmla="*/ 6133 h 18201"/>
                <a:gd name="T104" fmla="*/ 22184 w 22185"/>
                <a:gd name="T105" fmla="*/ 4522 h 18201"/>
                <a:gd name="T106" fmla="*/ 21054 w 22185"/>
                <a:gd name="T107" fmla="*/ 3758 h 18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85" h="18201">
                  <a:moveTo>
                    <a:pt x="10174" y="10993"/>
                  </a:moveTo>
                  <a:lnTo>
                    <a:pt x="10174" y="10993"/>
                  </a:lnTo>
                  <a:cubicBezTo>
                    <a:pt x="9496" y="10231"/>
                    <a:pt x="9524" y="9807"/>
                    <a:pt x="9948" y="9383"/>
                  </a:cubicBezTo>
                  <a:cubicBezTo>
                    <a:pt x="10456" y="8875"/>
                    <a:pt x="10937" y="9101"/>
                    <a:pt x="11530" y="9637"/>
                  </a:cubicBezTo>
                  <a:lnTo>
                    <a:pt x="10174" y="10993"/>
                  </a:lnTo>
                  <a:close/>
                  <a:moveTo>
                    <a:pt x="16956" y="2374"/>
                  </a:moveTo>
                  <a:lnTo>
                    <a:pt x="16956" y="2374"/>
                  </a:lnTo>
                  <a:cubicBezTo>
                    <a:pt x="17464" y="1894"/>
                    <a:pt x="17945" y="2092"/>
                    <a:pt x="18511" y="2657"/>
                  </a:cubicBezTo>
                  <a:cubicBezTo>
                    <a:pt x="17182" y="3985"/>
                    <a:pt x="17182" y="3985"/>
                    <a:pt x="17182" y="3985"/>
                  </a:cubicBezTo>
                  <a:cubicBezTo>
                    <a:pt x="16504" y="3222"/>
                    <a:pt x="16532" y="2798"/>
                    <a:pt x="16956" y="2374"/>
                  </a:cubicBezTo>
                  <a:close/>
                  <a:moveTo>
                    <a:pt x="21054" y="3758"/>
                  </a:moveTo>
                  <a:lnTo>
                    <a:pt x="21054" y="3758"/>
                  </a:lnTo>
                  <a:cubicBezTo>
                    <a:pt x="20432" y="4692"/>
                    <a:pt x="19358" y="6189"/>
                    <a:pt x="18256" y="5059"/>
                  </a:cubicBezTo>
                  <a:cubicBezTo>
                    <a:pt x="21082" y="2205"/>
                    <a:pt x="21082" y="2205"/>
                    <a:pt x="21082" y="2205"/>
                  </a:cubicBezTo>
                  <a:cubicBezTo>
                    <a:pt x="20828" y="1922"/>
                    <a:pt x="20630" y="1696"/>
                    <a:pt x="20488" y="1554"/>
                  </a:cubicBezTo>
                  <a:cubicBezTo>
                    <a:pt x="18963" y="28"/>
                    <a:pt x="17238" y="0"/>
                    <a:pt x="15882" y="1356"/>
                  </a:cubicBezTo>
                  <a:cubicBezTo>
                    <a:pt x="14977" y="2261"/>
                    <a:pt x="14723" y="3278"/>
                    <a:pt x="15006" y="4268"/>
                  </a:cubicBezTo>
                  <a:cubicBezTo>
                    <a:pt x="14102" y="3250"/>
                    <a:pt x="14102" y="3250"/>
                    <a:pt x="14102" y="3250"/>
                  </a:cubicBezTo>
                  <a:cubicBezTo>
                    <a:pt x="13847" y="3391"/>
                    <a:pt x="12745" y="4353"/>
                    <a:pt x="13565" y="5822"/>
                  </a:cubicBezTo>
                  <a:cubicBezTo>
                    <a:pt x="12547" y="4974"/>
                    <a:pt x="12547" y="4974"/>
                    <a:pt x="12547" y="4974"/>
                  </a:cubicBezTo>
                  <a:cubicBezTo>
                    <a:pt x="11191" y="6303"/>
                    <a:pt x="11191" y="6303"/>
                    <a:pt x="11191" y="6303"/>
                  </a:cubicBezTo>
                  <a:cubicBezTo>
                    <a:pt x="13027" y="8139"/>
                    <a:pt x="13027" y="8139"/>
                    <a:pt x="13027" y="8139"/>
                  </a:cubicBezTo>
                  <a:cubicBezTo>
                    <a:pt x="11615" y="7037"/>
                    <a:pt x="10089" y="7122"/>
                    <a:pt x="8874" y="8365"/>
                  </a:cubicBezTo>
                  <a:cubicBezTo>
                    <a:pt x="7546" y="9666"/>
                    <a:pt x="7659" y="11248"/>
                    <a:pt x="8620" y="12547"/>
                  </a:cubicBezTo>
                  <a:cubicBezTo>
                    <a:pt x="8422" y="12349"/>
                    <a:pt x="8422" y="12349"/>
                    <a:pt x="8422" y="12349"/>
                  </a:cubicBezTo>
                  <a:cubicBezTo>
                    <a:pt x="7150" y="11050"/>
                    <a:pt x="5738" y="11502"/>
                    <a:pt x="5030" y="12208"/>
                  </a:cubicBezTo>
                  <a:cubicBezTo>
                    <a:pt x="4494" y="12745"/>
                    <a:pt x="4183" y="13480"/>
                    <a:pt x="4296" y="13989"/>
                  </a:cubicBezTo>
                  <a:cubicBezTo>
                    <a:pt x="1498" y="11191"/>
                    <a:pt x="1498" y="11191"/>
                    <a:pt x="1498" y="11191"/>
                  </a:cubicBezTo>
                  <a:cubicBezTo>
                    <a:pt x="0" y="12688"/>
                    <a:pt x="0" y="12688"/>
                    <a:pt x="0" y="12688"/>
                  </a:cubicBezTo>
                  <a:cubicBezTo>
                    <a:pt x="5539" y="18200"/>
                    <a:pt x="5539" y="18200"/>
                    <a:pt x="5539" y="18200"/>
                  </a:cubicBezTo>
                  <a:cubicBezTo>
                    <a:pt x="8507" y="18200"/>
                    <a:pt x="8507" y="18200"/>
                    <a:pt x="8507" y="18200"/>
                  </a:cubicBezTo>
                  <a:cubicBezTo>
                    <a:pt x="6500" y="16222"/>
                    <a:pt x="6500" y="16222"/>
                    <a:pt x="6500" y="16222"/>
                  </a:cubicBezTo>
                  <a:cubicBezTo>
                    <a:pt x="5454" y="15147"/>
                    <a:pt x="5454" y="14582"/>
                    <a:pt x="5964" y="14074"/>
                  </a:cubicBezTo>
                  <a:cubicBezTo>
                    <a:pt x="6444" y="13593"/>
                    <a:pt x="7009" y="13904"/>
                    <a:pt x="8026" y="14893"/>
                  </a:cubicBezTo>
                  <a:cubicBezTo>
                    <a:pt x="9976" y="16871"/>
                    <a:pt x="9976" y="16871"/>
                    <a:pt x="9976" y="16871"/>
                  </a:cubicBezTo>
                  <a:cubicBezTo>
                    <a:pt x="11473" y="15373"/>
                    <a:pt x="11473" y="15373"/>
                    <a:pt x="11473" y="15373"/>
                  </a:cubicBezTo>
                  <a:cubicBezTo>
                    <a:pt x="9609" y="13509"/>
                    <a:pt x="9609" y="13509"/>
                    <a:pt x="9609" y="13509"/>
                  </a:cubicBezTo>
                  <a:cubicBezTo>
                    <a:pt x="10937" y="14526"/>
                    <a:pt x="12547" y="14582"/>
                    <a:pt x="13989" y="13141"/>
                  </a:cubicBezTo>
                  <a:cubicBezTo>
                    <a:pt x="14017" y="13141"/>
                    <a:pt x="14017" y="13141"/>
                    <a:pt x="14017" y="13113"/>
                  </a:cubicBezTo>
                  <a:lnTo>
                    <a:pt x="14017" y="13113"/>
                  </a:lnTo>
                  <a:cubicBezTo>
                    <a:pt x="14921" y="12321"/>
                    <a:pt x="15175" y="11530"/>
                    <a:pt x="15175" y="11530"/>
                  </a:cubicBezTo>
                  <a:cubicBezTo>
                    <a:pt x="14045" y="10768"/>
                    <a:pt x="14045" y="10768"/>
                    <a:pt x="14045" y="10768"/>
                  </a:cubicBezTo>
                  <a:cubicBezTo>
                    <a:pt x="13424" y="11700"/>
                    <a:pt x="12349" y="13198"/>
                    <a:pt x="11247" y="12067"/>
                  </a:cubicBezTo>
                  <a:cubicBezTo>
                    <a:pt x="14073" y="9214"/>
                    <a:pt x="14073" y="9214"/>
                    <a:pt x="14073" y="9214"/>
                  </a:cubicBezTo>
                  <a:cubicBezTo>
                    <a:pt x="15854" y="10993"/>
                    <a:pt x="15854" y="10993"/>
                    <a:pt x="15854" y="10993"/>
                  </a:cubicBezTo>
                  <a:cubicBezTo>
                    <a:pt x="17408" y="9440"/>
                    <a:pt x="17408" y="9440"/>
                    <a:pt x="17408" y="9440"/>
                  </a:cubicBezTo>
                  <a:cubicBezTo>
                    <a:pt x="15203" y="7207"/>
                    <a:pt x="15203" y="7207"/>
                    <a:pt x="15203" y="7207"/>
                  </a:cubicBezTo>
                  <a:cubicBezTo>
                    <a:pt x="14158" y="6161"/>
                    <a:pt x="14780" y="5200"/>
                    <a:pt x="15203" y="4833"/>
                  </a:cubicBezTo>
                  <a:cubicBezTo>
                    <a:pt x="15401" y="5257"/>
                    <a:pt x="15712" y="5680"/>
                    <a:pt x="16080" y="6048"/>
                  </a:cubicBezTo>
                  <a:cubicBezTo>
                    <a:pt x="17521" y="7489"/>
                    <a:pt x="19386" y="7772"/>
                    <a:pt x="20998" y="6161"/>
                  </a:cubicBezTo>
                  <a:cubicBezTo>
                    <a:pt x="21026" y="6133"/>
                    <a:pt x="21026" y="6133"/>
                    <a:pt x="21026" y="6133"/>
                  </a:cubicBezTo>
                  <a:lnTo>
                    <a:pt x="21026" y="6133"/>
                  </a:lnTo>
                  <a:cubicBezTo>
                    <a:pt x="21930" y="5313"/>
                    <a:pt x="22184" y="4522"/>
                    <a:pt x="22184" y="4522"/>
                  </a:cubicBezTo>
                  <a:lnTo>
                    <a:pt x="21054" y="3758"/>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37" name="Text Placeholder 36">
            <a:extLst>
              <a:ext uri="{FF2B5EF4-FFF2-40B4-BE49-F238E27FC236}">
                <a16:creationId xmlns:a16="http://schemas.microsoft.com/office/drawing/2014/main" id="{646F7575-A24E-4A65-9DE6-27EBA324D936}"/>
              </a:ext>
            </a:extLst>
          </p:cNvPr>
          <p:cNvSpPr>
            <a:spLocks noGrp="1"/>
          </p:cNvSpPr>
          <p:nvPr>
            <p:ph type="body" sz="quarter" idx="13"/>
          </p:nvPr>
        </p:nvSpPr>
        <p:spPr bwMode="gray">
          <a:xfrm>
            <a:off x="608194" y="4797828"/>
            <a:ext cx="4875670" cy="183600"/>
          </a:xfrm>
        </p:spPr>
        <p:txBody>
          <a:bodyPr/>
          <a:lstStyle>
            <a:lvl1pPr marL="0" indent="0">
              <a:spcBef>
                <a:spcPts val="0"/>
              </a:spcBef>
              <a:buFont typeface="Arial" panose="020B0604020202020204" pitchFamily="34" charset="0"/>
              <a:buNone/>
              <a:defRPr sz="1200" b="0">
                <a:solidFill>
                  <a:schemeClr val="tx1"/>
                </a:solidFill>
                <a:latin typeface="+mn-lt"/>
              </a:defRPr>
            </a:lvl1pPr>
            <a:lvl2pPr marL="0" indent="0">
              <a:spcBef>
                <a:spcPts val="0"/>
              </a:spcBef>
              <a:buFont typeface="Arial" panose="020B0604020202020204" pitchFamily="34" charset="0"/>
              <a:buNone/>
              <a:defRPr sz="1200" b="0">
                <a:solidFill>
                  <a:schemeClr val="tx1"/>
                </a:solidFill>
                <a:latin typeface="+mn-lt"/>
              </a:defRPr>
            </a:lvl2pPr>
            <a:lvl3pPr marL="0" indent="0">
              <a:spcBef>
                <a:spcPts val="0"/>
              </a:spcBef>
              <a:buNone/>
              <a:defRPr sz="1200" b="0">
                <a:solidFill>
                  <a:schemeClr val="tx1"/>
                </a:solidFill>
                <a:latin typeface="+mn-lt"/>
              </a:defRPr>
            </a:lvl3pPr>
            <a:lvl4pPr marL="0" indent="0">
              <a:spcBef>
                <a:spcPts val="0"/>
              </a:spcBef>
              <a:buNone/>
              <a:defRPr sz="1200" b="0">
                <a:solidFill>
                  <a:schemeClr val="tx1"/>
                </a:solidFill>
                <a:latin typeface="+mn-lt"/>
              </a:defRPr>
            </a:lvl4pPr>
            <a:lvl5pPr marL="0" indent="0">
              <a:spcBef>
                <a:spcPts val="0"/>
              </a:spcBef>
              <a:buNone/>
              <a:defRPr sz="1200" b="0">
                <a:solidFill>
                  <a:schemeClr val="tx1"/>
                </a:solidFill>
                <a:latin typeface="+mn-lt"/>
              </a:defRPr>
            </a:lvl5pPr>
            <a:lvl6pPr marL="0" indent="0">
              <a:spcBef>
                <a:spcPts val="0"/>
              </a:spcBef>
              <a:buNone/>
              <a:defRPr sz="1200" b="0">
                <a:solidFill>
                  <a:schemeClr val="tx1"/>
                </a:solidFill>
                <a:latin typeface="+mn-lt"/>
              </a:defRPr>
            </a:lvl6pPr>
            <a:lvl7pPr marL="0" indent="0">
              <a:spcBef>
                <a:spcPts val="0"/>
              </a:spcBef>
              <a:buNone/>
              <a:defRPr sz="1200" b="0">
                <a:solidFill>
                  <a:schemeClr val="tx1"/>
                </a:solidFill>
                <a:latin typeface="+mn-lt"/>
              </a:defRPr>
            </a:lvl7pPr>
            <a:lvl8pPr marL="0" indent="0">
              <a:spcBef>
                <a:spcPts val="0"/>
              </a:spcBef>
              <a:buNone/>
              <a:defRPr sz="1200" b="0">
                <a:solidFill>
                  <a:schemeClr val="tx1"/>
                </a:solidFill>
                <a:latin typeface="+mn-lt"/>
              </a:defRPr>
            </a:lvl8pPr>
            <a:lvl9pPr marL="0" indent="0">
              <a:spcBef>
                <a:spcPts val="0"/>
              </a:spcBef>
              <a:buNone/>
              <a:defRPr sz="1200" b="0">
                <a:solidFill>
                  <a:schemeClr val="tx1"/>
                </a:solidFill>
                <a:latin typeface="+mn-l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0547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22239642-FEED-4250-A75F-081F9D2EC38B}" type="slidenum">
              <a:rPr lang="en-US" smtClean="0"/>
              <a:t>‹#›</a:t>
            </a:fld>
            <a:endParaRPr lang="en-US"/>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16295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gray"/>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a:xfrm>
            <a:off x="1219518" y="6452653"/>
            <a:ext cx="6086917" cy="118800"/>
          </a:xfrm>
        </p:spPr>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a:p>
        </p:txBody>
      </p:sp>
      <p:sp>
        <p:nvSpPr>
          <p:cNvPr id="6" name="Slide Number Placeholder 5"/>
          <p:cNvSpPr>
            <a:spLocks noGrp="1"/>
          </p:cNvSpPr>
          <p:nvPr>
            <p:ph type="sldNum" sz="quarter" idx="12"/>
          </p:nvPr>
        </p:nvSpPr>
        <p:spPr bwMode="gray">
          <a:xfrm>
            <a:off x="609759" y="6452653"/>
            <a:ext cx="288075" cy="118800"/>
          </a:xfrm>
        </p:spPr>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22239642-FEED-4250-A75F-081F9D2EC38B}" type="slidenum">
              <a:rPr lang="en-US" smtClean="0"/>
              <a:t>‹#›</a:t>
            </a:fld>
            <a:endParaRPr lang="en-US"/>
          </a:p>
        </p:txBody>
      </p:sp>
      <p:sp>
        <p:nvSpPr>
          <p:cNvPr id="36" name="Title 35">
            <a:extLst>
              <a:ext uri="{FF2B5EF4-FFF2-40B4-BE49-F238E27FC236}">
                <a16:creationId xmlns:a16="http://schemas.microsoft.com/office/drawing/2014/main" id="{FA5562D7-8914-45B9-A542-BDEE2BEA1A15}"/>
              </a:ext>
            </a:extLst>
          </p:cNvPr>
          <p:cNvSpPr>
            <a:spLocks noGrp="1"/>
          </p:cNvSpPr>
          <p:nvPr>
            <p:ph type="ctrTitle"/>
          </p:nvPr>
        </p:nvSpPr>
        <p:spPr bwMode="gray">
          <a:xfrm>
            <a:off x="609759" y="6452654"/>
            <a:ext cx="45731" cy="45719"/>
          </a:xfrm>
          <a:custGeom>
            <a:avLst/>
            <a:gdLst>
              <a:gd name="connsiteX0" fmla="*/ 0 w 5788800"/>
              <a:gd name="connsiteY0" fmla="*/ 0 h 4114800"/>
              <a:gd name="connsiteX1" fmla="*/ 3960000 w 5788800"/>
              <a:gd name="connsiteY1" fmla="*/ 0 h 4114800"/>
              <a:gd name="connsiteX2" fmla="*/ 5064813 w 5788800"/>
              <a:gd name="connsiteY2" fmla="*/ 0 h 4114800"/>
              <a:gd name="connsiteX3" fmla="*/ 5788800 w 5788800"/>
              <a:gd name="connsiteY3" fmla="*/ 0 h 4114800"/>
              <a:gd name="connsiteX4" fmla="*/ 5788800 w 5788800"/>
              <a:gd name="connsiteY4" fmla="*/ 686693 h 4114800"/>
              <a:gd name="connsiteX5" fmla="*/ 5788800 w 5788800"/>
              <a:gd name="connsiteY5" fmla="*/ 1290637 h 4114800"/>
              <a:gd name="connsiteX6" fmla="*/ 5788800 w 5788800"/>
              <a:gd name="connsiteY6" fmla="*/ 4114800 h 4114800"/>
              <a:gd name="connsiteX7" fmla="*/ 0 w 5788800"/>
              <a:gd name="connsiteY7"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800" h="4114800">
                <a:moveTo>
                  <a:pt x="0" y="0"/>
                </a:moveTo>
                <a:lnTo>
                  <a:pt x="3960000" y="0"/>
                </a:lnTo>
                <a:lnTo>
                  <a:pt x="5064813" y="0"/>
                </a:lnTo>
                <a:lnTo>
                  <a:pt x="5788800" y="0"/>
                </a:lnTo>
                <a:lnTo>
                  <a:pt x="5788800" y="686693"/>
                </a:lnTo>
                <a:lnTo>
                  <a:pt x="5788800" y="1290637"/>
                </a:lnTo>
                <a:lnTo>
                  <a:pt x="5788800" y="4114800"/>
                </a:lnTo>
                <a:lnTo>
                  <a:pt x="0" y="4114800"/>
                </a:lnTo>
                <a:close/>
              </a:path>
            </a:pathLst>
          </a:custGeom>
          <a:noFill/>
        </p:spPr>
        <p:txBody>
          <a:bodyPr wrap="square" lIns="0" tIns="0" rIns="0" bIns="0" anchor="t">
            <a:noAutofit/>
          </a:bodyPr>
          <a:lstStyle>
            <a:lvl1pPr algn="l">
              <a:defRPr sz="100">
                <a:noFill/>
              </a:defRPr>
            </a:lvl1pPr>
          </a:lstStyle>
          <a:p>
            <a:r>
              <a:rPr lang="en-US" noProof="0"/>
              <a:t>Click to edit Master title style</a:t>
            </a:r>
            <a:endParaRPr lang="en-US" noProof="0" dirty="0"/>
          </a:p>
        </p:txBody>
      </p:sp>
      <p:sp>
        <p:nvSpPr>
          <p:cNvPr id="10" name="Freeform: Shape 9">
            <a:extLst>
              <a:ext uri="{FF2B5EF4-FFF2-40B4-BE49-F238E27FC236}">
                <a16:creationId xmlns:a16="http://schemas.microsoft.com/office/drawing/2014/main" id="{2E8C8194-0FB5-4007-8170-38526C917F3D}"/>
              </a:ext>
            </a:extLst>
          </p:cNvPr>
          <p:cNvSpPr/>
          <p:nvPr/>
        </p:nvSpPr>
        <p:spPr bwMode="gray">
          <a:xfrm>
            <a:off x="-1" y="0"/>
            <a:ext cx="12192000" cy="6858000"/>
          </a:xfrm>
          <a:custGeom>
            <a:avLst/>
            <a:gdLst>
              <a:gd name="connsiteX0" fmla="*/ 0 w 12188825"/>
              <a:gd name="connsiteY0" fmla="*/ 0 h 6858000"/>
              <a:gd name="connsiteX1" fmla="*/ 1 w 12188825"/>
              <a:gd name="connsiteY1" fmla="*/ 0 h 6858000"/>
              <a:gd name="connsiteX2" fmla="*/ 342001 w 12188825"/>
              <a:gd name="connsiteY2" fmla="*/ 0 h 6858000"/>
              <a:gd name="connsiteX3" fmla="*/ 12188825 w 12188825"/>
              <a:gd name="connsiteY3" fmla="*/ 0 h 6858000"/>
              <a:gd name="connsiteX4" fmla="*/ 12188825 w 12188825"/>
              <a:gd name="connsiteY4" fmla="*/ 342891 h 6858000"/>
              <a:gd name="connsiteX5" fmla="*/ 342001 w 12188825"/>
              <a:gd name="connsiteY5" fmla="*/ 342891 h 6858000"/>
              <a:gd name="connsiteX6" fmla="*/ 342001 w 12188825"/>
              <a:gd name="connsiteY6" fmla="*/ 6858000 h 6858000"/>
              <a:gd name="connsiteX7" fmla="*/ 1 w 12188825"/>
              <a:gd name="connsiteY7" fmla="*/ 6858000 h 6858000"/>
              <a:gd name="connsiteX8" fmla="*/ 1 w 12188825"/>
              <a:gd name="connsiteY8" fmla="*/ 342891 h 6858000"/>
              <a:gd name="connsiteX9" fmla="*/ 0 w 12188825"/>
              <a:gd name="connsiteY9" fmla="*/ 3428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8825" h="6858000">
                <a:moveTo>
                  <a:pt x="0" y="0"/>
                </a:moveTo>
                <a:lnTo>
                  <a:pt x="1" y="0"/>
                </a:lnTo>
                <a:lnTo>
                  <a:pt x="342001" y="0"/>
                </a:lnTo>
                <a:lnTo>
                  <a:pt x="12188825" y="0"/>
                </a:lnTo>
                <a:lnTo>
                  <a:pt x="12188825" y="342891"/>
                </a:lnTo>
                <a:lnTo>
                  <a:pt x="342001" y="342891"/>
                </a:lnTo>
                <a:lnTo>
                  <a:pt x="342001" y="6858000"/>
                </a:lnTo>
                <a:lnTo>
                  <a:pt x="1" y="6858000"/>
                </a:lnTo>
                <a:lnTo>
                  <a:pt x="1" y="342891"/>
                </a:lnTo>
                <a:lnTo>
                  <a:pt x="0" y="342891"/>
                </a:lnTo>
                <a:close/>
              </a:path>
            </a:pathLst>
          </a:custGeom>
          <a:gradFill>
            <a:gsLst>
              <a:gs pos="0">
                <a:schemeClr val="accent6"/>
              </a:gs>
              <a:gs pos="96000">
                <a:schemeClr val="tx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dirty="0"/>
          </a:p>
        </p:txBody>
      </p:sp>
      <p:sp>
        <p:nvSpPr>
          <p:cNvPr id="2" name="TextBox 1">
            <a:extLst>
              <a:ext uri="{FF2B5EF4-FFF2-40B4-BE49-F238E27FC236}">
                <a16:creationId xmlns:a16="http://schemas.microsoft.com/office/drawing/2014/main" id="{551DDBBB-4E76-46A0-AC2E-AF7CE71D38C1}"/>
              </a:ext>
            </a:extLst>
          </p:cNvPr>
          <p:cNvSpPr txBox="1"/>
          <p:nvPr/>
        </p:nvSpPr>
        <p:spPr bwMode="gray">
          <a:xfrm>
            <a:off x="1172676" y="2718547"/>
            <a:ext cx="4618446" cy="818029"/>
          </a:xfrm>
          <a:prstGeom prst="rect">
            <a:avLst/>
          </a:prstGeom>
          <a:noFill/>
          <a:ln w="12700">
            <a:noFill/>
          </a:ln>
        </p:spPr>
        <p:txBody>
          <a:bodyPr wrap="square" lIns="0" tIns="0" rIns="0" bIns="0" rtlCol="0">
            <a:noAutofit/>
          </a:bodyPr>
          <a:lstStyle/>
          <a:p>
            <a:pPr algn="l"/>
            <a:r>
              <a:rPr lang="en-US" sz="6000" b="1" noProof="0" dirty="0">
                <a:latin typeface="+mj-lt"/>
              </a:rPr>
              <a:t>Disclaimer</a:t>
            </a:r>
          </a:p>
        </p:txBody>
      </p:sp>
      <p:sp>
        <p:nvSpPr>
          <p:cNvPr id="9" name="TextBox 8">
            <a:extLst>
              <a:ext uri="{FF2B5EF4-FFF2-40B4-BE49-F238E27FC236}">
                <a16:creationId xmlns:a16="http://schemas.microsoft.com/office/drawing/2014/main" id="{5F01EDC9-5D3D-449A-9DE0-1D77B8B6F2EF}"/>
              </a:ext>
            </a:extLst>
          </p:cNvPr>
          <p:cNvSpPr txBox="1"/>
          <p:nvPr/>
        </p:nvSpPr>
        <p:spPr bwMode="gray">
          <a:xfrm>
            <a:off x="1200462" y="3924301"/>
            <a:ext cx="5200418" cy="1651000"/>
          </a:xfrm>
          <a:prstGeom prst="rect">
            <a:avLst/>
          </a:prstGeom>
          <a:noFill/>
          <a:ln w="12700">
            <a:noFill/>
          </a:ln>
        </p:spPr>
        <p:txBody>
          <a:bodyPr wrap="square" lIns="0" tIns="0" rIns="0" bIns="0" rtlCol="0">
            <a:noAutofit/>
          </a:bodyPr>
          <a:lstStyle/>
          <a:p>
            <a:pPr algn="l">
              <a:lnSpc>
                <a:spcPct val="120000"/>
              </a:lnSpc>
            </a:pPr>
            <a:r>
              <a:rPr lang="en-US" sz="1600" noProof="0" dirty="0"/>
              <a:t>This presentation is for informational purposes only and is copyright controlled by HERE. All rights are reserved. Use of any elements or all of this presentation requires the prior written consent of HERE. This material may contain confidential information, which may not be disclosed to others without the prior written consent of HERE.</a:t>
            </a:r>
          </a:p>
        </p:txBody>
      </p:sp>
    </p:spTree>
    <p:extLst>
      <p:ext uri="{BB962C8B-B14F-4D97-AF65-F5344CB8AC3E}">
        <p14:creationId xmlns:p14="http://schemas.microsoft.com/office/powerpoint/2010/main" val="170825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68">
          <p15:clr>
            <a:srgbClr val="FBAE40"/>
          </p15:clr>
        </p15:guide>
        <p15:guide id="2" orient="horz" pos="182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gray"/>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a:xfrm>
            <a:off x="1219518" y="6452653"/>
            <a:ext cx="6086917" cy="118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endParaRPr lang="en-US"/>
          </a:p>
        </p:txBody>
      </p:sp>
      <p:sp>
        <p:nvSpPr>
          <p:cNvPr id="6" name="Slide Number Placeholder 5"/>
          <p:cNvSpPr>
            <a:spLocks noGrp="1"/>
          </p:cNvSpPr>
          <p:nvPr>
            <p:ph type="sldNum" sz="quarter" idx="12"/>
          </p:nvPr>
        </p:nvSpPr>
        <p:spPr bwMode="gray">
          <a:xfrm>
            <a:off x="609759" y="6452653"/>
            <a:ext cx="288075" cy="118800"/>
          </a:xfrm>
        </p:spPr>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22239642-FEED-4250-A75F-081F9D2EC38B}" type="slidenum">
              <a:rPr lang="en-US" smtClean="0"/>
              <a:t>‹#›</a:t>
            </a:fld>
            <a:endParaRPr lang="en-US"/>
          </a:p>
        </p:txBody>
      </p:sp>
      <p:sp>
        <p:nvSpPr>
          <p:cNvPr id="36" name="Title 35">
            <a:extLst>
              <a:ext uri="{FF2B5EF4-FFF2-40B4-BE49-F238E27FC236}">
                <a16:creationId xmlns:a16="http://schemas.microsoft.com/office/drawing/2014/main" id="{FA5562D7-8914-45B9-A542-BDEE2BEA1A15}"/>
              </a:ext>
            </a:extLst>
          </p:cNvPr>
          <p:cNvSpPr>
            <a:spLocks noGrp="1"/>
          </p:cNvSpPr>
          <p:nvPr>
            <p:ph type="ctrTitle"/>
          </p:nvPr>
        </p:nvSpPr>
        <p:spPr bwMode="gray">
          <a:xfrm>
            <a:off x="609759" y="6452654"/>
            <a:ext cx="45731" cy="45719"/>
          </a:xfrm>
          <a:custGeom>
            <a:avLst/>
            <a:gdLst>
              <a:gd name="connsiteX0" fmla="*/ 0 w 5788800"/>
              <a:gd name="connsiteY0" fmla="*/ 0 h 4114800"/>
              <a:gd name="connsiteX1" fmla="*/ 3960000 w 5788800"/>
              <a:gd name="connsiteY1" fmla="*/ 0 h 4114800"/>
              <a:gd name="connsiteX2" fmla="*/ 5064813 w 5788800"/>
              <a:gd name="connsiteY2" fmla="*/ 0 h 4114800"/>
              <a:gd name="connsiteX3" fmla="*/ 5788800 w 5788800"/>
              <a:gd name="connsiteY3" fmla="*/ 0 h 4114800"/>
              <a:gd name="connsiteX4" fmla="*/ 5788800 w 5788800"/>
              <a:gd name="connsiteY4" fmla="*/ 686693 h 4114800"/>
              <a:gd name="connsiteX5" fmla="*/ 5788800 w 5788800"/>
              <a:gd name="connsiteY5" fmla="*/ 1290637 h 4114800"/>
              <a:gd name="connsiteX6" fmla="*/ 5788800 w 5788800"/>
              <a:gd name="connsiteY6" fmla="*/ 4114800 h 4114800"/>
              <a:gd name="connsiteX7" fmla="*/ 0 w 5788800"/>
              <a:gd name="connsiteY7"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800" h="4114800">
                <a:moveTo>
                  <a:pt x="0" y="0"/>
                </a:moveTo>
                <a:lnTo>
                  <a:pt x="3960000" y="0"/>
                </a:lnTo>
                <a:lnTo>
                  <a:pt x="5064813" y="0"/>
                </a:lnTo>
                <a:lnTo>
                  <a:pt x="5788800" y="0"/>
                </a:lnTo>
                <a:lnTo>
                  <a:pt x="5788800" y="686693"/>
                </a:lnTo>
                <a:lnTo>
                  <a:pt x="5788800" y="1290637"/>
                </a:lnTo>
                <a:lnTo>
                  <a:pt x="5788800" y="4114800"/>
                </a:lnTo>
                <a:lnTo>
                  <a:pt x="0" y="4114800"/>
                </a:lnTo>
                <a:close/>
              </a:path>
            </a:pathLst>
          </a:custGeom>
          <a:noFill/>
        </p:spPr>
        <p:txBody>
          <a:bodyPr wrap="square" lIns="0" tIns="0" rIns="0" bIns="0" anchor="t">
            <a:noAutofit/>
          </a:bodyPr>
          <a:lstStyle>
            <a:lvl1pPr algn="l">
              <a:defRPr sz="100">
                <a:noFill/>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1200462" y="3924301"/>
            <a:ext cx="4588278" cy="291600"/>
          </a:xfrm>
        </p:spPr>
        <p:txBody>
          <a:bodyPr anchor="t"/>
          <a:lstStyle>
            <a:lvl1pPr marL="0" indent="0" algn="l">
              <a:spcBef>
                <a:spcPts val="0"/>
              </a:spcBef>
              <a:buNone/>
              <a:defRPr sz="1600" b="1">
                <a:solidFill>
                  <a:schemeClr val="tx1"/>
                </a:solidFill>
                <a:latin typeface="+mj-lt"/>
              </a:defRPr>
            </a:lvl1pPr>
            <a:lvl2pPr marL="0" indent="0" algn="l">
              <a:spcBef>
                <a:spcPts val="0"/>
              </a:spcBef>
              <a:buNone/>
              <a:defRPr sz="1400">
                <a:solidFill>
                  <a:schemeClr val="tx1"/>
                </a:solidFill>
              </a:defRPr>
            </a:lvl2pPr>
            <a:lvl3pPr marL="0" indent="0" algn="l">
              <a:spcBef>
                <a:spcPts val="0"/>
              </a:spcBef>
              <a:buNone/>
              <a:defRPr sz="1400">
                <a:solidFill>
                  <a:schemeClr val="tx1"/>
                </a:solidFill>
              </a:defRPr>
            </a:lvl3pPr>
            <a:lvl4pPr marL="0" indent="0" algn="l">
              <a:spcBef>
                <a:spcPts val="0"/>
              </a:spcBef>
              <a:buNone/>
              <a:defRPr sz="1400">
                <a:solidFill>
                  <a:schemeClr val="tx1"/>
                </a:solidFill>
              </a:defRPr>
            </a:lvl4pPr>
            <a:lvl5pPr marL="0" indent="0" algn="l">
              <a:spcBef>
                <a:spcPts val="0"/>
              </a:spcBef>
              <a:buNone/>
              <a:defRPr sz="1400">
                <a:solidFill>
                  <a:schemeClr val="tx1"/>
                </a:solidFill>
              </a:defRPr>
            </a:lvl5pPr>
            <a:lvl6pPr marL="0" indent="0" algn="l">
              <a:spcBef>
                <a:spcPts val="0"/>
              </a:spcBef>
              <a:buNone/>
              <a:defRPr sz="1400">
                <a:solidFill>
                  <a:schemeClr val="tx1"/>
                </a:solidFill>
              </a:defRPr>
            </a:lvl6pPr>
            <a:lvl7pPr marL="0" indent="0" algn="l">
              <a:spcBef>
                <a:spcPts val="0"/>
              </a:spcBef>
              <a:buNone/>
              <a:defRPr sz="1400">
                <a:solidFill>
                  <a:schemeClr val="tx1"/>
                </a:solidFill>
              </a:defRPr>
            </a:lvl7pPr>
            <a:lvl8pPr marL="0" indent="0" algn="l">
              <a:spcBef>
                <a:spcPts val="0"/>
              </a:spcBef>
              <a:buNone/>
              <a:defRPr sz="1400">
                <a:solidFill>
                  <a:schemeClr val="tx1"/>
                </a:solidFill>
              </a:defRPr>
            </a:lvl8pPr>
            <a:lvl9pPr marL="0" indent="0" algn="l">
              <a:spcBef>
                <a:spcPts val="0"/>
              </a:spcBef>
              <a:buNone/>
              <a:defRPr sz="1400">
                <a:solidFill>
                  <a:schemeClr val="tx1"/>
                </a:solidFill>
              </a:defRPr>
            </a:lvl9pPr>
          </a:lstStyle>
          <a:p>
            <a:pPr lvl="0"/>
            <a:r>
              <a:rPr lang="en-US" noProof="0"/>
              <a:t>Click to edit Master subtitle style</a:t>
            </a:r>
            <a:endParaRPr lang="en-US" noProof="0" dirty="0"/>
          </a:p>
        </p:txBody>
      </p:sp>
      <p:sp>
        <p:nvSpPr>
          <p:cNvPr id="10" name="Freeform: Shape 9">
            <a:extLst>
              <a:ext uri="{FF2B5EF4-FFF2-40B4-BE49-F238E27FC236}">
                <a16:creationId xmlns:a16="http://schemas.microsoft.com/office/drawing/2014/main" id="{2E8C8194-0FB5-4007-8170-38526C917F3D}"/>
              </a:ext>
            </a:extLst>
          </p:cNvPr>
          <p:cNvSpPr/>
          <p:nvPr/>
        </p:nvSpPr>
        <p:spPr bwMode="gray">
          <a:xfrm>
            <a:off x="-1" y="0"/>
            <a:ext cx="12192000" cy="6858000"/>
          </a:xfrm>
          <a:custGeom>
            <a:avLst/>
            <a:gdLst>
              <a:gd name="connsiteX0" fmla="*/ 0 w 12188825"/>
              <a:gd name="connsiteY0" fmla="*/ 0 h 6858000"/>
              <a:gd name="connsiteX1" fmla="*/ 1 w 12188825"/>
              <a:gd name="connsiteY1" fmla="*/ 0 h 6858000"/>
              <a:gd name="connsiteX2" fmla="*/ 342001 w 12188825"/>
              <a:gd name="connsiteY2" fmla="*/ 0 h 6858000"/>
              <a:gd name="connsiteX3" fmla="*/ 12188825 w 12188825"/>
              <a:gd name="connsiteY3" fmla="*/ 0 h 6858000"/>
              <a:gd name="connsiteX4" fmla="*/ 12188825 w 12188825"/>
              <a:gd name="connsiteY4" fmla="*/ 342891 h 6858000"/>
              <a:gd name="connsiteX5" fmla="*/ 342001 w 12188825"/>
              <a:gd name="connsiteY5" fmla="*/ 342891 h 6858000"/>
              <a:gd name="connsiteX6" fmla="*/ 342001 w 12188825"/>
              <a:gd name="connsiteY6" fmla="*/ 6858000 h 6858000"/>
              <a:gd name="connsiteX7" fmla="*/ 1 w 12188825"/>
              <a:gd name="connsiteY7" fmla="*/ 6858000 h 6858000"/>
              <a:gd name="connsiteX8" fmla="*/ 1 w 12188825"/>
              <a:gd name="connsiteY8" fmla="*/ 342891 h 6858000"/>
              <a:gd name="connsiteX9" fmla="*/ 0 w 12188825"/>
              <a:gd name="connsiteY9" fmla="*/ 3428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8825" h="6858000">
                <a:moveTo>
                  <a:pt x="0" y="0"/>
                </a:moveTo>
                <a:lnTo>
                  <a:pt x="1" y="0"/>
                </a:lnTo>
                <a:lnTo>
                  <a:pt x="342001" y="0"/>
                </a:lnTo>
                <a:lnTo>
                  <a:pt x="12188825" y="0"/>
                </a:lnTo>
                <a:lnTo>
                  <a:pt x="12188825" y="342891"/>
                </a:lnTo>
                <a:lnTo>
                  <a:pt x="342001" y="342891"/>
                </a:lnTo>
                <a:lnTo>
                  <a:pt x="342001" y="6858000"/>
                </a:lnTo>
                <a:lnTo>
                  <a:pt x="1" y="6858000"/>
                </a:lnTo>
                <a:lnTo>
                  <a:pt x="1" y="342891"/>
                </a:lnTo>
                <a:lnTo>
                  <a:pt x="0" y="342891"/>
                </a:lnTo>
                <a:close/>
              </a:path>
            </a:pathLst>
          </a:custGeom>
          <a:gradFill>
            <a:gsLst>
              <a:gs pos="0">
                <a:schemeClr val="accent6"/>
              </a:gs>
              <a:gs pos="96000">
                <a:schemeClr val="tx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dirty="0"/>
          </a:p>
        </p:txBody>
      </p:sp>
      <p:sp>
        <p:nvSpPr>
          <p:cNvPr id="2" name="TextBox 1">
            <a:extLst>
              <a:ext uri="{FF2B5EF4-FFF2-40B4-BE49-F238E27FC236}">
                <a16:creationId xmlns:a16="http://schemas.microsoft.com/office/drawing/2014/main" id="{551DDBBB-4E76-46A0-AC2E-AF7CE71D38C1}"/>
              </a:ext>
            </a:extLst>
          </p:cNvPr>
          <p:cNvSpPr txBox="1"/>
          <p:nvPr/>
        </p:nvSpPr>
        <p:spPr bwMode="gray">
          <a:xfrm>
            <a:off x="1172676" y="2718547"/>
            <a:ext cx="4618446" cy="818029"/>
          </a:xfrm>
          <a:prstGeom prst="rect">
            <a:avLst/>
          </a:prstGeom>
          <a:noFill/>
          <a:ln w="12700">
            <a:noFill/>
          </a:ln>
        </p:spPr>
        <p:txBody>
          <a:bodyPr wrap="square" lIns="0" tIns="0" rIns="0" bIns="0" rtlCol="0">
            <a:noAutofit/>
          </a:bodyPr>
          <a:lstStyle/>
          <a:p>
            <a:pPr algn="l"/>
            <a:r>
              <a:rPr lang="en-US" sz="6000" b="1" noProof="0" dirty="0">
                <a:latin typeface="+mj-lt"/>
              </a:rPr>
              <a:t>Thank you</a:t>
            </a:r>
          </a:p>
        </p:txBody>
      </p:sp>
      <p:sp>
        <p:nvSpPr>
          <p:cNvPr id="8" name="Text Placeholder 7">
            <a:extLst>
              <a:ext uri="{FF2B5EF4-FFF2-40B4-BE49-F238E27FC236}">
                <a16:creationId xmlns:a16="http://schemas.microsoft.com/office/drawing/2014/main" id="{4E879903-0D48-4783-8E83-6F37E43A1ACC}"/>
              </a:ext>
            </a:extLst>
          </p:cNvPr>
          <p:cNvSpPr>
            <a:spLocks noGrp="1"/>
          </p:cNvSpPr>
          <p:nvPr>
            <p:ph type="body" sz="quarter" idx="13"/>
          </p:nvPr>
        </p:nvSpPr>
        <p:spPr bwMode="gray">
          <a:xfrm>
            <a:off x="1205587" y="5608321"/>
            <a:ext cx="4583154" cy="429219"/>
          </a:xfrm>
        </p:spPr>
        <p:txBody>
          <a:bodyPr anchor="b"/>
          <a:lstStyle>
            <a:lvl1pPr marL="0" indent="0">
              <a:spcBef>
                <a:spcPts val="0"/>
              </a:spcBef>
              <a:buFont typeface="Arial" panose="020B0604020202020204" pitchFamily="34" charset="0"/>
              <a:buNone/>
              <a:defRPr sz="1200" b="0">
                <a:latin typeface="+mn-lt"/>
              </a:defRPr>
            </a:lvl1pPr>
            <a:lvl2pPr marL="0" indent="0">
              <a:spcBef>
                <a:spcPts val="0"/>
              </a:spcBef>
              <a:buFont typeface="Arial" panose="020B0604020202020204" pitchFamily="34" charset="0"/>
              <a:buNone/>
              <a:defRPr sz="1200" b="0">
                <a:latin typeface="+mn-lt"/>
              </a:defRPr>
            </a:lvl2pPr>
            <a:lvl3pPr marL="0" indent="0">
              <a:spcBef>
                <a:spcPts val="0"/>
              </a:spcBef>
              <a:buNone/>
              <a:defRPr sz="1200" b="0">
                <a:latin typeface="+mn-lt"/>
              </a:defRPr>
            </a:lvl3pPr>
            <a:lvl4pPr marL="0" indent="0">
              <a:spcBef>
                <a:spcPts val="0"/>
              </a:spcBef>
              <a:buNone/>
              <a:defRPr sz="1200" b="0">
                <a:latin typeface="+mn-lt"/>
              </a:defRPr>
            </a:lvl4pPr>
            <a:lvl5pPr marL="0" indent="0">
              <a:spcBef>
                <a:spcPts val="0"/>
              </a:spcBef>
              <a:buNone/>
              <a:defRPr sz="1200" b="0">
                <a:latin typeface="+mn-lt"/>
              </a:defRPr>
            </a:lvl5pPr>
            <a:lvl6pPr marL="0" indent="0">
              <a:spcBef>
                <a:spcPts val="0"/>
              </a:spcBef>
              <a:buNone/>
              <a:defRPr sz="1200" b="0">
                <a:latin typeface="+mn-lt"/>
              </a:defRPr>
            </a:lvl6pPr>
            <a:lvl7pPr marL="0" indent="0">
              <a:spcBef>
                <a:spcPts val="0"/>
              </a:spcBef>
              <a:buNone/>
              <a:defRPr sz="1200" b="0">
                <a:latin typeface="+mn-lt"/>
              </a:defRPr>
            </a:lvl7pPr>
            <a:lvl8pPr marL="0" indent="0">
              <a:spcBef>
                <a:spcPts val="0"/>
              </a:spcBef>
              <a:buNone/>
              <a:defRPr sz="1200" b="0">
                <a:latin typeface="+mn-lt"/>
              </a:defRPr>
            </a:lvl8pPr>
            <a:lvl9pPr marL="0" indent="0">
              <a:spcBef>
                <a:spcPts val="0"/>
              </a:spcBef>
              <a:buNone/>
              <a:defRPr sz="1200" b="0">
                <a:latin typeface="+mn-l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7725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68">
          <p15:clr>
            <a:srgbClr val="FBAE40"/>
          </p15:clr>
        </p15:guide>
        <p15:guide id="2" orient="horz" pos="18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22239642-FEED-4250-A75F-081F9D2EC38B}" type="slidenum">
              <a:rPr lang="en-US" smtClean="0"/>
              <a:t>‹#›</a:t>
            </a:fld>
            <a:endParaRPr lang="en-US"/>
          </a:p>
        </p:txBody>
      </p:sp>
      <p:sp>
        <p:nvSpPr>
          <p:cNvPr id="7" name="Rectangle 6">
            <a:extLst>
              <a:ext uri="{FF2B5EF4-FFF2-40B4-BE49-F238E27FC236}">
                <a16:creationId xmlns:a16="http://schemas.microsoft.com/office/drawing/2014/main" id="{1511E074-4BEB-4A4F-8EE0-B3E2BBF55967}"/>
              </a:ext>
            </a:extLst>
          </p:cNvPr>
          <p:cNvSpPr/>
          <p:nvPr/>
        </p:nvSpPr>
        <p:spPr bwMode="gray">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dirty="0"/>
          </a:p>
        </p:txBody>
      </p:sp>
      <p:sp>
        <p:nvSpPr>
          <p:cNvPr id="38" name="Picture Placeholder 37">
            <a:extLst>
              <a:ext uri="{FF2B5EF4-FFF2-40B4-BE49-F238E27FC236}">
                <a16:creationId xmlns:a16="http://schemas.microsoft.com/office/drawing/2014/main" id="{8E364AA4-2D95-48C6-A88C-E2511F61996A}"/>
              </a:ext>
            </a:extLst>
          </p:cNvPr>
          <p:cNvSpPr>
            <a:spLocks noGrp="1"/>
          </p:cNvSpPr>
          <p:nvPr>
            <p:ph type="pic" sz="quarter" idx="14"/>
          </p:nvPr>
        </p:nvSpPr>
        <p:spPr bwMode="gray">
          <a:xfrm>
            <a:off x="1" y="0"/>
            <a:ext cx="8229602" cy="6858000"/>
          </a:xfrm>
          <a:custGeom>
            <a:avLst/>
            <a:gdLst>
              <a:gd name="connsiteX0" fmla="*/ 0 w 8227459"/>
              <a:gd name="connsiteY0" fmla="*/ 0 h 6858000"/>
              <a:gd name="connsiteX1" fmla="*/ 8227459 w 8227459"/>
              <a:gd name="connsiteY1" fmla="*/ 0 h 6858000"/>
              <a:gd name="connsiteX2" fmla="*/ 8227459 w 8227459"/>
              <a:gd name="connsiteY2" fmla="*/ 6858000 h 6858000"/>
              <a:gd name="connsiteX3" fmla="*/ 0 w 822745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27459" h="6858000">
                <a:moveTo>
                  <a:pt x="0" y="0"/>
                </a:moveTo>
                <a:lnTo>
                  <a:pt x="8227459" y="0"/>
                </a:lnTo>
                <a:lnTo>
                  <a:pt x="8227459" y="6858000"/>
                </a:lnTo>
                <a:lnTo>
                  <a:pt x="0" y="6858000"/>
                </a:lnTo>
                <a:close/>
              </a:path>
            </a:pathLst>
          </a:custGeom>
        </p:spPr>
        <p:txBody>
          <a:bodyPr wrap="square" bIns="828000" anchor="ctr">
            <a:noAutofit/>
          </a:bodyPr>
          <a:lstStyle>
            <a:lvl1pPr algn="ctr">
              <a:defRPr b="0">
                <a:latin typeface="+mn-lt"/>
              </a:defRPr>
            </a:lvl1pPr>
          </a:lstStyle>
          <a:p>
            <a:r>
              <a:rPr lang="en-US" noProof="0"/>
              <a:t>Click icon to add picture</a:t>
            </a:r>
            <a:endParaRPr lang="en-US" noProof="0" dirty="0"/>
          </a:p>
        </p:txBody>
      </p:sp>
      <p:sp>
        <p:nvSpPr>
          <p:cNvPr id="71" name="Rectangle 70">
            <a:extLst>
              <a:ext uri="{FF2B5EF4-FFF2-40B4-BE49-F238E27FC236}">
                <a16:creationId xmlns:a16="http://schemas.microsoft.com/office/drawing/2014/main" id="{BA30C8DF-6EA2-4A7D-BB5D-2CA79567A7ED}"/>
              </a:ext>
            </a:extLst>
          </p:cNvPr>
          <p:cNvSpPr/>
          <p:nvPr/>
        </p:nvSpPr>
        <p:spPr bwMode="gray">
          <a:xfrm>
            <a:off x="10247736" y="1028693"/>
            <a:ext cx="1029868" cy="10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dirty="0"/>
          </a:p>
        </p:txBody>
      </p:sp>
      <p:sp>
        <p:nvSpPr>
          <p:cNvPr id="70" name="Title 69">
            <a:extLst>
              <a:ext uri="{FF2B5EF4-FFF2-40B4-BE49-F238E27FC236}">
                <a16:creationId xmlns:a16="http://schemas.microsoft.com/office/drawing/2014/main" id="{6CB2083D-C331-4F9D-847B-E32A00411DBC}"/>
              </a:ext>
            </a:extLst>
          </p:cNvPr>
          <p:cNvSpPr>
            <a:spLocks noGrp="1"/>
          </p:cNvSpPr>
          <p:nvPr>
            <p:ph type="ctrTitle"/>
          </p:nvPr>
        </p:nvSpPr>
        <p:spPr bwMode="gray">
          <a:xfrm>
            <a:off x="5181603" y="1371600"/>
            <a:ext cx="5790308" cy="4114800"/>
          </a:xfrm>
          <a:custGeom>
            <a:avLst/>
            <a:gdLst>
              <a:gd name="connsiteX0" fmla="*/ 0 w 5788800"/>
              <a:gd name="connsiteY0" fmla="*/ 0 h 4114800"/>
              <a:gd name="connsiteX1" fmla="*/ 5064813 w 5788800"/>
              <a:gd name="connsiteY1" fmla="*/ 0 h 4114800"/>
              <a:gd name="connsiteX2" fmla="*/ 5064813 w 5788800"/>
              <a:gd name="connsiteY2" fmla="*/ 686693 h 4114800"/>
              <a:gd name="connsiteX3" fmla="*/ 5788800 w 5788800"/>
              <a:gd name="connsiteY3" fmla="*/ 686693 h 4114800"/>
              <a:gd name="connsiteX4" fmla="*/ 5788800 w 5788800"/>
              <a:gd name="connsiteY4" fmla="*/ 4114800 h 4114800"/>
              <a:gd name="connsiteX5" fmla="*/ 0 w 5788800"/>
              <a:gd name="connsiteY5"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8800" h="4114800">
                <a:moveTo>
                  <a:pt x="0" y="0"/>
                </a:moveTo>
                <a:lnTo>
                  <a:pt x="5064813" y="0"/>
                </a:lnTo>
                <a:lnTo>
                  <a:pt x="5064813" y="686693"/>
                </a:lnTo>
                <a:lnTo>
                  <a:pt x="5788800" y="686693"/>
                </a:lnTo>
                <a:lnTo>
                  <a:pt x="5788800" y="4114800"/>
                </a:lnTo>
                <a:lnTo>
                  <a:pt x="0" y="4114800"/>
                </a:lnTo>
                <a:close/>
              </a:path>
            </a:pathLst>
          </a:custGeom>
          <a:gradFill>
            <a:gsLst>
              <a:gs pos="0">
                <a:schemeClr val="accent6">
                  <a:alpha val="90000"/>
                </a:schemeClr>
              </a:gs>
              <a:gs pos="96000">
                <a:schemeClr val="tx2">
                  <a:alpha val="90000"/>
                </a:schemeClr>
              </a:gs>
            </a:gsLst>
            <a:lin ang="19800000" scaled="0"/>
          </a:gradFill>
        </p:spPr>
        <p:txBody>
          <a:bodyPr wrap="square" lIns="583200" tIns="684000" rIns="583200" bIns="745200" anchor="t">
            <a:noAutofit/>
          </a:bodyPr>
          <a:lstStyle>
            <a:lvl1pPr algn="l">
              <a:defRPr sz="3600"/>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789798" y="4488251"/>
            <a:ext cx="4875670" cy="183600"/>
          </a:xfrm>
        </p:spPr>
        <p:txBody>
          <a:bodyPr anchor="b"/>
          <a:lstStyle>
            <a:lvl1pPr marL="0" indent="0" algn="l">
              <a:spcBef>
                <a:spcPts val="0"/>
              </a:spcBef>
              <a:buNone/>
              <a:defRPr sz="1200" b="0">
                <a:solidFill>
                  <a:schemeClr val="tx1"/>
                </a:solidFill>
                <a:latin typeface="+mn-lt"/>
              </a:defRPr>
            </a:lvl1pPr>
            <a:lvl2pPr marL="0" indent="0" algn="l">
              <a:spcBef>
                <a:spcPts val="0"/>
              </a:spcBef>
              <a:buNone/>
              <a:defRPr sz="1200">
                <a:solidFill>
                  <a:schemeClr val="tx1"/>
                </a:solidFill>
              </a:defRPr>
            </a:lvl2pPr>
            <a:lvl3pPr marL="0" indent="0" algn="l">
              <a:spcBef>
                <a:spcPts val="0"/>
              </a:spcBef>
              <a:buNone/>
              <a:defRPr sz="1200">
                <a:solidFill>
                  <a:schemeClr val="tx1"/>
                </a:solidFill>
              </a:defRPr>
            </a:lvl3pPr>
            <a:lvl4pPr marL="0" indent="0" algn="l">
              <a:spcBef>
                <a:spcPts val="0"/>
              </a:spcBef>
              <a:buNone/>
              <a:defRPr sz="1200">
                <a:solidFill>
                  <a:schemeClr val="tx1"/>
                </a:solidFill>
              </a:defRPr>
            </a:lvl4pPr>
            <a:lvl5pPr marL="0" indent="0" algn="l">
              <a:spcBef>
                <a:spcPts val="0"/>
              </a:spcBef>
              <a:buNone/>
              <a:defRPr sz="1200">
                <a:solidFill>
                  <a:schemeClr val="tx1"/>
                </a:solidFill>
              </a:defRPr>
            </a:lvl5pPr>
            <a:lvl6pPr marL="0" indent="0" algn="l">
              <a:spcBef>
                <a:spcPts val="0"/>
              </a:spcBef>
              <a:buNone/>
              <a:defRPr sz="1200">
                <a:solidFill>
                  <a:schemeClr val="tx1"/>
                </a:solidFill>
              </a:defRPr>
            </a:lvl6pPr>
            <a:lvl7pPr marL="0" indent="0" algn="l">
              <a:spcBef>
                <a:spcPts val="0"/>
              </a:spcBef>
              <a:buNone/>
              <a:defRPr sz="1200">
                <a:solidFill>
                  <a:schemeClr val="tx1"/>
                </a:solidFill>
              </a:defRPr>
            </a:lvl7pPr>
            <a:lvl8pPr marL="0" indent="0" algn="l">
              <a:spcBef>
                <a:spcPts val="0"/>
              </a:spcBef>
              <a:buNone/>
              <a:defRPr sz="1200">
                <a:solidFill>
                  <a:schemeClr val="tx1"/>
                </a:solidFill>
              </a:defRPr>
            </a:lvl8pPr>
            <a:lvl9pPr marL="0" indent="0" algn="l">
              <a:spcBef>
                <a:spcPts val="0"/>
              </a:spcBef>
              <a:buNone/>
              <a:defRPr sz="1200">
                <a:solidFill>
                  <a:schemeClr val="tx1"/>
                </a:solidFill>
              </a:defRPr>
            </a:lvl9pPr>
          </a:lstStyle>
          <a:p>
            <a:pPr lvl="0"/>
            <a:r>
              <a:rPr lang="en-US" noProof="0"/>
              <a:t>Click to edit Master subtitle style</a:t>
            </a:r>
            <a:endParaRPr lang="en-US" noProof="0" dirty="0"/>
          </a:p>
        </p:txBody>
      </p:sp>
      <p:grpSp>
        <p:nvGrpSpPr>
          <p:cNvPr id="11" name="Group 6">
            <a:extLst>
              <a:ext uri="{FF2B5EF4-FFF2-40B4-BE49-F238E27FC236}">
                <a16:creationId xmlns:a16="http://schemas.microsoft.com/office/drawing/2014/main" id="{14F77E9D-0169-4BAE-B796-D28C9373BEA7}"/>
              </a:ext>
            </a:extLst>
          </p:cNvPr>
          <p:cNvGrpSpPr/>
          <p:nvPr/>
        </p:nvGrpSpPr>
        <p:grpSpPr bwMode="gray">
          <a:xfrm>
            <a:off x="10472844" y="1274389"/>
            <a:ext cx="579651" cy="538211"/>
            <a:chOff x="1012825" y="-171450"/>
            <a:chExt cx="8281988" cy="7691438"/>
          </a:xfrm>
          <a:solidFill>
            <a:schemeClr val="bg1"/>
          </a:solidFill>
        </p:grpSpPr>
        <p:sp>
          <p:nvSpPr>
            <p:cNvPr id="12" name="Freeform 1">
              <a:extLst>
                <a:ext uri="{FF2B5EF4-FFF2-40B4-BE49-F238E27FC236}">
                  <a16:creationId xmlns:a16="http://schemas.microsoft.com/office/drawing/2014/main" id="{29B56DE9-D7F9-4B6B-93BA-AFE11EF03133}"/>
                </a:ext>
              </a:extLst>
            </p:cNvPr>
            <p:cNvSpPr>
              <a:spLocks noChangeArrowheads="1"/>
            </p:cNvSpPr>
            <p:nvPr/>
          </p:nvSpPr>
          <p:spPr bwMode="gray">
            <a:xfrm>
              <a:off x="1012825" y="6380163"/>
              <a:ext cx="2289175" cy="1139825"/>
            </a:xfrm>
            <a:custGeom>
              <a:avLst/>
              <a:gdLst>
                <a:gd name="T0" fmla="*/ 6358 w 6359"/>
                <a:gd name="T1" fmla="*/ 0 h 3166"/>
                <a:gd name="T2" fmla="*/ 3193 w 6359"/>
                <a:gd name="T3" fmla="*/ 3165 h 3166"/>
                <a:gd name="T4" fmla="*/ 0 w 6359"/>
                <a:gd name="T5" fmla="*/ 0 h 3166"/>
                <a:gd name="T6" fmla="*/ 6358 w 6359"/>
                <a:gd name="T7" fmla="*/ 0 h 3166"/>
              </a:gdLst>
              <a:ahLst/>
              <a:cxnLst>
                <a:cxn ang="0">
                  <a:pos x="T0" y="T1"/>
                </a:cxn>
                <a:cxn ang="0">
                  <a:pos x="T2" y="T3"/>
                </a:cxn>
                <a:cxn ang="0">
                  <a:pos x="T4" y="T5"/>
                </a:cxn>
                <a:cxn ang="0">
                  <a:pos x="T6" y="T7"/>
                </a:cxn>
              </a:cxnLst>
              <a:rect l="0" t="0" r="r" b="b"/>
              <a:pathLst>
                <a:path w="6359" h="3166">
                  <a:moveTo>
                    <a:pt x="6358" y="0"/>
                  </a:moveTo>
                  <a:lnTo>
                    <a:pt x="3193" y="3165"/>
                  </a:lnTo>
                  <a:lnTo>
                    <a:pt x="0" y="0"/>
                  </a:lnTo>
                  <a:lnTo>
                    <a:pt x="6358" y="0"/>
                  </a:lnTo>
                </a:path>
              </a:pathLst>
            </a:custGeom>
            <a:solidFill>
              <a:srgbClr val="48DAD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 name="Freeform 2">
              <a:extLst>
                <a:ext uri="{FF2B5EF4-FFF2-40B4-BE49-F238E27FC236}">
                  <a16:creationId xmlns:a16="http://schemas.microsoft.com/office/drawing/2014/main" id="{91135EEB-96DF-4623-8D1E-DBB2277250C1}"/>
                </a:ext>
              </a:extLst>
            </p:cNvPr>
            <p:cNvSpPr>
              <a:spLocks noChangeArrowheads="1"/>
            </p:cNvSpPr>
            <p:nvPr/>
          </p:nvSpPr>
          <p:spPr bwMode="gray">
            <a:xfrm>
              <a:off x="1308100" y="-171450"/>
              <a:ext cx="7986713" cy="6551613"/>
            </a:xfrm>
            <a:custGeom>
              <a:avLst/>
              <a:gdLst>
                <a:gd name="T0" fmla="*/ 10174 w 22185"/>
                <a:gd name="T1" fmla="*/ 10993 h 18201"/>
                <a:gd name="T2" fmla="*/ 10174 w 22185"/>
                <a:gd name="T3" fmla="*/ 10993 h 18201"/>
                <a:gd name="T4" fmla="*/ 9948 w 22185"/>
                <a:gd name="T5" fmla="*/ 9383 h 18201"/>
                <a:gd name="T6" fmla="*/ 11530 w 22185"/>
                <a:gd name="T7" fmla="*/ 9637 h 18201"/>
                <a:gd name="T8" fmla="*/ 10174 w 22185"/>
                <a:gd name="T9" fmla="*/ 10993 h 18201"/>
                <a:gd name="T10" fmla="*/ 16956 w 22185"/>
                <a:gd name="T11" fmla="*/ 2374 h 18201"/>
                <a:gd name="T12" fmla="*/ 16956 w 22185"/>
                <a:gd name="T13" fmla="*/ 2374 h 18201"/>
                <a:gd name="T14" fmla="*/ 18511 w 22185"/>
                <a:gd name="T15" fmla="*/ 2657 h 18201"/>
                <a:gd name="T16" fmla="*/ 17182 w 22185"/>
                <a:gd name="T17" fmla="*/ 3985 h 18201"/>
                <a:gd name="T18" fmla="*/ 16956 w 22185"/>
                <a:gd name="T19" fmla="*/ 2374 h 18201"/>
                <a:gd name="T20" fmla="*/ 21054 w 22185"/>
                <a:gd name="T21" fmla="*/ 3758 h 18201"/>
                <a:gd name="T22" fmla="*/ 21054 w 22185"/>
                <a:gd name="T23" fmla="*/ 3758 h 18201"/>
                <a:gd name="T24" fmla="*/ 18256 w 22185"/>
                <a:gd name="T25" fmla="*/ 5059 h 18201"/>
                <a:gd name="T26" fmla="*/ 21082 w 22185"/>
                <a:gd name="T27" fmla="*/ 2205 h 18201"/>
                <a:gd name="T28" fmla="*/ 20488 w 22185"/>
                <a:gd name="T29" fmla="*/ 1554 h 18201"/>
                <a:gd name="T30" fmla="*/ 15882 w 22185"/>
                <a:gd name="T31" fmla="*/ 1356 h 18201"/>
                <a:gd name="T32" fmla="*/ 15006 w 22185"/>
                <a:gd name="T33" fmla="*/ 4268 h 18201"/>
                <a:gd name="T34" fmla="*/ 14102 w 22185"/>
                <a:gd name="T35" fmla="*/ 3250 h 18201"/>
                <a:gd name="T36" fmla="*/ 13565 w 22185"/>
                <a:gd name="T37" fmla="*/ 5822 h 18201"/>
                <a:gd name="T38" fmla="*/ 12547 w 22185"/>
                <a:gd name="T39" fmla="*/ 4974 h 18201"/>
                <a:gd name="T40" fmla="*/ 11191 w 22185"/>
                <a:gd name="T41" fmla="*/ 6303 h 18201"/>
                <a:gd name="T42" fmla="*/ 13027 w 22185"/>
                <a:gd name="T43" fmla="*/ 8139 h 18201"/>
                <a:gd name="T44" fmla="*/ 8874 w 22185"/>
                <a:gd name="T45" fmla="*/ 8365 h 18201"/>
                <a:gd name="T46" fmla="*/ 8620 w 22185"/>
                <a:gd name="T47" fmla="*/ 12547 h 18201"/>
                <a:gd name="T48" fmla="*/ 8422 w 22185"/>
                <a:gd name="T49" fmla="*/ 12349 h 18201"/>
                <a:gd name="T50" fmla="*/ 5030 w 22185"/>
                <a:gd name="T51" fmla="*/ 12208 h 18201"/>
                <a:gd name="T52" fmla="*/ 4296 w 22185"/>
                <a:gd name="T53" fmla="*/ 13989 h 18201"/>
                <a:gd name="T54" fmla="*/ 1498 w 22185"/>
                <a:gd name="T55" fmla="*/ 11191 h 18201"/>
                <a:gd name="T56" fmla="*/ 0 w 22185"/>
                <a:gd name="T57" fmla="*/ 12688 h 18201"/>
                <a:gd name="T58" fmla="*/ 5539 w 22185"/>
                <a:gd name="T59" fmla="*/ 18200 h 18201"/>
                <a:gd name="T60" fmla="*/ 8507 w 22185"/>
                <a:gd name="T61" fmla="*/ 18200 h 18201"/>
                <a:gd name="T62" fmla="*/ 6500 w 22185"/>
                <a:gd name="T63" fmla="*/ 16222 h 18201"/>
                <a:gd name="T64" fmla="*/ 5964 w 22185"/>
                <a:gd name="T65" fmla="*/ 14074 h 18201"/>
                <a:gd name="T66" fmla="*/ 8026 w 22185"/>
                <a:gd name="T67" fmla="*/ 14893 h 18201"/>
                <a:gd name="T68" fmla="*/ 9976 w 22185"/>
                <a:gd name="T69" fmla="*/ 16871 h 18201"/>
                <a:gd name="T70" fmla="*/ 11473 w 22185"/>
                <a:gd name="T71" fmla="*/ 15373 h 18201"/>
                <a:gd name="T72" fmla="*/ 9609 w 22185"/>
                <a:gd name="T73" fmla="*/ 13509 h 18201"/>
                <a:gd name="T74" fmla="*/ 13989 w 22185"/>
                <a:gd name="T75" fmla="*/ 13141 h 18201"/>
                <a:gd name="T76" fmla="*/ 14017 w 22185"/>
                <a:gd name="T77" fmla="*/ 13113 h 18201"/>
                <a:gd name="T78" fmla="*/ 14017 w 22185"/>
                <a:gd name="T79" fmla="*/ 13113 h 18201"/>
                <a:gd name="T80" fmla="*/ 15175 w 22185"/>
                <a:gd name="T81" fmla="*/ 11530 h 18201"/>
                <a:gd name="T82" fmla="*/ 14045 w 22185"/>
                <a:gd name="T83" fmla="*/ 10768 h 18201"/>
                <a:gd name="T84" fmla="*/ 11247 w 22185"/>
                <a:gd name="T85" fmla="*/ 12067 h 18201"/>
                <a:gd name="T86" fmla="*/ 14073 w 22185"/>
                <a:gd name="T87" fmla="*/ 9214 h 18201"/>
                <a:gd name="T88" fmla="*/ 15854 w 22185"/>
                <a:gd name="T89" fmla="*/ 10993 h 18201"/>
                <a:gd name="T90" fmla="*/ 17408 w 22185"/>
                <a:gd name="T91" fmla="*/ 9440 h 18201"/>
                <a:gd name="T92" fmla="*/ 15203 w 22185"/>
                <a:gd name="T93" fmla="*/ 7207 h 18201"/>
                <a:gd name="T94" fmla="*/ 15203 w 22185"/>
                <a:gd name="T95" fmla="*/ 4833 h 18201"/>
                <a:gd name="T96" fmla="*/ 16080 w 22185"/>
                <a:gd name="T97" fmla="*/ 6048 h 18201"/>
                <a:gd name="T98" fmla="*/ 20998 w 22185"/>
                <a:gd name="T99" fmla="*/ 6161 h 18201"/>
                <a:gd name="T100" fmla="*/ 21026 w 22185"/>
                <a:gd name="T101" fmla="*/ 6133 h 18201"/>
                <a:gd name="T102" fmla="*/ 21026 w 22185"/>
                <a:gd name="T103" fmla="*/ 6133 h 18201"/>
                <a:gd name="T104" fmla="*/ 22184 w 22185"/>
                <a:gd name="T105" fmla="*/ 4522 h 18201"/>
                <a:gd name="T106" fmla="*/ 21054 w 22185"/>
                <a:gd name="T107" fmla="*/ 3758 h 18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85" h="18201">
                  <a:moveTo>
                    <a:pt x="10174" y="10993"/>
                  </a:moveTo>
                  <a:lnTo>
                    <a:pt x="10174" y="10993"/>
                  </a:lnTo>
                  <a:cubicBezTo>
                    <a:pt x="9496" y="10231"/>
                    <a:pt x="9524" y="9807"/>
                    <a:pt x="9948" y="9383"/>
                  </a:cubicBezTo>
                  <a:cubicBezTo>
                    <a:pt x="10456" y="8875"/>
                    <a:pt x="10937" y="9101"/>
                    <a:pt x="11530" y="9637"/>
                  </a:cubicBezTo>
                  <a:lnTo>
                    <a:pt x="10174" y="10993"/>
                  </a:lnTo>
                  <a:close/>
                  <a:moveTo>
                    <a:pt x="16956" y="2374"/>
                  </a:moveTo>
                  <a:lnTo>
                    <a:pt x="16956" y="2374"/>
                  </a:lnTo>
                  <a:cubicBezTo>
                    <a:pt x="17464" y="1894"/>
                    <a:pt x="17945" y="2092"/>
                    <a:pt x="18511" y="2657"/>
                  </a:cubicBezTo>
                  <a:cubicBezTo>
                    <a:pt x="17182" y="3985"/>
                    <a:pt x="17182" y="3985"/>
                    <a:pt x="17182" y="3985"/>
                  </a:cubicBezTo>
                  <a:cubicBezTo>
                    <a:pt x="16504" y="3222"/>
                    <a:pt x="16532" y="2798"/>
                    <a:pt x="16956" y="2374"/>
                  </a:cubicBezTo>
                  <a:close/>
                  <a:moveTo>
                    <a:pt x="21054" y="3758"/>
                  </a:moveTo>
                  <a:lnTo>
                    <a:pt x="21054" y="3758"/>
                  </a:lnTo>
                  <a:cubicBezTo>
                    <a:pt x="20432" y="4692"/>
                    <a:pt x="19358" y="6189"/>
                    <a:pt x="18256" y="5059"/>
                  </a:cubicBezTo>
                  <a:cubicBezTo>
                    <a:pt x="21082" y="2205"/>
                    <a:pt x="21082" y="2205"/>
                    <a:pt x="21082" y="2205"/>
                  </a:cubicBezTo>
                  <a:cubicBezTo>
                    <a:pt x="20828" y="1922"/>
                    <a:pt x="20630" y="1696"/>
                    <a:pt x="20488" y="1554"/>
                  </a:cubicBezTo>
                  <a:cubicBezTo>
                    <a:pt x="18963" y="28"/>
                    <a:pt x="17238" y="0"/>
                    <a:pt x="15882" y="1356"/>
                  </a:cubicBezTo>
                  <a:cubicBezTo>
                    <a:pt x="14977" y="2261"/>
                    <a:pt x="14723" y="3278"/>
                    <a:pt x="15006" y="4268"/>
                  </a:cubicBezTo>
                  <a:cubicBezTo>
                    <a:pt x="14102" y="3250"/>
                    <a:pt x="14102" y="3250"/>
                    <a:pt x="14102" y="3250"/>
                  </a:cubicBezTo>
                  <a:cubicBezTo>
                    <a:pt x="13847" y="3391"/>
                    <a:pt x="12745" y="4353"/>
                    <a:pt x="13565" y="5822"/>
                  </a:cubicBezTo>
                  <a:cubicBezTo>
                    <a:pt x="12547" y="4974"/>
                    <a:pt x="12547" y="4974"/>
                    <a:pt x="12547" y="4974"/>
                  </a:cubicBezTo>
                  <a:cubicBezTo>
                    <a:pt x="11191" y="6303"/>
                    <a:pt x="11191" y="6303"/>
                    <a:pt x="11191" y="6303"/>
                  </a:cubicBezTo>
                  <a:cubicBezTo>
                    <a:pt x="13027" y="8139"/>
                    <a:pt x="13027" y="8139"/>
                    <a:pt x="13027" y="8139"/>
                  </a:cubicBezTo>
                  <a:cubicBezTo>
                    <a:pt x="11615" y="7037"/>
                    <a:pt x="10089" y="7122"/>
                    <a:pt x="8874" y="8365"/>
                  </a:cubicBezTo>
                  <a:cubicBezTo>
                    <a:pt x="7546" y="9666"/>
                    <a:pt x="7659" y="11248"/>
                    <a:pt x="8620" y="12547"/>
                  </a:cubicBezTo>
                  <a:cubicBezTo>
                    <a:pt x="8422" y="12349"/>
                    <a:pt x="8422" y="12349"/>
                    <a:pt x="8422" y="12349"/>
                  </a:cubicBezTo>
                  <a:cubicBezTo>
                    <a:pt x="7150" y="11050"/>
                    <a:pt x="5738" y="11502"/>
                    <a:pt x="5030" y="12208"/>
                  </a:cubicBezTo>
                  <a:cubicBezTo>
                    <a:pt x="4494" y="12745"/>
                    <a:pt x="4183" y="13480"/>
                    <a:pt x="4296" y="13989"/>
                  </a:cubicBezTo>
                  <a:cubicBezTo>
                    <a:pt x="1498" y="11191"/>
                    <a:pt x="1498" y="11191"/>
                    <a:pt x="1498" y="11191"/>
                  </a:cubicBezTo>
                  <a:cubicBezTo>
                    <a:pt x="0" y="12688"/>
                    <a:pt x="0" y="12688"/>
                    <a:pt x="0" y="12688"/>
                  </a:cubicBezTo>
                  <a:cubicBezTo>
                    <a:pt x="5539" y="18200"/>
                    <a:pt x="5539" y="18200"/>
                    <a:pt x="5539" y="18200"/>
                  </a:cubicBezTo>
                  <a:cubicBezTo>
                    <a:pt x="8507" y="18200"/>
                    <a:pt x="8507" y="18200"/>
                    <a:pt x="8507" y="18200"/>
                  </a:cubicBezTo>
                  <a:cubicBezTo>
                    <a:pt x="6500" y="16222"/>
                    <a:pt x="6500" y="16222"/>
                    <a:pt x="6500" y="16222"/>
                  </a:cubicBezTo>
                  <a:cubicBezTo>
                    <a:pt x="5454" y="15147"/>
                    <a:pt x="5454" y="14582"/>
                    <a:pt x="5964" y="14074"/>
                  </a:cubicBezTo>
                  <a:cubicBezTo>
                    <a:pt x="6444" y="13593"/>
                    <a:pt x="7009" y="13904"/>
                    <a:pt x="8026" y="14893"/>
                  </a:cubicBezTo>
                  <a:cubicBezTo>
                    <a:pt x="9976" y="16871"/>
                    <a:pt x="9976" y="16871"/>
                    <a:pt x="9976" y="16871"/>
                  </a:cubicBezTo>
                  <a:cubicBezTo>
                    <a:pt x="11473" y="15373"/>
                    <a:pt x="11473" y="15373"/>
                    <a:pt x="11473" y="15373"/>
                  </a:cubicBezTo>
                  <a:cubicBezTo>
                    <a:pt x="9609" y="13509"/>
                    <a:pt x="9609" y="13509"/>
                    <a:pt x="9609" y="13509"/>
                  </a:cubicBezTo>
                  <a:cubicBezTo>
                    <a:pt x="10937" y="14526"/>
                    <a:pt x="12547" y="14582"/>
                    <a:pt x="13989" y="13141"/>
                  </a:cubicBezTo>
                  <a:cubicBezTo>
                    <a:pt x="14017" y="13141"/>
                    <a:pt x="14017" y="13141"/>
                    <a:pt x="14017" y="13113"/>
                  </a:cubicBezTo>
                  <a:lnTo>
                    <a:pt x="14017" y="13113"/>
                  </a:lnTo>
                  <a:cubicBezTo>
                    <a:pt x="14921" y="12321"/>
                    <a:pt x="15175" y="11530"/>
                    <a:pt x="15175" y="11530"/>
                  </a:cubicBezTo>
                  <a:cubicBezTo>
                    <a:pt x="14045" y="10768"/>
                    <a:pt x="14045" y="10768"/>
                    <a:pt x="14045" y="10768"/>
                  </a:cubicBezTo>
                  <a:cubicBezTo>
                    <a:pt x="13424" y="11700"/>
                    <a:pt x="12349" y="13198"/>
                    <a:pt x="11247" y="12067"/>
                  </a:cubicBezTo>
                  <a:cubicBezTo>
                    <a:pt x="14073" y="9214"/>
                    <a:pt x="14073" y="9214"/>
                    <a:pt x="14073" y="9214"/>
                  </a:cubicBezTo>
                  <a:cubicBezTo>
                    <a:pt x="15854" y="10993"/>
                    <a:pt x="15854" y="10993"/>
                    <a:pt x="15854" y="10993"/>
                  </a:cubicBezTo>
                  <a:cubicBezTo>
                    <a:pt x="17408" y="9440"/>
                    <a:pt x="17408" y="9440"/>
                    <a:pt x="17408" y="9440"/>
                  </a:cubicBezTo>
                  <a:cubicBezTo>
                    <a:pt x="15203" y="7207"/>
                    <a:pt x="15203" y="7207"/>
                    <a:pt x="15203" y="7207"/>
                  </a:cubicBezTo>
                  <a:cubicBezTo>
                    <a:pt x="14158" y="6161"/>
                    <a:pt x="14780" y="5200"/>
                    <a:pt x="15203" y="4833"/>
                  </a:cubicBezTo>
                  <a:cubicBezTo>
                    <a:pt x="15401" y="5257"/>
                    <a:pt x="15712" y="5680"/>
                    <a:pt x="16080" y="6048"/>
                  </a:cubicBezTo>
                  <a:cubicBezTo>
                    <a:pt x="17521" y="7489"/>
                    <a:pt x="19386" y="7772"/>
                    <a:pt x="20998" y="6161"/>
                  </a:cubicBezTo>
                  <a:cubicBezTo>
                    <a:pt x="21026" y="6133"/>
                    <a:pt x="21026" y="6133"/>
                    <a:pt x="21026" y="6133"/>
                  </a:cubicBezTo>
                  <a:lnTo>
                    <a:pt x="21026" y="6133"/>
                  </a:lnTo>
                  <a:cubicBezTo>
                    <a:pt x="21930" y="5313"/>
                    <a:pt x="22184" y="4522"/>
                    <a:pt x="22184" y="4522"/>
                  </a:cubicBezTo>
                  <a:lnTo>
                    <a:pt x="21054" y="3758"/>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 name="Group 13">
            <a:extLst>
              <a:ext uri="{FF2B5EF4-FFF2-40B4-BE49-F238E27FC236}">
                <a16:creationId xmlns:a16="http://schemas.microsoft.com/office/drawing/2014/main" id="{70FF70AB-0103-4710-80EE-7BC86639AB7F}"/>
              </a:ext>
            </a:extLst>
          </p:cNvPr>
          <p:cNvGrpSpPr/>
          <p:nvPr/>
        </p:nvGrpSpPr>
        <p:grpSpPr bwMode="gray">
          <a:xfrm>
            <a:off x="609759" y="-186532"/>
            <a:ext cx="10970895" cy="110332"/>
            <a:chOff x="609600" y="-138907"/>
            <a:chExt cx="10968038" cy="110332"/>
          </a:xfrm>
        </p:grpSpPr>
        <p:grpSp>
          <p:nvGrpSpPr>
            <p:cNvPr id="15" name="Group 14">
              <a:extLst>
                <a:ext uri="{FF2B5EF4-FFF2-40B4-BE49-F238E27FC236}">
                  <a16:creationId xmlns:a16="http://schemas.microsoft.com/office/drawing/2014/main" id="{77FCCAC7-52ED-428B-9894-78832C6C9CD4}"/>
                </a:ext>
              </a:extLst>
            </p:cNvPr>
            <p:cNvGrpSpPr/>
            <p:nvPr/>
          </p:nvGrpSpPr>
          <p:grpSpPr bwMode="gray">
            <a:xfrm>
              <a:off x="609600" y="-138907"/>
              <a:ext cx="300033" cy="110332"/>
              <a:chOff x="609600" y="-138907"/>
              <a:chExt cx="300033" cy="110332"/>
            </a:xfrm>
          </p:grpSpPr>
          <p:cxnSp>
            <p:nvCxnSpPr>
              <p:cNvPr id="25" name="Straight Connector 24">
                <a:extLst>
                  <a:ext uri="{FF2B5EF4-FFF2-40B4-BE49-F238E27FC236}">
                    <a16:creationId xmlns:a16="http://schemas.microsoft.com/office/drawing/2014/main" id="{92E99445-A720-45E9-9FC2-C2362020848F}"/>
                  </a:ext>
                </a:extLst>
              </p:cNvPr>
              <p:cNvCxnSpPr>
                <a:cxnSpLocks/>
              </p:cNvCxnSpPr>
              <p:nvPr/>
            </p:nvCxnSpPr>
            <p:spPr bwMode="gray">
              <a:xfrm flipV="1">
                <a:off x="609600" y="-138907"/>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D47F5E-8660-4E70-96B6-D1AC4E361FC3}"/>
                  </a:ext>
                </a:extLst>
              </p:cNvPr>
              <p:cNvSpPr txBox="1"/>
              <p:nvPr/>
            </p:nvSpPr>
            <p:spPr bwMode="gray">
              <a:xfrm>
                <a:off x="631030" y="-138907"/>
                <a:ext cx="278603" cy="85725"/>
              </a:xfrm>
              <a:prstGeom prst="rect">
                <a:avLst/>
              </a:prstGeom>
              <a:noFill/>
            </p:spPr>
            <p:txBody>
              <a:bodyPr wrap="square" lIns="0" tIns="0" rIns="0" bIns="0" rtlCol="0">
                <a:noAutofit/>
              </a:bodyPr>
              <a:lstStyle/>
              <a:p>
                <a:pPr algn="l"/>
                <a:r>
                  <a:rPr lang="en-US" sz="800" noProof="0" dirty="0">
                    <a:solidFill>
                      <a:srgbClr val="48DAD0"/>
                    </a:solidFill>
                  </a:rPr>
                  <a:t>15.23</a:t>
                </a:r>
              </a:p>
            </p:txBody>
          </p:sp>
        </p:grpSp>
        <p:grpSp>
          <p:nvGrpSpPr>
            <p:cNvPr id="16" name="Group 15">
              <a:extLst>
                <a:ext uri="{FF2B5EF4-FFF2-40B4-BE49-F238E27FC236}">
                  <a16:creationId xmlns:a16="http://schemas.microsoft.com/office/drawing/2014/main" id="{1CF401C5-2D0B-4349-AE31-7C3336445E09}"/>
                </a:ext>
              </a:extLst>
            </p:cNvPr>
            <p:cNvGrpSpPr/>
            <p:nvPr/>
          </p:nvGrpSpPr>
          <p:grpSpPr bwMode="gray">
            <a:xfrm>
              <a:off x="5482436" y="-138907"/>
              <a:ext cx="307177" cy="110332"/>
              <a:chOff x="302423" y="-138907"/>
              <a:chExt cx="307177" cy="110332"/>
            </a:xfrm>
          </p:grpSpPr>
          <p:cxnSp>
            <p:nvCxnSpPr>
              <p:cNvPr id="23" name="Straight Connector 22">
                <a:extLst>
                  <a:ext uri="{FF2B5EF4-FFF2-40B4-BE49-F238E27FC236}">
                    <a16:creationId xmlns:a16="http://schemas.microsoft.com/office/drawing/2014/main" id="{A5A63D8F-699A-4805-8B13-CBBFDDF427B2}"/>
                  </a:ext>
                </a:extLst>
              </p:cNvPr>
              <p:cNvCxnSpPr>
                <a:cxnSpLocks/>
              </p:cNvCxnSpPr>
              <p:nvPr/>
            </p:nvCxnSpPr>
            <p:spPr bwMode="gray">
              <a:xfrm flipV="1">
                <a:off x="609600" y="-138907"/>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B0CCFF3-01F4-4477-B735-34914D7CA395}"/>
                  </a:ext>
                </a:extLst>
              </p:cNvPr>
              <p:cNvSpPr txBox="1"/>
              <p:nvPr/>
            </p:nvSpPr>
            <p:spPr bwMode="gray">
              <a:xfrm>
                <a:off x="302423" y="-138907"/>
                <a:ext cx="278603" cy="85725"/>
              </a:xfrm>
              <a:prstGeom prst="rect">
                <a:avLst/>
              </a:prstGeom>
              <a:noFill/>
            </p:spPr>
            <p:txBody>
              <a:bodyPr wrap="square" lIns="0" tIns="0" rIns="0" bIns="0" rtlCol="0">
                <a:noAutofit/>
              </a:bodyPr>
              <a:lstStyle/>
              <a:p>
                <a:pPr algn="r"/>
                <a:r>
                  <a:rPr lang="en-US" sz="800" noProof="0" dirty="0">
                    <a:solidFill>
                      <a:srgbClr val="48DAD0"/>
                    </a:solidFill>
                  </a:rPr>
                  <a:t>0.85</a:t>
                </a:r>
              </a:p>
            </p:txBody>
          </p:sp>
        </p:grpSp>
        <p:grpSp>
          <p:nvGrpSpPr>
            <p:cNvPr id="17" name="Group 16">
              <a:extLst>
                <a:ext uri="{FF2B5EF4-FFF2-40B4-BE49-F238E27FC236}">
                  <a16:creationId xmlns:a16="http://schemas.microsoft.com/office/drawing/2014/main" id="{4A3DF1DE-ED74-4249-9F19-3935C0A09F76}"/>
                </a:ext>
              </a:extLst>
            </p:cNvPr>
            <p:cNvGrpSpPr/>
            <p:nvPr/>
          </p:nvGrpSpPr>
          <p:grpSpPr bwMode="gray">
            <a:xfrm>
              <a:off x="6399213" y="-138907"/>
              <a:ext cx="300033" cy="110332"/>
              <a:chOff x="609600" y="-138907"/>
              <a:chExt cx="300033" cy="110332"/>
            </a:xfrm>
          </p:grpSpPr>
          <p:cxnSp>
            <p:nvCxnSpPr>
              <p:cNvPr id="21" name="Straight Connector 20">
                <a:extLst>
                  <a:ext uri="{FF2B5EF4-FFF2-40B4-BE49-F238E27FC236}">
                    <a16:creationId xmlns:a16="http://schemas.microsoft.com/office/drawing/2014/main" id="{ECF00A25-6B02-45C6-AFDD-2E242185CA1C}"/>
                  </a:ext>
                </a:extLst>
              </p:cNvPr>
              <p:cNvCxnSpPr>
                <a:cxnSpLocks/>
              </p:cNvCxnSpPr>
              <p:nvPr/>
            </p:nvCxnSpPr>
            <p:spPr bwMode="gray">
              <a:xfrm flipV="1">
                <a:off x="609600" y="-138907"/>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3327D2-C231-42A7-B084-9D4E416311BE}"/>
                  </a:ext>
                </a:extLst>
              </p:cNvPr>
              <p:cNvSpPr txBox="1"/>
              <p:nvPr/>
            </p:nvSpPr>
            <p:spPr bwMode="gray">
              <a:xfrm>
                <a:off x="631030" y="-138907"/>
                <a:ext cx="278603" cy="85725"/>
              </a:xfrm>
              <a:prstGeom prst="rect">
                <a:avLst/>
              </a:prstGeom>
              <a:noFill/>
            </p:spPr>
            <p:txBody>
              <a:bodyPr wrap="square" lIns="0" tIns="0" rIns="0" bIns="0" rtlCol="0">
                <a:noAutofit/>
              </a:bodyPr>
              <a:lstStyle/>
              <a:p>
                <a:pPr algn="l"/>
                <a:r>
                  <a:rPr lang="en-US" sz="800" noProof="0" dirty="0">
                    <a:solidFill>
                      <a:srgbClr val="48DAD0"/>
                    </a:solidFill>
                  </a:rPr>
                  <a:t>0.85</a:t>
                </a:r>
              </a:p>
            </p:txBody>
          </p:sp>
        </p:grpSp>
        <p:grpSp>
          <p:nvGrpSpPr>
            <p:cNvPr id="18" name="Group 17">
              <a:extLst>
                <a:ext uri="{FF2B5EF4-FFF2-40B4-BE49-F238E27FC236}">
                  <a16:creationId xmlns:a16="http://schemas.microsoft.com/office/drawing/2014/main" id="{227B6C0F-03C1-40D9-8422-F89922F5BC36}"/>
                </a:ext>
              </a:extLst>
            </p:cNvPr>
            <p:cNvGrpSpPr/>
            <p:nvPr/>
          </p:nvGrpSpPr>
          <p:grpSpPr bwMode="gray">
            <a:xfrm>
              <a:off x="11277606" y="-138907"/>
              <a:ext cx="300032" cy="110332"/>
              <a:chOff x="309568" y="-138907"/>
              <a:chExt cx="300032" cy="110332"/>
            </a:xfrm>
          </p:grpSpPr>
          <p:cxnSp>
            <p:nvCxnSpPr>
              <p:cNvPr id="19" name="Straight Connector 18">
                <a:extLst>
                  <a:ext uri="{FF2B5EF4-FFF2-40B4-BE49-F238E27FC236}">
                    <a16:creationId xmlns:a16="http://schemas.microsoft.com/office/drawing/2014/main" id="{7C540E92-E98C-4916-89C4-D20EEC156115}"/>
                  </a:ext>
                </a:extLst>
              </p:cNvPr>
              <p:cNvCxnSpPr>
                <a:cxnSpLocks/>
              </p:cNvCxnSpPr>
              <p:nvPr/>
            </p:nvCxnSpPr>
            <p:spPr bwMode="gray">
              <a:xfrm flipV="1">
                <a:off x="609600" y="-138907"/>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A8B2648-9CB6-40E3-9BBE-0DD1CFF8A77E}"/>
                  </a:ext>
                </a:extLst>
              </p:cNvPr>
              <p:cNvSpPr txBox="1"/>
              <p:nvPr/>
            </p:nvSpPr>
            <p:spPr bwMode="gray">
              <a:xfrm>
                <a:off x="309568" y="-138907"/>
                <a:ext cx="278603" cy="85725"/>
              </a:xfrm>
              <a:prstGeom prst="rect">
                <a:avLst/>
              </a:prstGeom>
              <a:noFill/>
            </p:spPr>
            <p:txBody>
              <a:bodyPr wrap="square" lIns="0" tIns="0" rIns="0" bIns="0" rtlCol="0">
                <a:noAutofit/>
              </a:bodyPr>
              <a:lstStyle/>
              <a:p>
                <a:pPr algn="r"/>
                <a:r>
                  <a:rPr lang="en-US" sz="800" noProof="0" dirty="0">
                    <a:solidFill>
                      <a:srgbClr val="48DAD0"/>
                    </a:solidFill>
                  </a:rPr>
                  <a:t>15.23</a:t>
                </a:r>
              </a:p>
            </p:txBody>
          </p:sp>
        </p:grpSp>
      </p:grpSp>
      <p:grpSp>
        <p:nvGrpSpPr>
          <p:cNvPr id="27" name="Group 26">
            <a:extLst>
              <a:ext uri="{FF2B5EF4-FFF2-40B4-BE49-F238E27FC236}">
                <a16:creationId xmlns:a16="http://schemas.microsoft.com/office/drawing/2014/main" id="{47369EBF-95DD-48E4-A18C-75CB457E0BB3}"/>
              </a:ext>
            </a:extLst>
          </p:cNvPr>
          <p:cNvGrpSpPr/>
          <p:nvPr/>
        </p:nvGrpSpPr>
        <p:grpSpPr bwMode="gray">
          <a:xfrm>
            <a:off x="-383877" y="1884363"/>
            <a:ext cx="278676" cy="4237830"/>
            <a:chOff x="-317102" y="1884363"/>
            <a:chExt cx="278603" cy="4237830"/>
          </a:xfrm>
        </p:grpSpPr>
        <p:grpSp>
          <p:nvGrpSpPr>
            <p:cNvPr id="28" name="Group 27">
              <a:extLst>
                <a:ext uri="{FF2B5EF4-FFF2-40B4-BE49-F238E27FC236}">
                  <a16:creationId xmlns:a16="http://schemas.microsoft.com/office/drawing/2014/main" id="{E647A940-7C96-406B-82F1-9A55781627BD}"/>
                </a:ext>
              </a:extLst>
            </p:cNvPr>
            <p:cNvGrpSpPr/>
            <p:nvPr/>
          </p:nvGrpSpPr>
          <p:grpSpPr bwMode="gray">
            <a:xfrm>
              <a:off x="-317102" y="1884363"/>
              <a:ext cx="278603" cy="121443"/>
              <a:chOff x="741362" y="30956"/>
              <a:chExt cx="278603" cy="121443"/>
            </a:xfrm>
          </p:grpSpPr>
          <p:cxnSp>
            <p:nvCxnSpPr>
              <p:cNvPr id="32" name="Straight Connector 31">
                <a:extLst>
                  <a:ext uri="{FF2B5EF4-FFF2-40B4-BE49-F238E27FC236}">
                    <a16:creationId xmlns:a16="http://schemas.microsoft.com/office/drawing/2014/main" id="{91CBED65-1FAB-4484-892A-552F2A2D53CD}"/>
                  </a:ext>
                </a:extLst>
              </p:cNvPr>
              <p:cNvCxnSpPr>
                <a:cxnSpLocks/>
              </p:cNvCxnSpPr>
              <p:nvPr/>
            </p:nvCxnSpPr>
            <p:spPr bwMode="gray">
              <a:xfrm rot="16200000" flipV="1">
                <a:off x="964799" y="-24210"/>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671A14-0101-4872-808A-737B530E7ECE}"/>
                  </a:ext>
                </a:extLst>
              </p:cNvPr>
              <p:cNvSpPr txBox="1"/>
              <p:nvPr/>
            </p:nvSpPr>
            <p:spPr bwMode="gray">
              <a:xfrm>
                <a:off x="741362" y="66674"/>
                <a:ext cx="278603" cy="85725"/>
              </a:xfrm>
              <a:prstGeom prst="rect">
                <a:avLst/>
              </a:prstGeom>
              <a:noFill/>
            </p:spPr>
            <p:txBody>
              <a:bodyPr wrap="square" lIns="0" tIns="0" rIns="0" bIns="0" rtlCol="0">
                <a:noAutofit/>
              </a:bodyPr>
              <a:lstStyle/>
              <a:p>
                <a:pPr algn="r"/>
                <a:r>
                  <a:rPr lang="en-US" sz="800" noProof="0" dirty="0">
                    <a:solidFill>
                      <a:srgbClr val="48DAD0"/>
                    </a:solidFill>
                  </a:rPr>
                  <a:t>4.29</a:t>
                </a:r>
              </a:p>
            </p:txBody>
          </p:sp>
        </p:grpSp>
        <p:grpSp>
          <p:nvGrpSpPr>
            <p:cNvPr id="29" name="Group 28">
              <a:extLst>
                <a:ext uri="{FF2B5EF4-FFF2-40B4-BE49-F238E27FC236}">
                  <a16:creationId xmlns:a16="http://schemas.microsoft.com/office/drawing/2014/main" id="{6FFCD711-70CA-4895-9032-7509159476BD}"/>
                </a:ext>
              </a:extLst>
            </p:cNvPr>
            <p:cNvGrpSpPr/>
            <p:nvPr/>
          </p:nvGrpSpPr>
          <p:grpSpPr bwMode="gray">
            <a:xfrm>
              <a:off x="-317102" y="6000750"/>
              <a:ext cx="278603" cy="121443"/>
              <a:chOff x="741362" y="-138907"/>
              <a:chExt cx="278603" cy="121443"/>
            </a:xfrm>
          </p:grpSpPr>
          <p:cxnSp>
            <p:nvCxnSpPr>
              <p:cNvPr id="30" name="Straight Connector 29">
                <a:extLst>
                  <a:ext uri="{FF2B5EF4-FFF2-40B4-BE49-F238E27FC236}">
                    <a16:creationId xmlns:a16="http://schemas.microsoft.com/office/drawing/2014/main" id="{62F94E85-63AA-4DC3-9F65-208515CF58B5}"/>
                  </a:ext>
                </a:extLst>
              </p:cNvPr>
              <p:cNvCxnSpPr>
                <a:cxnSpLocks/>
              </p:cNvCxnSpPr>
              <p:nvPr/>
            </p:nvCxnSpPr>
            <p:spPr bwMode="gray">
              <a:xfrm rot="16200000" flipV="1">
                <a:off x="964799" y="-194073"/>
                <a:ext cx="0" cy="110332"/>
              </a:xfrm>
              <a:prstGeom prst="line">
                <a:avLst/>
              </a:prstGeom>
              <a:ln w="6350">
                <a:solidFill>
                  <a:srgbClr val="48DAD0"/>
                </a:solidFill>
                <a:tailEnd type="oval" w="sm" len="s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670CC1B-53F7-4C61-A3A2-E22B82851140}"/>
                  </a:ext>
                </a:extLst>
              </p:cNvPr>
              <p:cNvSpPr txBox="1"/>
              <p:nvPr/>
            </p:nvSpPr>
            <p:spPr bwMode="gray">
              <a:xfrm>
                <a:off x="741362" y="-103189"/>
                <a:ext cx="278603" cy="85725"/>
              </a:xfrm>
              <a:prstGeom prst="rect">
                <a:avLst/>
              </a:prstGeom>
              <a:noFill/>
            </p:spPr>
            <p:txBody>
              <a:bodyPr wrap="square" lIns="0" tIns="0" rIns="0" bIns="0" rtlCol="0">
                <a:noAutofit/>
              </a:bodyPr>
              <a:lstStyle/>
              <a:p>
                <a:pPr algn="r"/>
                <a:r>
                  <a:rPr lang="en-US" sz="800" noProof="0" dirty="0">
                    <a:solidFill>
                      <a:srgbClr val="48DAD0"/>
                    </a:solidFill>
                  </a:rPr>
                  <a:t>7.14</a:t>
                </a:r>
              </a:p>
            </p:txBody>
          </p:sp>
        </p:grpSp>
      </p:grpSp>
      <p:sp>
        <p:nvSpPr>
          <p:cNvPr id="37" name="Text Placeholder 36">
            <a:extLst>
              <a:ext uri="{FF2B5EF4-FFF2-40B4-BE49-F238E27FC236}">
                <a16:creationId xmlns:a16="http://schemas.microsoft.com/office/drawing/2014/main" id="{646F7575-A24E-4A65-9DE6-27EBA324D936}"/>
              </a:ext>
            </a:extLst>
          </p:cNvPr>
          <p:cNvSpPr>
            <a:spLocks noGrp="1"/>
          </p:cNvSpPr>
          <p:nvPr>
            <p:ph type="body" sz="quarter" idx="13"/>
          </p:nvPr>
        </p:nvSpPr>
        <p:spPr bwMode="gray">
          <a:xfrm>
            <a:off x="5789798" y="4797828"/>
            <a:ext cx="4875670" cy="183600"/>
          </a:xfrm>
        </p:spPr>
        <p:txBody>
          <a:bodyPr/>
          <a:lstStyle>
            <a:lvl1pPr marL="0" indent="0">
              <a:spcBef>
                <a:spcPts val="0"/>
              </a:spcBef>
              <a:buFont typeface="Arial" panose="020B0604020202020204" pitchFamily="34" charset="0"/>
              <a:buNone/>
              <a:defRPr sz="1200" b="0">
                <a:solidFill>
                  <a:schemeClr val="tx1"/>
                </a:solidFill>
                <a:latin typeface="+mn-lt"/>
              </a:defRPr>
            </a:lvl1pPr>
            <a:lvl2pPr marL="0" indent="0">
              <a:spcBef>
                <a:spcPts val="0"/>
              </a:spcBef>
              <a:buFont typeface="Arial" panose="020B0604020202020204" pitchFamily="34" charset="0"/>
              <a:buNone/>
              <a:defRPr sz="1200" b="0">
                <a:solidFill>
                  <a:schemeClr val="tx1"/>
                </a:solidFill>
                <a:latin typeface="+mn-lt"/>
              </a:defRPr>
            </a:lvl2pPr>
            <a:lvl3pPr marL="0" indent="0">
              <a:spcBef>
                <a:spcPts val="0"/>
              </a:spcBef>
              <a:buNone/>
              <a:defRPr sz="1200" b="0">
                <a:solidFill>
                  <a:schemeClr val="tx1"/>
                </a:solidFill>
                <a:latin typeface="+mn-lt"/>
              </a:defRPr>
            </a:lvl3pPr>
            <a:lvl4pPr marL="0" indent="0">
              <a:spcBef>
                <a:spcPts val="0"/>
              </a:spcBef>
              <a:buNone/>
              <a:defRPr sz="1200" b="0">
                <a:solidFill>
                  <a:schemeClr val="tx1"/>
                </a:solidFill>
                <a:latin typeface="+mn-lt"/>
              </a:defRPr>
            </a:lvl4pPr>
            <a:lvl5pPr marL="0" indent="0">
              <a:spcBef>
                <a:spcPts val="0"/>
              </a:spcBef>
              <a:buNone/>
              <a:defRPr sz="1200" b="0">
                <a:solidFill>
                  <a:schemeClr val="tx1"/>
                </a:solidFill>
                <a:latin typeface="+mn-lt"/>
              </a:defRPr>
            </a:lvl5pPr>
            <a:lvl6pPr marL="0" indent="0">
              <a:spcBef>
                <a:spcPts val="0"/>
              </a:spcBef>
              <a:buNone/>
              <a:defRPr sz="1200" b="0">
                <a:solidFill>
                  <a:schemeClr val="tx1"/>
                </a:solidFill>
                <a:latin typeface="+mn-lt"/>
              </a:defRPr>
            </a:lvl6pPr>
            <a:lvl7pPr marL="0" indent="0">
              <a:spcBef>
                <a:spcPts val="0"/>
              </a:spcBef>
              <a:buNone/>
              <a:defRPr sz="1200" b="0">
                <a:solidFill>
                  <a:schemeClr val="tx1"/>
                </a:solidFill>
                <a:latin typeface="+mn-lt"/>
              </a:defRPr>
            </a:lvl7pPr>
            <a:lvl8pPr marL="0" indent="0">
              <a:spcBef>
                <a:spcPts val="0"/>
              </a:spcBef>
              <a:buNone/>
              <a:defRPr sz="1200" b="0">
                <a:solidFill>
                  <a:schemeClr val="tx1"/>
                </a:solidFill>
                <a:latin typeface="+mn-lt"/>
              </a:defRPr>
            </a:lvl8pPr>
            <a:lvl9pPr marL="0" indent="0">
              <a:spcBef>
                <a:spcPts val="0"/>
              </a:spcBef>
              <a:buNone/>
              <a:defRPr sz="1200" b="0">
                <a:solidFill>
                  <a:schemeClr val="tx1"/>
                </a:solidFill>
                <a:latin typeface="+mn-l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6258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hapt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11E074-4BEB-4A4F-8EE0-B3E2BBF55967}"/>
              </a:ext>
            </a:extLst>
          </p:cNvPr>
          <p:cNvSpPr/>
          <p:nvPr/>
        </p:nvSpPr>
        <p:spPr bwMode="gray">
          <a:xfrm>
            <a:off x="-1" y="0"/>
            <a:ext cx="12192000" cy="6858000"/>
          </a:xfrm>
          <a:prstGeom prst="rect">
            <a:avLst/>
          </a:prstGeom>
          <a:gradFill>
            <a:gsLst>
              <a:gs pos="0">
                <a:schemeClr val="accent6"/>
              </a:gs>
              <a:gs pos="96000">
                <a:srgbClr val="48DAD0"/>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dirty="0"/>
          </a:p>
        </p:txBody>
      </p:sp>
      <p:sp>
        <p:nvSpPr>
          <p:cNvPr id="4" name="Date Placeholder 3"/>
          <p:cNvSpPr>
            <a:spLocks noGrp="1"/>
          </p:cNvSpPr>
          <p:nvPr>
            <p:ph type="dt" sz="half"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22239642-FEED-4250-A75F-081F9D2EC38B}" type="slidenum">
              <a:rPr lang="en-US" smtClean="0"/>
              <a:t>‹#›</a:t>
            </a:fld>
            <a:endParaRPr lang="en-US"/>
          </a:p>
        </p:txBody>
      </p:sp>
      <p:sp>
        <p:nvSpPr>
          <p:cNvPr id="36" name="Title 35">
            <a:extLst>
              <a:ext uri="{FF2B5EF4-FFF2-40B4-BE49-F238E27FC236}">
                <a16:creationId xmlns:a16="http://schemas.microsoft.com/office/drawing/2014/main" id="{FA5562D7-8914-45B9-A542-BDEE2BEA1A15}"/>
              </a:ext>
            </a:extLst>
          </p:cNvPr>
          <p:cNvSpPr>
            <a:spLocks noGrp="1"/>
          </p:cNvSpPr>
          <p:nvPr>
            <p:ph type="ctrTitle"/>
          </p:nvPr>
        </p:nvSpPr>
        <p:spPr bwMode="gray">
          <a:xfrm>
            <a:off x="1171654" y="3250009"/>
            <a:ext cx="10406710" cy="1036800"/>
          </a:xfrm>
          <a:custGeom>
            <a:avLst/>
            <a:gdLst>
              <a:gd name="connsiteX0" fmla="*/ 0 w 5788800"/>
              <a:gd name="connsiteY0" fmla="*/ 0 h 4114800"/>
              <a:gd name="connsiteX1" fmla="*/ 3960000 w 5788800"/>
              <a:gd name="connsiteY1" fmla="*/ 0 h 4114800"/>
              <a:gd name="connsiteX2" fmla="*/ 5064813 w 5788800"/>
              <a:gd name="connsiteY2" fmla="*/ 0 h 4114800"/>
              <a:gd name="connsiteX3" fmla="*/ 5788800 w 5788800"/>
              <a:gd name="connsiteY3" fmla="*/ 0 h 4114800"/>
              <a:gd name="connsiteX4" fmla="*/ 5788800 w 5788800"/>
              <a:gd name="connsiteY4" fmla="*/ 686693 h 4114800"/>
              <a:gd name="connsiteX5" fmla="*/ 5788800 w 5788800"/>
              <a:gd name="connsiteY5" fmla="*/ 1290637 h 4114800"/>
              <a:gd name="connsiteX6" fmla="*/ 5788800 w 5788800"/>
              <a:gd name="connsiteY6" fmla="*/ 4114800 h 4114800"/>
              <a:gd name="connsiteX7" fmla="*/ 0 w 5788800"/>
              <a:gd name="connsiteY7"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800" h="4114800">
                <a:moveTo>
                  <a:pt x="0" y="0"/>
                </a:moveTo>
                <a:lnTo>
                  <a:pt x="3960000" y="0"/>
                </a:lnTo>
                <a:lnTo>
                  <a:pt x="5064813" y="0"/>
                </a:lnTo>
                <a:lnTo>
                  <a:pt x="5788800" y="0"/>
                </a:lnTo>
                <a:lnTo>
                  <a:pt x="5788800" y="686693"/>
                </a:lnTo>
                <a:lnTo>
                  <a:pt x="5788800" y="1290637"/>
                </a:lnTo>
                <a:lnTo>
                  <a:pt x="5788800" y="4114800"/>
                </a:lnTo>
                <a:lnTo>
                  <a:pt x="0" y="4114800"/>
                </a:lnTo>
                <a:close/>
              </a:path>
            </a:pathLst>
          </a:custGeom>
          <a:noFill/>
        </p:spPr>
        <p:txBody>
          <a:bodyPr wrap="square" lIns="0" tIns="0" rIns="0" bIns="0" anchor="t">
            <a:noAutofit/>
          </a:bodyPr>
          <a:lstStyle>
            <a:lvl1pPr algn="l">
              <a:defRPr sz="6000"/>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1200461" y="2869786"/>
            <a:ext cx="10377903" cy="291600"/>
          </a:xfrm>
        </p:spPr>
        <p:txBody>
          <a:bodyPr anchor="b"/>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102008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hapter Slide 2">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22239642-FEED-4250-A75F-081F9D2EC38B}" type="slidenum">
              <a:rPr lang="en-US" smtClean="0"/>
              <a:t>‹#›</a:t>
            </a:fld>
            <a:endParaRPr lang="en-US"/>
          </a:p>
        </p:txBody>
      </p:sp>
      <p:sp>
        <p:nvSpPr>
          <p:cNvPr id="36" name="Title 35">
            <a:extLst>
              <a:ext uri="{FF2B5EF4-FFF2-40B4-BE49-F238E27FC236}">
                <a16:creationId xmlns:a16="http://schemas.microsoft.com/office/drawing/2014/main" id="{FA5562D7-8914-45B9-A542-BDEE2BEA1A15}"/>
              </a:ext>
            </a:extLst>
          </p:cNvPr>
          <p:cNvSpPr>
            <a:spLocks noGrp="1"/>
          </p:cNvSpPr>
          <p:nvPr>
            <p:ph type="ctrTitle"/>
          </p:nvPr>
        </p:nvSpPr>
        <p:spPr bwMode="gray">
          <a:xfrm>
            <a:off x="1171654" y="3250009"/>
            <a:ext cx="10406710" cy="1036800"/>
          </a:xfrm>
          <a:custGeom>
            <a:avLst/>
            <a:gdLst>
              <a:gd name="connsiteX0" fmla="*/ 0 w 5788800"/>
              <a:gd name="connsiteY0" fmla="*/ 0 h 4114800"/>
              <a:gd name="connsiteX1" fmla="*/ 3960000 w 5788800"/>
              <a:gd name="connsiteY1" fmla="*/ 0 h 4114800"/>
              <a:gd name="connsiteX2" fmla="*/ 5064813 w 5788800"/>
              <a:gd name="connsiteY2" fmla="*/ 0 h 4114800"/>
              <a:gd name="connsiteX3" fmla="*/ 5788800 w 5788800"/>
              <a:gd name="connsiteY3" fmla="*/ 0 h 4114800"/>
              <a:gd name="connsiteX4" fmla="*/ 5788800 w 5788800"/>
              <a:gd name="connsiteY4" fmla="*/ 686693 h 4114800"/>
              <a:gd name="connsiteX5" fmla="*/ 5788800 w 5788800"/>
              <a:gd name="connsiteY5" fmla="*/ 1290637 h 4114800"/>
              <a:gd name="connsiteX6" fmla="*/ 5788800 w 5788800"/>
              <a:gd name="connsiteY6" fmla="*/ 4114800 h 4114800"/>
              <a:gd name="connsiteX7" fmla="*/ 0 w 5788800"/>
              <a:gd name="connsiteY7"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800" h="4114800">
                <a:moveTo>
                  <a:pt x="0" y="0"/>
                </a:moveTo>
                <a:lnTo>
                  <a:pt x="3960000" y="0"/>
                </a:lnTo>
                <a:lnTo>
                  <a:pt x="5064813" y="0"/>
                </a:lnTo>
                <a:lnTo>
                  <a:pt x="5788800" y="0"/>
                </a:lnTo>
                <a:lnTo>
                  <a:pt x="5788800" y="686693"/>
                </a:lnTo>
                <a:lnTo>
                  <a:pt x="5788800" y="1290637"/>
                </a:lnTo>
                <a:lnTo>
                  <a:pt x="5788800" y="4114800"/>
                </a:lnTo>
                <a:lnTo>
                  <a:pt x="0" y="4114800"/>
                </a:lnTo>
                <a:close/>
              </a:path>
            </a:pathLst>
          </a:custGeom>
          <a:noFill/>
        </p:spPr>
        <p:txBody>
          <a:bodyPr wrap="square" lIns="0" tIns="0" rIns="0" bIns="0" anchor="t">
            <a:noAutofit/>
          </a:bodyPr>
          <a:lstStyle>
            <a:lvl1pPr algn="l">
              <a:defRPr sz="6000">
                <a:gradFill>
                  <a:gsLst>
                    <a:gs pos="0">
                      <a:schemeClr val="accent6"/>
                    </a:gs>
                    <a:gs pos="96000">
                      <a:schemeClr val="tx2"/>
                    </a:gs>
                  </a:gsLst>
                  <a:lin ang="19800000" scaled="0"/>
                </a:gradFill>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1200461" y="2869786"/>
            <a:ext cx="10377903" cy="291600"/>
          </a:xfrm>
        </p:spPr>
        <p:txBody>
          <a:bodyPr anchor="b"/>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
        <p:nvSpPr>
          <p:cNvPr id="10" name="Freeform: Shape 9">
            <a:extLst>
              <a:ext uri="{FF2B5EF4-FFF2-40B4-BE49-F238E27FC236}">
                <a16:creationId xmlns:a16="http://schemas.microsoft.com/office/drawing/2014/main" id="{2E8C8194-0FB5-4007-8170-38526C917F3D}"/>
              </a:ext>
            </a:extLst>
          </p:cNvPr>
          <p:cNvSpPr/>
          <p:nvPr/>
        </p:nvSpPr>
        <p:spPr bwMode="gray">
          <a:xfrm>
            <a:off x="-1" y="0"/>
            <a:ext cx="12192000" cy="6858000"/>
          </a:xfrm>
          <a:custGeom>
            <a:avLst/>
            <a:gdLst>
              <a:gd name="connsiteX0" fmla="*/ 0 w 12188825"/>
              <a:gd name="connsiteY0" fmla="*/ 0 h 6858000"/>
              <a:gd name="connsiteX1" fmla="*/ 1 w 12188825"/>
              <a:gd name="connsiteY1" fmla="*/ 0 h 6858000"/>
              <a:gd name="connsiteX2" fmla="*/ 342001 w 12188825"/>
              <a:gd name="connsiteY2" fmla="*/ 0 h 6858000"/>
              <a:gd name="connsiteX3" fmla="*/ 12188825 w 12188825"/>
              <a:gd name="connsiteY3" fmla="*/ 0 h 6858000"/>
              <a:gd name="connsiteX4" fmla="*/ 12188825 w 12188825"/>
              <a:gd name="connsiteY4" fmla="*/ 342891 h 6858000"/>
              <a:gd name="connsiteX5" fmla="*/ 342001 w 12188825"/>
              <a:gd name="connsiteY5" fmla="*/ 342891 h 6858000"/>
              <a:gd name="connsiteX6" fmla="*/ 342001 w 12188825"/>
              <a:gd name="connsiteY6" fmla="*/ 6858000 h 6858000"/>
              <a:gd name="connsiteX7" fmla="*/ 1 w 12188825"/>
              <a:gd name="connsiteY7" fmla="*/ 6858000 h 6858000"/>
              <a:gd name="connsiteX8" fmla="*/ 1 w 12188825"/>
              <a:gd name="connsiteY8" fmla="*/ 342891 h 6858000"/>
              <a:gd name="connsiteX9" fmla="*/ 0 w 12188825"/>
              <a:gd name="connsiteY9" fmla="*/ 3428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8825" h="6858000">
                <a:moveTo>
                  <a:pt x="0" y="0"/>
                </a:moveTo>
                <a:lnTo>
                  <a:pt x="1" y="0"/>
                </a:lnTo>
                <a:lnTo>
                  <a:pt x="342001" y="0"/>
                </a:lnTo>
                <a:lnTo>
                  <a:pt x="12188825" y="0"/>
                </a:lnTo>
                <a:lnTo>
                  <a:pt x="12188825" y="342891"/>
                </a:lnTo>
                <a:lnTo>
                  <a:pt x="342001" y="342891"/>
                </a:lnTo>
                <a:lnTo>
                  <a:pt x="342001" y="6858000"/>
                </a:lnTo>
                <a:lnTo>
                  <a:pt x="1" y="6858000"/>
                </a:lnTo>
                <a:lnTo>
                  <a:pt x="1" y="342891"/>
                </a:lnTo>
                <a:lnTo>
                  <a:pt x="0" y="342891"/>
                </a:lnTo>
                <a:close/>
              </a:path>
            </a:pathLst>
          </a:custGeom>
          <a:gradFill>
            <a:gsLst>
              <a:gs pos="0">
                <a:schemeClr val="accent6"/>
              </a:gs>
              <a:gs pos="96000">
                <a:schemeClr val="tx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dirty="0"/>
          </a:p>
        </p:txBody>
      </p:sp>
    </p:spTree>
    <p:extLst>
      <p:ext uri="{BB962C8B-B14F-4D97-AF65-F5344CB8AC3E}">
        <p14:creationId xmlns:p14="http://schemas.microsoft.com/office/powerpoint/2010/main" val="408421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22239642-FEED-4250-A75F-081F9D2EC38B}" type="slidenum">
              <a:rPr lang="en-US" smtClean="0"/>
              <a:t>‹#›</a:t>
            </a:fld>
            <a:endParaRPr lang="en-US"/>
          </a:p>
        </p:txBody>
      </p:sp>
      <p:sp>
        <p:nvSpPr>
          <p:cNvPr id="8" name="Text Placeholder 7">
            <a:extLst>
              <a:ext uri="{FF2B5EF4-FFF2-40B4-BE49-F238E27FC236}">
                <a16:creationId xmlns:a16="http://schemas.microsoft.com/office/drawing/2014/main" id="{26B2F9BA-272C-4633-9B10-C851511817EE}"/>
              </a:ext>
            </a:extLst>
          </p:cNvPr>
          <p:cNvSpPr>
            <a:spLocks noGrp="1"/>
          </p:cNvSpPr>
          <p:nvPr>
            <p:ph type="body" sz="quarter" idx="13"/>
          </p:nvPr>
        </p:nvSpPr>
        <p:spPr bwMode="gray">
          <a:xfrm>
            <a:off x="597851" y="1804197"/>
            <a:ext cx="7631759" cy="4194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270876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2)">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22239642-FEED-4250-A75F-081F9D2EC38B}" type="slidenum">
              <a:rPr lang="en-US" smtClean="0"/>
              <a:t>‹#›</a:t>
            </a:fld>
            <a:endParaRPr lang="en-US"/>
          </a:p>
        </p:txBody>
      </p:sp>
      <p:sp>
        <p:nvSpPr>
          <p:cNvPr id="8" name="Text Placeholder 7">
            <a:extLst>
              <a:ext uri="{FF2B5EF4-FFF2-40B4-BE49-F238E27FC236}">
                <a16:creationId xmlns:a16="http://schemas.microsoft.com/office/drawing/2014/main" id="{26B2F9BA-272C-4633-9B10-C851511817EE}"/>
              </a:ext>
            </a:extLst>
          </p:cNvPr>
          <p:cNvSpPr>
            <a:spLocks noGrp="1"/>
          </p:cNvSpPr>
          <p:nvPr>
            <p:ph type="body" sz="quarter" idx="13"/>
          </p:nvPr>
        </p:nvSpPr>
        <p:spPr bwMode="gray">
          <a:xfrm>
            <a:off x="597851" y="1804197"/>
            <a:ext cx="5190889" cy="4194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
        <p:nvSpPr>
          <p:cNvPr id="9" name="Text Placeholder 7">
            <a:extLst>
              <a:ext uri="{FF2B5EF4-FFF2-40B4-BE49-F238E27FC236}">
                <a16:creationId xmlns:a16="http://schemas.microsoft.com/office/drawing/2014/main" id="{BAF483BF-3E39-492B-BE92-813669D239AD}"/>
              </a:ext>
            </a:extLst>
          </p:cNvPr>
          <p:cNvSpPr>
            <a:spLocks noGrp="1"/>
          </p:cNvSpPr>
          <p:nvPr>
            <p:ph type="body" sz="quarter" idx="14"/>
          </p:nvPr>
        </p:nvSpPr>
        <p:spPr bwMode="gray">
          <a:xfrm>
            <a:off x="6387384" y="1804197"/>
            <a:ext cx="5190889" cy="4194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886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 Im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22239642-FEED-4250-A75F-081F9D2EC38B}" type="slidenum">
              <a:rPr lang="en-US" smtClean="0"/>
              <a:t>‹#›</a:t>
            </a:fld>
            <a:endParaRPr lang="en-US"/>
          </a:p>
        </p:txBody>
      </p:sp>
      <p:sp>
        <p:nvSpPr>
          <p:cNvPr id="8" name="Text Placeholder 7">
            <a:extLst>
              <a:ext uri="{FF2B5EF4-FFF2-40B4-BE49-F238E27FC236}">
                <a16:creationId xmlns:a16="http://schemas.microsoft.com/office/drawing/2014/main" id="{26B2F9BA-272C-4633-9B10-C851511817EE}"/>
              </a:ext>
            </a:extLst>
          </p:cNvPr>
          <p:cNvSpPr>
            <a:spLocks noGrp="1"/>
          </p:cNvSpPr>
          <p:nvPr>
            <p:ph type="body" sz="quarter" idx="13"/>
          </p:nvPr>
        </p:nvSpPr>
        <p:spPr bwMode="gray">
          <a:xfrm>
            <a:off x="597851" y="1804197"/>
            <a:ext cx="5190889" cy="4194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
        <p:nvSpPr>
          <p:cNvPr id="7" name="Picture Placeholder 6">
            <a:extLst>
              <a:ext uri="{FF2B5EF4-FFF2-40B4-BE49-F238E27FC236}">
                <a16:creationId xmlns:a16="http://schemas.microsoft.com/office/drawing/2014/main" id="{4746224B-B4EC-4D38-81F6-B86DB8675206}"/>
              </a:ext>
            </a:extLst>
          </p:cNvPr>
          <p:cNvSpPr>
            <a:spLocks noGrp="1"/>
          </p:cNvSpPr>
          <p:nvPr>
            <p:ph type="pic" sz="quarter" idx="14"/>
          </p:nvPr>
        </p:nvSpPr>
        <p:spPr bwMode="gray">
          <a:xfrm>
            <a:off x="6096000" y="1884363"/>
            <a:ext cx="6096001" cy="4113212"/>
          </a:xfrm>
        </p:spPr>
        <p:txBody>
          <a:bodyPr bIns="828000" anchor="ctr"/>
          <a:lstStyle>
            <a:lvl1pPr algn="ctr">
              <a:defRPr b="0"/>
            </a:lvl1pPr>
          </a:lstStyle>
          <a:p>
            <a:r>
              <a:rPr lang="en-US" noProof="0"/>
              <a:t>Click icon to add picture</a:t>
            </a:r>
            <a:endParaRPr lang="en-US" noProof="0" dirty="0"/>
          </a:p>
        </p:txBody>
      </p:sp>
    </p:spTree>
    <p:extLst>
      <p:ext uri="{BB962C8B-B14F-4D97-AF65-F5344CB8AC3E}">
        <p14:creationId xmlns:p14="http://schemas.microsoft.com/office/powerpoint/2010/main" val="128520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Image + Tex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FCDE14-C08E-42F7-9ADC-E68467DB1F1B}"/>
              </a:ext>
            </a:extLst>
          </p:cNvPr>
          <p:cNvSpPr/>
          <p:nvPr/>
        </p:nvSpPr>
        <p:spPr bwMode="gray">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dirty="0"/>
          </a:p>
        </p:txBody>
      </p:sp>
      <p:sp>
        <p:nvSpPr>
          <p:cNvPr id="7" name="Picture Placeholder 6">
            <a:extLst>
              <a:ext uri="{FF2B5EF4-FFF2-40B4-BE49-F238E27FC236}">
                <a16:creationId xmlns:a16="http://schemas.microsoft.com/office/drawing/2014/main" id="{4746224B-B4EC-4D38-81F6-B86DB8675206}"/>
              </a:ext>
            </a:extLst>
          </p:cNvPr>
          <p:cNvSpPr>
            <a:spLocks noGrp="1"/>
          </p:cNvSpPr>
          <p:nvPr>
            <p:ph type="pic" sz="quarter" idx="14"/>
          </p:nvPr>
        </p:nvSpPr>
        <p:spPr bwMode="gray">
          <a:xfrm>
            <a:off x="0" y="0"/>
            <a:ext cx="8229601" cy="6858000"/>
          </a:xfrm>
        </p:spPr>
        <p:txBody>
          <a:bodyPr bIns="828000" anchor="ctr"/>
          <a:lstStyle>
            <a:lvl1pPr algn="ctr">
              <a:defRPr b="0"/>
            </a:lvl1pPr>
          </a:lstStyle>
          <a:p>
            <a:r>
              <a:rPr lang="en-US" noProof="0"/>
              <a:t>Click icon to add picture</a:t>
            </a:r>
            <a:endParaRPr lang="en-US" noProof="0" dirty="0"/>
          </a:p>
        </p:txBody>
      </p:sp>
      <p:sp>
        <p:nvSpPr>
          <p:cNvPr id="2" name="Title 1"/>
          <p:cNvSpPr>
            <a:spLocks noGrp="1"/>
          </p:cNvSpPr>
          <p:nvPr>
            <p:ph type="title"/>
          </p:nvPr>
        </p:nvSpPr>
        <p:spPr bwMode="gray">
          <a:xfrm>
            <a:off x="8820067" y="424729"/>
            <a:ext cx="2758205" cy="363600"/>
          </a:xfrm>
        </p:spPr>
        <p:txBody>
          <a:bodyPr/>
          <a:lstStyle>
            <a:lvl1pPr>
              <a:defRPr/>
            </a:lvl1p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22239642-FEED-4250-A75F-081F9D2EC38B}" type="slidenum">
              <a:rPr lang="en-US" smtClean="0"/>
              <a:t>‹#›</a:t>
            </a:fld>
            <a:endParaRPr lang="en-US"/>
          </a:p>
        </p:txBody>
      </p:sp>
      <p:sp>
        <p:nvSpPr>
          <p:cNvPr id="8" name="Text Placeholder 7">
            <a:extLst>
              <a:ext uri="{FF2B5EF4-FFF2-40B4-BE49-F238E27FC236}">
                <a16:creationId xmlns:a16="http://schemas.microsoft.com/office/drawing/2014/main" id="{26B2F9BA-272C-4633-9B10-C851511817EE}"/>
              </a:ext>
            </a:extLst>
          </p:cNvPr>
          <p:cNvSpPr>
            <a:spLocks noGrp="1"/>
          </p:cNvSpPr>
          <p:nvPr>
            <p:ph type="body" sz="quarter" idx="13"/>
          </p:nvPr>
        </p:nvSpPr>
        <p:spPr bwMode="gray">
          <a:xfrm>
            <a:off x="8829593" y="1804197"/>
            <a:ext cx="2748677" cy="4194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1631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6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FCDE14-C08E-42F7-9ADC-E68467DB1F1B}"/>
              </a:ext>
            </a:extLst>
          </p:cNvPr>
          <p:cNvSpPr/>
          <p:nvPr/>
        </p:nvSpPr>
        <p:spPr bwMode="gray">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dirty="0"/>
          </a:p>
        </p:txBody>
      </p:sp>
      <p:sp>
        <p:nvSpPr>
          <p:cNvPr id="2" name="Title 1"/>
          <p:cNvSpPr>
            <a:spLocks noGrp="1"/>
          </p:cNvSpPr>
          <p:nvPr>
            <p:ph type="title"/>
          </p:nvPr>
        </p:nvSpPr>
        <p:spPr bwMode="gray">
          <a:xfrm>
            <a:off x="609759" y="6452654"/>
            <a:ext cx="45731" cy="45719"/>
          </a:xfrm>
        </p:spPr>
        <p:txBody>
          <a:bodyPr/>
          <a:lstStyle>
            <a:lvl1pPr>
              <a:defRPr sz="100">
                <a:noFill/>
              </a:defRPr>
            </a:lvl1p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6FBFD93-1107-4B6B-AD50-B46E8774675C}" type="datetimeFigureOut">
              <a:rPr lang="en-US" smtClean="0"/>
              <a:t>8/20/2023</a:t>
            </a:fld>
            <a:endParaRPr lang="en-US"/>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a:p>
        </p:txBody>
      </p:sp>
      <p:sp>
        <p:nvSpPr>
          <p:cNvPr id="6" name="Slide Number Placeholder 5"/>
          <p:cNvSpPr>
            <a:spLocks noGrp="1"/>
          </p:cNvSpPr>
          <p:nvPr>
            <p:ph type="sldNum" sz="quarter" idx="12"/>
          </p:nvPr>
        </p:nvSpPr>
        <p:spPr bwMode="gray">
          <a:xfrm>
            <a:off x="609759" y="6452653"/>
            <a:ext cx="288075" cy="118800"/>
          </a:xfrm>
        </p:spPr>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22239642-FEED-4250-A75F-081F9D2EC38B}" type="slidenum">
              <a:rPr lang="en-US" smtClean="0"/>
              <a:t>‹#›</a:t>
            </a:fld>
            <a:endParaRPr lang="en-US"/>
          </a:p>
        </p:txBody>
      </p:sp>
      <p:sp>
        <p:nvSpPr>
          <p:cNvPr id="7" name="Picture Placeholder 6">
            <a:extLst>
              <a:ext uri="{FF2B5EF4-FFF2-40B4-BE49-F238E27FC236}">
                <a16:creationId xmlns:a16="http://schemas.microsoft.com/office/drawing/2014/main" id="{4746224B-B4EC-4D38-81F6-B86DB8675206}"/>
              </a:ext>
            </a:extLst>
          </p:cNvPr>
          <p:cNvSpPr>
            <a:spLocks noGrp="1"/>
          </p:cNvSpPr>
          <p:nvPr>
            <p:ph type="pic" sz="quarter" idx="14"/>
          </p:nvPr>
        </p:nvSpPr>
        <p:spPr bwMode="gray">
          <a:xfrm>
            <a:off x="-1" y="0"/>
            <a:ext cx="12192000" cy="6858000"/>
          </a:xfrm>
        </p:spPr>
        <p:txBody>
          <a:bodyPr bIns="828000" anchor="ctr"/>
          <a:lstStyle>
            <a:lvl1pPr algn="ctr">
              <a:defRPr b="0"/>
            </a:lvl1pPr>
          </a:lstStyle>
          <a:p>
            <a:r>
              <a:rPr lang="en-US" noProof="0"/>
              <a:t>Click icon to add picture</a:t>
            </a:r>
            <a:endParaRPr lang="en-US" noProof="0" dirty="0"/>
          </a:p>
        </p:txBody>
      </p:sp>
    </p:spTree>
    <p:extLst>
      <p:ext uri="{BB962C8B-B14F-4D97-AF65-F5344CB8AC3E}">
        <p14:creationId xmlns:p14="http://schemas.microsoft.com/office/powerpoint/2010/main" val="345878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88322" y="424729"/>
            <a:ext cx="10989950" cy="363600"/>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97850" y="1804197"/>
            <a:ext cx="10980422" cy="4192586"/>
          </a:xfrm>
          <a:prstGeom prst="rect">
            <a:avLst/>
          </a:prstGeom>
        </p:spPr>
        <p:txBody>
          <a:bodyPr vert="horz" lIns="0" tIns="0" rIns="0" bIns="0" rtlCol="0" anchor="t">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bwMode="gray">
          <a:xfrm>
            <a:off x="7485414" y="6452653"/>
            <a:ext cx="3384881" cy="118800"/>
          </a:xfrm>
          <a:prstGeom prst="rect">
            <a:avLst/>
          </a:prstGeom>
        </p:spPr>
        <p:txBody>
          <a:bodyPr vert="horz" lIns="0" tIns="0" rIns="0" bIns="0" rtlCol="0" anchor="b">
            <a:noAutofit/>
          </a:bodyPr>
          <a:lstStyle>
            <a:lvl1pPr algn="r">
              <a:defRPr sz="800">
                <a:solidFill>
                  <a:schemeClr val="tx1"/>
                </a:solidFill>
              </a:defRPr>
            </a:lvl1pPr>
            <a:lvl2pPr marL="0" algn="r">
              <a:defRPr sz="800">
                <a:solidFill>
                  <a:schemeClr val="tx1"/>
                </a:solidFill>
              </a:defRPr>
            </a:lvl2pPr>
            <a:lvl3pPr marL="0" algn="r">
              <a:defRPr sz="800">
                <a:solidFill>
                  <a:schemeClr val="tx1"/>
                </a:solidFill>
              </a:defRPr>
            </a:lvl3pPr>
            <a:lvl4pPr marL="0" algn="r">
              <a:defRPr sz="800">
                <a:solidFill>
                  <a:schemeClr val="tx1"/>
                </a:solidFill>
              </a:defRPr>
            </a:lvl4pPr>
            <a:lvl5pPr marL="0" algn="r">
              <a:defRPr sz="800">
                <a:solidFill>
                  <a:schemeClr val="tx1"/>
                </a:solidFill>
              </a:defRPr>
            </a:lvl5pPr>
            <a:lvl6pPr marL="0" algn="r">
              <a:defRPr sz="800">
                <a:solidFill>
                  <a:schemeClr val="tx1"/>
                </a:solidFill>
              </a:defRPr>
            </a:lvl6pPr>
            <a:lvl7pPr marL="0" algn="r">
              <a:defRPr sz="800">
                <a:solidFill>
                  <a:schemeClr val="tx1"/>
                </a:solidFill>
              </a:defRPr>
            </a:lvl7pPr>
            <a:lvl8pPr marL="0" algn="r">
              <a:defRPr sz="800">
                <a:solidFill>
                  <a:schemeClr val="tx1"/>
                </a:solidFill>
              </a:defRPr>
            </a:lvl8pPr>
            <a:lvl9pPr marL="0" algn="r">
              <a:defRPr sz="800">
                <a:solidFill>
                  <a:schemeClr val="tx1"/>
                </a:solidFill>
              </a:defRPr>
            </a:lvl9pPr>
          </a:lstStyle>
          <a:p>
            <a:fld id="{76FBFD93-1107-4B6B-AD50-B46E8774675C}" type="datetimeFigureOut">
              <a:rPr lang="en-US" smtClean="0"/>
              <a:t>8/20/2023</a:t>
            </a:fld>
            <a:endParaRPr lang="en-US"/>
          </a:p>
        </p:txBody>
      </p:sp>
      <p:sp>
        <p:nvSpPr>
          <p:cNvPr id="5" name="Footer Placeholder 4"/>
          <p:cNvSpPr>
            <a:spLocks noGrp="1"/>
          </p:cNvSpPr>
          <p:nvPr>
            <p:ph type="ftr" sz="quarter" idx="3"/>
          </p:nvPr>
        </p:nvSpPr>
        <p:spPr bwMode="gray">
          <a:xfrm>
            <a:off x="1076813" y="6452653"/>
            <a:ext cx="6229622" cy="118800"/>
          </a:xfrm>
          <a:prstGeom prst="rect">
            <a:avLst/>
          </a:prstGeom>
        </p:spPr>
        <p:txBody>
          <a:bodyPr vert="horz" lIns="0" tIns="0" rIns="0" bIns="0" rtlCol="0" anchor="b">
            <a:noAutofit/>
          </a:bodyPr>
          <a:lstStyle>
            <a:lvl1pPr algn="l">
              <a:defRPr sz="800">
                <a:solidFill>
                  <a:schemeClr val="tx1"/>
                </a:solidFill>
              </a:defRPr>
            </a:lvl1pPr>
            <a:lvl2pPr marL="0">
              <a:defRPr sz="800">
                <a:solidFill>
                  <a:schemeClr val="tx1"/>
                </a:solidFill>
              </a:defRPr>
            </a:lvl2pPr>
            <a:lvl3pPr marL="0">
              <a:defRPr sz="800">
                <a:solidFill>
                  <a:schemeClr val="tx1"/>
                </a:solidFill>
              </a:defRPr>
            </a:lvl3pPr>
            <a:lvl4pPr marL="0">
              <a:defRPr sz="800">
                <a:solidFill>
                  <a:schemeClr val="tx1"/>
                </a:solidFill>
              </a:defRPr>
            </a:lvl4pPr>
            <a:lvl5pPr marL="0">
              <a:defRPr sz="800">
                <a:solidFill>
                  <a:schemeClr val="tx1"/>
                </a:solidFill>
              </a:defRPr>
            </a:lvl5pPr>
            <a:lvl6pPr marL="0">
              <a:defRPr sz="800">
                <a:solidFill>
                  <a:schemeClr val="tx1"/>
                </a:solidFill>
              </a:defRPr>
            </a:lvl6pPr>
            <a:lvl7pPr marL="0">
              <a:defRPr sz="800">
                <a:solidFill>
                  <a:schemeClr val="tx1"/>
                </a:solidFill>
              </a:defRPr>
            </a:lvl7pPr>
            <a:lvl8pPr marL="0">
              <a:defRPr sz="800">
                <a:solidFill>
                  <a:schemeClr val="tx1"/>
                </a:solidFill>
              </a:defRPr>
            </a:lvl8pPr>
            <a:lvl9pPr marL="0">
              <a:defRPr sz="800">
                <a:solidFill>
                  <a:schemeClr val="tx1"/>
                </a:solidFill>
              </a:defRPr>
            </a:lvl9pPr>
          </a:lstStyle>
          <a:p>
            <a:endParaRPr lang="en-US"/>
          </a:p>
        </p:txBody>
      </p:sp>
      <p:sp>
        <p:nvSpPr>
          <p:cNvPr id="6" name="Slide Number Placeholder 5"/>
          <p:cNvSpPr>
            <a:spLocks noGrp="1"/>
          </p:cNvSpPr>
          <p:nvPr>
            <p:ph type="sldNum" sz="quarter" idx="4"/>
          </p:nvPr>
        </p:nvSpPr>
        <p:spPr bwMode="gray">
          <a:xfrm>
            <a:off x="609759" y="6452653"/>
            <a:ext cx="288075" cy="118800"/>
          </a:xfrm>
          <a:prstGeom prst="rect">
            <a:avLst/>
          </a:prstGeom>
        </p:spPr>
        <p:txBody>
          <a:bodyPr vert="horz" lIns="0" tIns="0" rIns="0" bIns="0" rtlCol="0" anchor="b">
            <a:noAutofit/>
          </a:bodyPr>
          <a:lstStyle>
            <a:lvl1pPr algn="l">
              <a:defRPr sz="800">
                <a:solidFill>
                  <a:schemeClr val="tx1"/>
                </a:solidFill>
              </a:defRPr>
            </a:lvl1pPr>
            <a:lvl2pPr marL="0">
              <a:defRPr sz="800">
                <a:solidFill>
                  <a:schemeClr val="tx1"/>
                </a:solidFill>
              </a:defRPr>
            </a:lvl2pPr>
            <a:lvl3pPr marL="0">
              <a:defRPr sz="800">
                <a:solidFill>
                  <a:schemeClr val="tx1"/>
                </a:solidFill>
              </a:defRPr>
            </a:lvl3pPr>
            <a:lvl4pPr marL="0">
              <a:defRPr sz="800">
                <a:solidFill>
                  <a:schemeClr val="tx1"/>
                </a:solidFill>
              </a:defRPr>
            </a:lvl4pPr>
            <a:lvl5pPr marL="0">
              <a:defRPr sz="800">
                <a:solidFill>
                  <a:schemeClr val="tx1"/>
                </a:solidFill>
              </a:defRPr>
            </a:lvl5pPr>
            <a:lvl6pPr marL="0">
              <a:defRPr sz="800">
                <a:solidFill>
                  <a:schemeClr val="tx1"/>
                </a:solidFill>
              </a:defRPr>
            </a:lvl6pPr>
            <a:lvl7pPr marL="0">
              <a:defRPr sz="800">
                <a:solidFill>
                  <a:schemeClr val="tx1"/>
                </a:solidFill>
              </a:defRPr>
            </a:lvl7pPr>
            <a:lvl8pPr marL="0">
              <a:defRPr sz="800">
                <a:solidFill>
                  <a:schemeClr val="tx1"/>
                </a:solidFill>
              </a:defRPr>
            </a:lvl8pPr>
            <a:lvl9pPr marL="0">
              <a:defRPr sz="800">
                <a:solidFill>
                  <a:schemeClr val="tx1"/>
                </a:solidFill>
              </a:defRPr>
            </a:lvl9pPr>
          </a:lstStyle>
          <a:p>
            <a:fld id="{22239642-FEED-4250-A75F-081F9D2EC38B}" type="slidenum">
              <a:rPr lang="en-US" smtClean="0"/>
              <a:t>‹#›</a:t>
            </a:fld>
            <a:endParaRPr lang="en-US"/>
          </a:p>
        </p:txBody>
      </p:sp>
      <p:grpSp>
        <p:nvGrpSpPr>
          <p:cNvPr id="12" name="Group 6">
            <a:extLst>
              <a:ext uri="{FF2B5EF4-FFF2-40B4-BE49-F238E27FC236}">
                <a16:creationId xmlns:a16="http://schemas.microsoft.com/office/drawing/2014/main" id="{2DC2D648-7C4B-4163-9A47-D257DB305920}"/>
              </a:ext>
            </a:extLst>
          </p:cNvPr>
          <p:cNvGrpSpPr/>
          <p:nvPr/>
        </p:nvGrpSpPr>
        <p:grpSpPr bwMode="gray">
          <a:xfrm>
            <a:off x="11222640" y="6169107"/>
            <a:ext cx="475437" cy="441447"/>
            <a:chOff x="1012825" y="-171450"/>
            <a:chExt cx="8281988" cy="7691438"/>
          </a:xfrm>
          <a:solidFill>
            <a:schemeClr val="tx1"/>
          </a:solidFill>
        </p:grpSpPr>
        <p:sp>
          <p:nvSpPr>
            <p:cNvPr id="13" name="Freeform 1">
              <a:extLst>
                <a:ext uri="{FF2B5EF4-FFF2-40B4-BE49-F238E27FC236}">
                  <a16:creationId xmlns:a16="http://schemas.microsoft.com/office/drawing/2014/main" id="{A0096E05-C5E1-4764-81F0-D66F762A7AE3}"/>
                </a:ext>
              </a:extLst>
            </p:cNvPr>
            <p:cNvSpPr>
              <a:spLocks noChangeArrowheads="1"/>
            </p:cNvSpPr>
            <p:nvPr/>
          </p:nvSpPr>
          <p:spPr bwMode="gray">
            <a:xfrm>
              <a:off x="1012825" y="6380163"/>
              <a:ext cx="2289175" cy="1139825"/>
            </a:xfrm>
            <a:custGeom>
              <a:avLst/>
              <a:gdLst>
                <a:gd name="T0" fmla="*/ 6358 w 6359"/>
                <a:gd name="T1" fmla="*/ 0 h 3166"/>
                <a:gd name="T2" fmla="*/ 3193 w 6359"/>
                <a:gd name="T3" fmla="*/ 3165 h 3166"/>
                <a:gd name="T4" fmla="*/ 0 w 6359"/>
                <a:gd name="T5" fmla="*/ 0 h 3166"/>
                <a:gd name="T6" fmla="*/ 6358 w 6359"/>
                <a:gd name="T7" fmla="*/ 0 h 3166"/>
              </a:gdLst>
              <a:ahLst/>
              <a:cxnLst>
                <a:cxn ang="0">
                  <a:pos x="T0" y="T1"/>
                </a:cxn>
                <a:cxn ang="0">
                  <a:pos x="T2" y="T3"/>
                </a:cxn>
                <a:cxn ang="0">
                  <a:pos x="T4" y="T5"/>
                </a:cxn>
                <a:cxn ang="0">
                  <a:pos x="T6" y="T7"/>
                </a:cxn>
              </a:cxnLst>
              <a:rect l="0" t="0" r="r" b="b"/>
              <a:pathLst>
                <a:path w="6359" h="3166">
                  <a:moveTo>
                    <a:pt x="6358" y="0"/>
                  </a:moveTo>
                  <a:lnTo>
                    <a:pt x="3193" y="3165"/>
                  </a:lnTo>
                  <a:lnTo>
                    <a:pt x="0" y="0"/>
                  </a:lnTo>
                  <a:lnTo>
                    <a:pt x="6358" y="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 name="Freeform 2">
              <a:extLst>
                <a:ext uri="{FF2B5EF4-FFF2-40B4-BE49-F238E27FC236}">
                  <a16:creationId xmlns:a16="http://schemas.microsoft.com/office/drawing/2014/main" id="{3035C838-56D4-49F1-AC64-4A1031C04C98}"/>
                </a:ext>
              </a:extLst>
            </p:cNvPr>
            <p:cNvSpPr>
              <a:spLocks noChangeArrowheads="1"/>
            </p:cNvSpPr>
            <p:nvPr/>
          </p:nvSpPr>
          <p:spPr bwMode="gray">
            <a:xfrm>
              <a:off x="1308100" y="-171450"/>
              <a:ext cx="7986713" cy="6551613"/>
            </a:xfrm>
            <a:custGeom>
              <a:avLst/>
              <a:gdLst>
                <a:gd name="T0" fmla="*/ 10174 w 22185"/>
                <a:gd name="T1" fmla="*/ 10993 h 18201"/>
                <a:gd name="T2" fmla="*/ 10174 w 22185"/>
                <a:gd name="T3" fmla="*/ 10993 h 18201"/>
                <a:gd name="T4" fmla="*/ 9948 w 22185"/>
                <a:gd name="T5" fmla="*/ 9383 h 18201"/>
                <a:gd name="T6" fmla="*/ 11530 w 22185"/>
                <a:gd name="T7" fmla="*/ 9637 h 18201"/>
                <a:gd name="T8" fmla="*/ 10174 w 22185"/>
                <a:gd name="T9" fmla="*/ 10993 h 18201"/>
                <a:gd name="T10" fmla="*/ 16956 w 22185"/>
                <a:gd name="T11" fmla="*/ 2374 h 18201"/>
                <a:gd name="T12" fmla="*/ 16956 w 22185"/>
                <a:gd name="T13" fmla="*/ 2374 h 18201"/>
                <a:gd name="T14" fmla="*/ 18511 w 22185"/>
                <a:gd name="T15" fmla="*/ 2657 h 18201"/>
                <a:gd name="T16" fmla="*/ 17182 w 22185"/>
                <a:gd name="T17" fmla="*/ 3985 h 18201"/>
                <a:gd name="T18" fmla="*/ 16956 w 22185"/>
                <a:gd name="T19" fmla="*/ 2374 h 18201"/>
                <a:gd name="T20" fmla="*/ 21054 w 22185"/>
                <a:gd name="T21" fmla="*/ 3758 h 18201"/>
                <a:gd name="T22" fmla="*/ 21054 w 22185"/>
                <a:gd name="T23" fmla="*/ 3758 h 18201"/>
                <a:gd name="T24" fmla="*/ 18256 w 22185"/>
                <a:gd name="T25" fmla="*/ 5059 h 18201"/>
                <a:gd name="T26" fmla="*/ 21082 w 22185"/>
                <a:gd name="T27" fmla="*/ 2205 h 18201"/>
                <a:gd name="T28" fmla="*/ 20488 w 22185"/>
                <a:gd name="T29" fmla="*/ 1554 h 18201"/>
                <a:gd name="T30" fmla="*/ 15882 w 22185"/>
                <a:gd name="T31" fmla="*/ 1356 h 18201"/>
                <a:gd name="T32" fmla="*/ 15006 w 22185"/>
                <a:gd name="T33" fmla="*/ 4268 h 18201"/>
                <a:gd name="T34" fmla="*/ 14102 w 22185"/>
                <a:gd name="T35" fmla="*/ 3250 h 18201"/>
                <a:gd name="T36" fmla="*/ 13565 w 22185"/>
                <a:gd name="T37" fmla="*/ 5822 h 18201"/>
                <a:gd name="T38" fmla="*/ 12547 w 22185"/>
                <a:gd name="T39" fmla="*/ 4974 h 18201"/>
                <a:gd name="T40" fmla="*/ 11191 w 22185"/>
                <a:gd name="T41" fmla="*/ 6303 h 18201"/>
                <a:gd name="T42" fmla="*/ 13027 w 22185"/>
                <a:gd name="T43" fmla="*/ 8139 h 18201"/>
                <a:gd name="T44" fmla="*/ 8874 w 22185"/>
                <a:gd name="T45" fmla="*/ 8365 h 18201"/>
                <a:gd name="T46" fmla="*/ 8620 w 22185"/>
                <a:gd name="T47" fmla="*/ 12547 h 18201"/>
                <a:gd name="T48" fmla="*/ 8422 w 22185"/>
                <a:gd name="T49" fmla="*/ 12349 h 18201"/>
                <a:gd name="T50" fmla="*/ 5030 w 22185"/>
                <a:gd name="T51" fmla="*/ 12208 h 18201"/>
                <a:gd name="T52" fmla="*/ 4296 w 22185"/>
                <a:gd name="T53" fmla="*/ 13989 h 18201"/>
                <a:gd name="T54" fmla="*/ 1498 w 22185"/>
                <a:gd name="T55" fmla="*/ 11191 h 18201"/>
                <a:gd name="T56" fmla="*/ 0 w 22185"/>
                <a:gd name="T57" fmla="*/ 12688 h 18201"/>
                <a:gd name="T58" fmla="*/ 5539 w 22185"/>
                <a:gd name="T59" fmla="*/ 18200 h 18201"/>
                <a:gd name="T60" fmla="*/ 8507 w 22185"/>
                <a:gd name="T61" fmla="*/ 18200 h 18201"/>
                <a:gd name="T62" fmla="*/ 6500 w 22185"/>
                <a:gd name="T63" fmla="*/ 16222 h 18201"/>
                <a:gd name="T64" fmla="*/ 5964 w 22185"/>
                <a:gd name="T65" fmla="*/ 14074 h 18201"/>
                <a:gd name="T66" fmla="*/ 8026 w 22185"/>
                <a:gd name="T67" fmla="*/ 14893 h 18201"/>
                <a:gd name="T68" fmla="*/ 9976 w 22185"/>
                <a:gd name="T69" fmla="*/ 16871 h 18201"/>
                <a:gd name="T70" fmla="*/ 11473 w 22185"/>
                <a:gd name="T71" fmla="*/ 15373 h 18201"/>
                <a:gd name="T72" fmla="*/ 9609 w 22185"/>
                <a:gd name="T73" fmla="*/ 13509 h 18201"/>
                <a:gd name="T74" fmla="*/ 13989 w 22185"/>
                <a:gd name="T75" fmla="*/ 13141 h 18201"/>
                <a:gd name="T76" fmla="*/ 14017 w 22185"/>
                <a:gd name="T77" fmla="*/ 13113 h 18201"/>
                <a:gd name="T78" fmla="*/ 14017 w 22185"/>
                <a:gd name="T79" fmla="*/ 13113 h 18201"/>
                <a:gd name="T80" fmla="*/ 15175 w 22185"/>
                <a:gd name="T81" fmla="*/ 11530 h 18201"/>
                <a:gd name="T82" fmla="*/ 14045 w 22185"/>
                <a:gd name="T83" fmla="*/ 10768 h 18201"/>
                <a:gd name="T84" fmla="*/ 11247 w 22185"/>
                <a:gd name="T85" fmla="*/ 12067 h 18201"/>
                <a:gd name="T86" fmla="*/ 14073 w 22185"/>
                <a:gd name="T87" fmla="*/ 9214 h 18201"/>
                <a:gd name="T88" fmla="*/ 15854 w 22185"/>
                <a:gd name="T89" fmla="*/ 10993 h 18201"/>
                <a:gd name="T90" fmla="*/ 17408 w 22185"/>
                <a:gd name="T91" fmla="*/ 9440 h 18201"/>
                <a:gd name="T92" fmla="*/ 15203 w 22185"/>
                <a:gd name="T93" fmla="*/ 7207 h 18201"/>
                <a:gd name="T94" fmla="*/ 15203 w 22185"/>
                <a:gd name="T95" fmla="*/ 4833 h 18201"/>
                <a:gd name="T96" fmla="*/ 16080 w 22185"/>
                <a:gd name="T97" fmla="*/ 6048 h 18201"/>
                <a:gd name="T98" fmla="*/ 20998 w 22185"/>
                <a:gd name="T99" fmla="*/ 6161 h 18201"/>
                <a:gd name="T100" fmla="*/ 21026 w 22185"/>
                <a:gd name="T101" fmla="*/ 6133 h 18201"/>
                <a:gd name="T102" fmla="*/ 21026 w 22185"/>
                <a:gd name="T103" fmla="*/ 6133 h 18201"/>
                <a:gd name="T104" fmla="*/ 22184 w 22185"/>
                <a:gd name="T105" fmla="*/ 4522 h 18201"/>
                <a:gd name="T106" fmla="*/ 21054 w 22185"/>
                <a:gd name="T107" fmla="*/ 3758 h 18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85" h="18201">
                  <a:moveTo>
                    <a:pt x="10174" y="10993"/>
                  </a:moveTo>
                  <a:lnTo>
                    <a:pt x="10174" y="10993"/>
                  </a:lnTo>
                  <a:cubicBezTo>
                    <a:pt x="9496" y="10231"/>
                    <a:pt x="9524" y="9807"/>
                    <a:pt x="9948" y="9383"/>
                  </a:cubicBezTo>
                  <a:cubicBezTo>
                    <a:pt x="10456" y="8875"/>
                    <a:pt x="10937" y="9101"/>
                    <a:pt x="11530" y="9637"/>
                  </a:cubicBezTo>
                  <a:lnTo>
                    <a:pt x="10174" y="10993"/>
                  </a:lnTo>
                  <a:close/>
                  <a:moveTo>
                    <a:pt x="16956" y="2374"/>
                  </a:moveTo>
                  <a:lnTo>
                    <a:pt x="16956" y="2374"/>
                  </a:lnTo>
                  <a:cubicBezTo>
                    <a:pt x="17464" y="1894"/>
                    <a:pt x="17945" y="2092"/>
                    <a:pt x="18511" y="2657"/>
                  </a:cubicBezTo>
                  <a:cubicBezTo>
                    <a:pt x="17182" y="3985"/>
                    <a:pt x="17182" y="3985"/>
                    <a:pt x="17182" y="3985"/>
                  </a:cubicBezTo>
                  <a:cubicBezTo>
                    <a:pt x="16504" y="3222"/>
                    <a:pt x="16532" y="2798"/>
                    <a:pt x="16956" y="2374"/>
                  </a:cubicBezTo>
                  <a:close/>
                  <a:moveTo>
                    <a:pt x="21054" y="3758"/>
                  </a:moveTo>
                  <a:lnTo>
                    <a:pt x="21054" y="3758"/>
                  </a:lnTo>
                  <a:cubicBezTo>
                    <a:pt x="20432" y="4692"/>
                    <a:pt x="19358" y="6189"/>
                    <a:pt x="18256" y="5059"/>
                  </a:cubicBezTo>
                  <a:cubicBezTo>
                    <a:pt x="21082" y="2205"/>
                    <a:pt x="21082" y="2205"/>
                    <a:pt x="21082" y="2205"/>
                  </a:cubicBezTo>
                  <a:cubicBezTo>
                    <a:pt x="20828" y="1922"/>
                    <a:pt x="20630" y="1696"/>
                    <a:pt x="20488" y="1554"/>
                  </a:cubicBezTo>
                  <a:cubicBezTo>
                    <a:pt x="18963" y="28"/>
                    <a:pt x="17238" y="0"/>
                    <a:pt x="15882" y="1356"/>
                  </a:cubicBezTo>
                  <a:cubicBezTo>
                    <a:pt x="14977" y="2261"/>
                    <a:pt x="14723" y="3278"/>
                    <a:pt x="15006" y="4268"/>
                  </a:cubicBezTo>
                  <a:cubicBezTo>
                    <a:pt x="14102" y="3250"/>
                    <a:pt x="14102" y="3250"/>
                    <a:pt x="14102" y="3250"/>
                  </a:cubicBezTo>
                  <a:cubicBezTo>
                    <a:pt x="13847" y="3391"/>
                    <a:pt x="12745" y="4353"/>
                    <a:pt x="13565" y="5822"/>
                  </a:cubicBezTo>
                  <a:cubicBezTo>
                    <a:pt x="12547" y="4974"/>
                    <a:pt x="12547" y="4974"/>
                    <a:pt x="12547" y="4974"/>
                  </a:cubicBezTo>
                  <a:cubicBezTo>
                    <a:pt x="11191" y="6303"/>
                    <a:pt x="11191" y="6303"/>
                    <a:pt x="11191" y="6303"/>
                  </a:cubicBezTo>
                  <a:cubicBezTo>
                    <a:pt x="13027" y="8139"/>
                    <a:pt x="13027" y="8139"/>
                    <a:pt x="13027" y="8139"/>
                  </a:cubicBezTo>
                  <a:cubicBezTo>
                    <a:pt x="11615" y="7037"/>
                    <a:pt x="10089" y="7122"/>
                    <a:pt x="8874" y="8365"/>
                  </a:cubicBezTo>
                  <a:cubicBezTo>
                    <a:pt x="7546" y="9666"/>
                    <a:pt x="7659" y="11248"/>
                    <a:pt x="8620" y="12547"/>
                  </a:cubicBezTo>
                  <a:cubicBezTo>
                    <a:pt x="8422" y="12349"/>
                    <a:pt x="8422" y="12349"/>
                    <a:pt x="8422" y="12349"/>
                  </a:cubicBezTo>
                  <a:cubicBezTo>
                    <a:pt x="7150" y="11050"/>
                    <a:pt x="5738" y="11502"/>
                    <a:pt x="5030" y="12208"/>
                  </a:cubicBezTo>
                  <a:cubicBezTo>
                    <a:pt x="4494" y="12745"/>
                    <a:pt x="4183" y="13480"/>
                    <a:pt x="4296" y="13989"/>
                  </a:cubicBezTo>
                  <a:cubicBezTo>
                    <a:pt x="1498" y="11191"/>
                    <a:pt x="1498" y="11191"/>
                    <a:pt x="1498" y="11191"/>
                  </a:cubicBezTo>
                  <a:cubicBezTo>
                    <a:pt x="0" y="12688"/>
                    <a:pt x="0" y="12688"/>
                    <a:pt x="0" y="12688"/>
                  </a:cubicBezTo>
                  <a:cubicBezTo>
                    <a:pt x="5539" y="18200"/>
                    <a:pt x="5539" y="18200"/>
                    <a:pt x="5539" y="18200"/>
                  </a:cubicBezTo>
                  <a:cubicBezTo>
                    <a:pt x="8507" y="18200"/>
                    <a:pt x="8507" y="18200"/>
                    <a:pt x="8507" y="18200"/>
                  </a:cubicBezTo>
                  <a:cubicBezTo>
                    <a:pt x="6500" y="16222"/>
                    <a:pt x="6500" y="16222"/>
                    <a:pt x="6500" y="16222"/>
                  </a:cubicBezTo>
                  <a:cubicBezTo>
                    <a:pt x="5454" y="15147"/>
                    <a:pt x="5454" y="14582"/>
                    <a:pt x="5964" y="14074"/>
                  </a:cubicBezTo>
                  <a:cubicBezTo>
                    <a:pt x="6444" y="13593"/>
                    <a:pt x="7009" y="13904"/>
                    <a:pt x="8026" y="14893"/>
                  </a:cubicBezTo>
                  <a:cubicBezTo>
                    <a:pt x="9976" y="16871"/>
                    <a:pt x="9976" y="16871"/>
                    <a:pt x="9976" y="16871"/>
                  </a:cubicBezTo>
                  <a:cubicBezTo>
                    <a:pt x="11473" y="15373"/>
                    <a:pt x="11473" y="15373"/>
                    <a:pt x="11473" y="15373"/>
                  </a:cubicBezTo>
                  <a:cubicBezTo>
                    <a:pt x="9609" y="13509"/>
                    <a:pt x="9609" y="13509"/>
                    <a:pt x="9609" y="13509"/>
                  </a:cubicBezTo>
                  <a:cubicBezTo>
                    <a:pt x="10937" y="14526"/>
                    <a:pt x="12547" y="14582"/>
                    <a:pt x="13989" y="13141"/>
                  </a:cubicBezTo>
                  <a:cubicBezTo>
                    <a:pt x="14017" y="13141"/>
                    <a:pt x="14017" y="13141"/>
                    <a:pt x="14017" y="13113"/>
                  </a:cubicBezTo>
                  <a:lnTo>
                    <a:pt x="14017" y="13113"/>
                  </a:lnTo>
                  <a:cubicBezTo>
                    <a:pt x="14921" y="12321"/>
                    <a:pt x="15175" y="11530"/>
                    <a:pt x="15175" y="11530"/>
                  </a:cubicBezTo>
                  <a:cubicBezTo>
                    <a:pt x="14045" y="10768"/>
                    <a:pt x="14045" y="10768"/>
                    <a:pt x="14045" y="10768"/>
                  </a:cubicBezTo>
                  <a:cubicBezTo>
                    <a:pt x="13424" y="11700"/>
                    <a:pt x="12349" y="13198"/>
                    <a:pt x="11247" y="12067"/>
                  </a:cubicBezTo>
                  <a:cubicBezTo>
                    <a:pt x="14073" y="9214"/>
                    <a:pt x="14073" y="9214"/>
                    <a:pt x="14073" y="9214"/>
                  </a:cubicBezTo>
                  <a:cubicBezTo>
                    <a:pt x="15854" y="10993"/>
                    <a:pt x="15854" y="10993"/>
                    <a:pt x="15854" y="10993"/>
                  </a:cubicBezTo>
                  <a:cubicBezTo>
                    <a:pt x="17408" y="9440"/>
                    <a:pt x="17408" y="9440"/>
                    <a:pt x="17408" y="9440"/>
                  </a:cubicBezTo>
                  <a:cubicBezTo>
                    <a:pt x="15203" y="7207"/>
                    <a:pt x="15203" y="7207"/>
                    <a:pt x="15203" y="7207"/>
                  </a:cubicBezTo>
                  <a:cubicBezTo>
                    <a:pt x="14158" y="6161"/>
                    <a:pt x="14780" y="5200"/>
                    <a:pt x="15203" y="4833"/>
                  </a:cubicBezTo>
                  <a:cubicBezTo>
                    <a:pt x="15401" y="5257"/>
                    <a:pt x="15712" y="5680"/>
                    <a:pt x="16080" y="6048"/>
                  </a:cubicBezTo>
                  <a:cubicBezTo>
                    <a:pt x="17521" y="7489"/>
                    <a:pt x="19386" y="7772"/>
                    <a:pt x="20998" y="6161"/>
                  </a:cubicBezTo>
                  <a:cubicBezTo>
                    <a:pt x="21026" y="6133"/>
                    <a:pt x="21026" y="6133"/>
                    <a:pt x="21026" y="6133"/>
                  </a:cubicBezTo>
                  <a:lnTo>
                    <a:pt x="21026" y="6133"/>
                  </a:lnTo>
                  <a:cubicBezTo>
                    <a:pt x="21930" y="5313"/>
                    <a:pt x="22184" y="4522"/>
                    <a:pt x="22184" y="4522"/>
                  </a:cubicBezTo>
                  <a:lnTo>
                    <a:pt x="21054" y="37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362441135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126" rtl="0" eaLnBrk="1" latinLnBrk="0" hangingPunct="1">
        <a:lnSpc>
          <a:spcPct val="120000"/>
        </a:lnSpc>
        <a:spcBef>
          <a:spcPts val="300"/>
        </a:spcBef>
        <a:buFont typeface="Arial" panose="020B0604020202020204" pitchFamily="34" charset="0"/>
        <a:buNone/>
        <a:defRPr sz="1600" b="1" kern="1200">
          <a:solidFill>
            <a:schemeClr val="tx1"/>
          </a:solidFill>
          <a:latin typeface="+mj-lt"/>
          <a:ea typeface="+mn-ea"/>
          <a:cs typeface="+mn-cs"/>
        </a:defRPr>
      </a:lvl1pPr>
      <a:lvl2pPr marL="0" indent="0" algn="l" defTabSz="914126" rtl="0" eaLnBrk="1" latinLnBrk="0" hangingPunct="1">
        <a:lnSpc>
          <a:spcPct val="120000"/>
        </a:lnSpc>
        <a:spcBef>
          <a:spcPts val="300"/>
        </a:spcBef>
        <a:buFont typeface="Arial" panose="020B0604020202020204" pitchFamily="34" charset="0"/>
        <a:buNone/>
        <a:defRPr sz="1400" kern="1200">
          <a:solidFill>
            <a:schemeClr val="tx1"/>
          </a:solidFill>
          <a:latin typeface="+mn-lt"/>
          <a:ea typeface="+mn-ea"/>
          <a:cs typeface="+mn-cs"/>
        </a:defRPr>
      </a:lvl2pPr>
      <a:lvl3pPr marL="144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3pPr>
      <a:lvl4pPr marL="288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4pPr>
      <a:lvl5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5pPr>
      <a:lvl6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6pPr>
      <a:lvl7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7pPr>
      <a:lvl8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8pPr>
      <a:lvl9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85" pos="384">
          <p15:clr>
            <a:srgbClr val="F26B43"/>
          </p15:clr>
        </p15:guide>
        <p15:guide id="86" pos="7293">
          <p15:clr>
            <a:srgbClr val="F26B43"/>
          </p15:clr>
        </p15:guide>
        <p15:guide id="87" pos="4031">
          <p15:clr>
            <a:srgbClr val="F26B43"/>
          </p15:clr>
        </p15:guide>
        <p15:guide id="88" pos="3647">
          <p15:clr>
            <a:srgbClr val="F26B43"/>
          </p15:clr>
        </p15:guide>
        <p15:guide id="89" orient="horz" pos="1187">
          <p15:clr>
            <a:srgbClr val="F26B43"/>
          </p15:clr>
        </p15:guide>
        <p15:guide id="90" orient="horz" pos="377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slideshare.net/surendrapushpupadhya/assignment-3-vadapav-case-study#1"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andwich with meat on top&#10;&#10;Description automatically generated with medium confidence">
            <a:extLst>
              <a:ext uri="{FF2B5EF4-FFF2-40B4-BE49-F238E27FC236}">
                <a16:creationId xmlns:a16="http://schemas.microsoft.com/office/drawing/2014/main" id="{B98A6FF6-324D-7E56-69CC-D25739A942A4}"/>
              </a:ext>
            </a:extLst>
          </p:cNvPr>
          <p:cNvPicPr>
            <a:picLocks noChangeAspect="1"/>
          </p:cNvPicPr>
          <p:nvPr/>
        </p:nvPicPr>
        <p:blipFill rotWithShape="1">
          <a:blip r:embed="rId2"/>
          <a:srcRect t="27706" r="-1" b="18271"/>
          <a:stretch/>
        </p:blipFill>
        <p:spPr>
          <a:xfrm>
            <a:off x="342982" y="342891"/>
            <a:ext cx="11849018" cy="6515109"/>
          </a:xfrm>
          <a:custGeom>
            <a:avLst/>
            <a:gdLst>
              <a:gd name="connsiteX0" fmla="*/ 4721919 w 11845932"/>
              <a:gd name="connsiteY0" fmla="*/ 685802 h 6515109"/>
              <a:gd name="connsiteX1" fmla="*/ 4721919 w 11845932"/>
              <a:gd name="connsiteY1" fmla="*/ 1715402 h 6515109"/>
              <a:gd name="connsiteX2" fmla="*/ 5751519 w 11845932"/>
              <a:gd name="connsiteY2" fmla="*/ 1715402 h 6515109"/>
              <a:gd name="connsiteX3" fmla="*/ 5751519 w 11845932"/>
              <a:gd name="connsiteY3" fmla="*/ 685802 h 6515109"/>
              <a:gd name="connsiteX4" fmla="*/ 0 w 11845932"/>
              <a:gd name="connsiteY4" fmla="*/ 0 h 6515109"/>
              <a:gd name="connsiteX5" fmla="*/ 11845932 w 11845932"/>
              <a:gd name="connsiteY5" fmla="*/ 0 h 6515109"/>
              <a:gd name="connsiteX6" fmla="*/ 11845932 w 11845932"/>
              <a:gd name="connsiteY6" fmla="*/ 6515109 h 6515109"/>
              <a:gd name="connsiteX7" fmla="*/ 0 w 11845932"/>
              <a:gd name="connsiteY7" fmla="*/ 6515109 h 651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5932" h="6515109">
                <a:moveTo>
                  <a:pt x="4721919" y="685802"/>
                </a:moveTo>
                <a:lnTo>
                  <a:pt x="4721919" y="1715402"/>
                </a:lnTo>
                <a:lnTo>
                  <a:pt x="5751519" y="1715402"/>
                </a:lnTo>
                <a:lnTo>
                  <a:pt x="5751519" y="685802"/>
                </a:lnTo>
                <a:close/>
                <a:moveTo>
                  <a:pt x="0" y="0"/>
                </a:moveTo>
                <a:lnTo>
                  <a:pt x="11845932" y="0"/>
                </a:lnTo>
                <a:lnTo>
                  <a:pt x="11845932" y="6515109"/>
                </a:lnTo>
                <a:lnTo>
                  <a:pt x="0" y="6515109"/>
                </a:lnTo>
                <a:close/>
              </a:path>
            </a:pathLst>
          </a:custGeom>
          <a:noFill/>
          <a:effectLst>
            <a:reflection endPos="0" dist="50800" dir="5400000" sy="-100000" algn="bl" rotWithShape="0"/>
          </a:effectLst>
        </p:spPr>
      </p:pic>
      <p:sp>
        <p:nvSpPr>
          <p:cNvPr id="2" name="Title 1">
            <a:extLst>
              <a:ext uri="{FF2B5EF4-FFF2-40B4-BE49-F238E27FC236}">
                <a16:creationId xmlns:a16="http://schemas.microsoft.com/office/drawing/2014/main" id="{72AD504A-245C-E463-E58A-A35C43E1F27D}"/>
              </a:ext>
            </a:extLst>
          </p:cNvPr>
          <p:cNvSpPr>
            <a:spLocks noGrp="1"/>
          </p:cNvSpPr>
          <p:nvPr>
            <p:ph type="ctrTitle"/>
          </p:nvPr>
        </p:nvSpPr>
        <p:spPr/>
        <p:txBody>
          <a:bodyPr wrap="square" anchor="t">
            <a:normAutofit/>
          </a:bodyPr>
          <a:lstStyle/>
          <a:p>
            <a:pPr defTabSz="347472"/>
            <a:r>
              <a:rPr lang="en-US" sz="3200" b="1" kern="1200" cap="none" dirty="0">
                <a:ln w="3175" cmpd="sng">
                  <a:noFill/>
                </a:ln>
                <a:effectLst/>
                <a:hlinkClick r:id="rId3">
                  <a:extLst>
                    <a:ext uri="{A12FA001-AC4F-418D-AE19-62706E023703}">
                      <ahyp:hlinkClr xmlns:ahyp="http://schemas.microsoft.com/office/drawing/2018/hyperlinkcolor" val="tx"/>
                    </a:ext>
                  </a:extLst>
                </a:hlinkClick>
              </a:rPr>
              <a:t>CASE STUDY-VADA PAV</a:t>
            </a:r>
            <a:endParaRPr lang="en-US" sz="3200" dirty="0"/>
          </a:p>
        </p:txBody>
      </p:sp>
      <p:sp>
        <p:nvSpPr>
          <p:cNvPr id="3" name="Subtitle 2">
            <a:extLst>
              <a:ext uri="{FF2B5EF4-FFF2-40B4-BE49-F238E27FC236}">
                <a16:creationId xmlns:a16="http://schemas.microsoft.com/office/drawing/2014/main" id="{DE31FF43-D3DA-0136-D5CF-A4D277976BAA}"/>
              </a:ext>
            </a:extLst>
          </p:cNvPr>
          <p:cNvSpPr>
            <a:spLocks noGrp="1"/>
          </p:cNvSpPr>
          <p:nvPr>
            <p:ph type="subTitle" idx="1"/>
          </p:nvPr>
        </p:nvSpPr>
        <p:spPr>
          <a:xfrm>
            <a:off x="681542" y="2659631"/>
            <a:ext cx="3958916" cy="512326"/>
          </a:xfrm>
        </p:spPr>
        <p:txBody>
          <a:bodyPr anchor="b">
            <a:normAutofit fontScale="92500" lnSpcReduction="20000"/>
          </a:bodyPr>
          <a:lstStyle/>
          <a:p>
            <a:pPr defTabSz="347472">
              <a:lnSpc>
                <a:spcPct val="110000"/>
              </a:lnSpc>
              <a:spcAft>
                <a:spcPts val="456"/>
              </a:spcAft>
            </a:pPr>
            <a:r>
              <a:rPr lang="en-US" sz="1800" kern="1200" cap="none" dirty="0">
                <a:effectLst/>
              </a:rPr>
              <a:t> (A study for the new Vada pav shop in the Shivaji Nagar, Pune)</a:t>
            </a:r>
            <a:endParaRPr lang="en-US" sz="1800" dirty="0"/>
          </a:p>
        </p:txBody>
      </p:sp>
      <p:sp>
        <p:nvSpPr>
          <p:cNvPr id="20" name="Subtitle 2">
            <a:extLst>
              <a:ext uri="{FF2B5EF4-FFF2-40B4-BE49-F238E27FC236}">
                <a16:creationId xmlns:a16="http://schemas.microsoft.com/office/drawing/2014/main" id="{2CAB673D-9367-0400-8081-2053D3109E66}"/>
              </a:ext>
            </a:extLst>
          </p:cNvPr>
          <p:cNvSpPr txBox="1">
            <a:spLocks/>
          </p:cNvSpPr>
          <p:nvPr/>
        </p:nvSpPr>
        <p:spPr bwMode="gray">
          <a:xfrm>
            <a:off x="608194" y="4797828"/>
            <a:ext cx="4875670" cy="183600"/>
          </a:xfrm>
          <a:prstGeom prst="rect">
            <a:avLst/>
          </a:prstGeom>
        </p:spPr>
        <p:txBody>
          <a:bodyPr vert="horz" lIns="91440" tIns="45720" rIns="91440" bIns="45720" rtlCol="0" anchor="t">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694944">
              <a:spcBef>
                <a:spcPts val="760"/>
              </a:spcBef>
            </a:pPr>
            <a:r>
              <a:rPr lang="en-US" sz="300" kern="1200"/>
              <a:t>Presented By</a:t>
            </a:r>
          </a:p>
          <a:p>
            <a:pPr algn="l" defTabSz="694944">
              <a:spcBef>
                <a:spcPts val="760"/>
              </a:spcBef>
            </a:pPr>
            <a:r>
              <a:rPr lang="en-US" sz="300" b="1" i="1" kern="1200"/>
              <a:t>Pooja Savla</a:t>
            </a:r>
          </a:p>
          <a:p>
            <a:pPr algn="l"/>
            <a:endParaRPr lang="en-US" sz="300"/>
          </a:p>
        </p:txBody>
      </p:sp>
      <p:sp>
        <p:nvSpPr>
          <p:cNvPr id="23" name="TextBox 22">
            <a:extLst>
              <a:ext uri="{FF2B5EF4-FFF2-40B4-BE49-F238E27FC236}">
                <a16:creationId xmlns:a16="http://schemas.microsoft.com/office/drawing/2014/main" id="{ADA2D52B-CF77-0B0F-56ED-53FFA37D4CD7}"/>
              </a:ext>
            </a:extLst>
          </p:cNvPr>
          <p:cNvSpPr txBox="1"/>
          <p:nvPr/>
        </p:nvSpPr>
        <p:spPr bwMode="gray">
          <a:xfrm>
            <a:off x="5444836" y="2863001"/>
            <a:ext cx="914400" cy="914400"/>
          </a:xfrm>
          <a:prstGeom prst="rect">
            <a:avLst/>
          </a:prstGeom>
          <a:noFill/>
          <a:ln w="12700">
            <a:noFill/>
          </a:ln>
        </p:spPr>
        <p:txBody>
          <a:bodyPr wrap="square" lIns="0" tIns="0" rIns="0" bIns="0" rtlCol="0">
            <a:noAutofit/>
          </a:bodyPr>
          <a:lstStyle/>
          <a:p>
            <a:pPr algn="l">
              <a:lnSpc>
                <a:spcPct val="120000"/>
              </a:lnSpc>
            </a:pPr>
            <a:endParaRPr lang="en-US" sz="1600" dirty="0"/>
          </a:p>
        </p:txBody>
      </p:sp>
      <p:sp>
        <p:nvSpPr>
          <p:cNvPr id="24" name="TextBox 23">
            <a:extLst>
              <a:ext uri="{FF2B5EF4-FFF2-40B4-BE49-F238E27FC236}">
                <a16:creationId xmlns:a16="http://schemas.microsoft.com/office/drawing/2014/main" id="{D50C7D62-1A94-AF0B-C210-B1A6CAB9923D}"/>
              </a:ext>
            </a:extLst>
          </p:cNvPr>
          <p:cNvSpPr txBox="1"/>
          <p:nvPr/>
        </p:nvSpPr>
        <p:spPr bwMode="gray">
          <a:xfrm>
            <a:off x="2303115" y="3686044"/>
            <a:ext cx="2640513" cy="1111784"/>
          </a:xfrm>
          <a:prstGeom prst="rect">
            <a:avLst/>
          </a:prstGeom>
          <a:noFill/>
          <a:ln w="12700">
            <a:noFill/>
          </a:ln>
        </p:spPr>
        <p:txBody>
          <a:bodyPr wrap="square" lIns="0" tIns="0" rIns="0" bIns="0" rtlCol="0">
            <a:noAutofit/>
          </a:bodyPr>
          <a:lstStyle/>
          <a:p>
            <a:pPr algn="ctr">
              <a:lnSpc>
                <a:spcPct val="120000"/>
              </a:lnSpc>
            </a:pPr>
            <a:r>
              <a:rPr lang="en-US" sz="2000" b="1" i="1" dirty="0"/>
              <a:t>Presented by</a:t>
            </a:r>
          </a:p>
          <a:p>
            <a:pPr algn="ctr">
              <a:lnSpc>
                <a:spcPct val="120000"/>
              </a:lnSpc>
            </a:pPr>
            <a:r>
              <a:rPr lang="en-US" sz="1600" b="1" i="1" u="sng" dirty="0"/>
              <a:t>Ms. Pooja Savla</a:t>
            </a:r>
          </a:p>
        </p:txBody>
      </p:sp>
      <p:pic>
        <p:nvPicPr>
          <p:cNvPr id="32" name="Picture 31">
            <a:extLst>
              <a:ext uri="{FF2B5EF4-FFF2-40B4-BE49-F238E27FC236}">
                <a16:creationId xmlns:a16="http://schemas.microsoft.com/office/drawing/2014/main" id="{8A0B021C-52C9-DE0B-9600-7C3A91873F48}"/>
              </a:ext>
            </a:extLst>
          </p:cNvPr>
          <p:cNvPicPr>
            <a:picLocks noChangeAspect="1"/>
          </p:cNvPicPr>
          <p:nvPr/>
        </p:nvPicPr>
        <p:blipFill>
          <a:blip r:embed="rId4">
            <a:alphaModFix/>
          </a:blip>
          <a:stretch>
            <a:fillRect/>
          </a:stretch>
        </p:blipFill>
        <p:spPr>
          <a:xfrm>
            <a:off x="4833695" y="938979"/>
            <a:ext cx="1425925" cy="1178322"/>
          </a:xfrm>
          <a:prstGeom prst="rect">
            <a:avLst/>
          </a:prstGeom>
          <a:gradFill>
            <a:gsLst>
              <a:gs pos="0">
                <a:schemeClr val="accent6">
                  <a:alpha val="90000"/>
                </a:schemeClr>
              </a:gs>
              <a:gs pos="96000">
                <a:schemeClr val="tx2">
                  <a:alpha val="90000"/>
                </a:schemeClr>
              </a:gs>
            </a:gsLst>
            <a:lin ang="19800000" scaled="0"/>
          </a:gradFill>
          <a:effectLst>
            <a:reflection endPos="0" dir="5400000" sy="-100000" algn="bl" rotWithShape="0"/>
            <a:softEdge rad="127000"/>
          </a:effectLst>
        </p:spPr>
      </p:pic>
    </p:spTree>
    <p:extLst>
      <p:ext uri="{BB962C8B-B14F-4D97-AF65-F5344CB8AC3E}">
        <p14:creationId xmlns:p14="http://schemas.microsoft.com/office/powerpoint/2010/main" val="3566453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E326-AF5E-C04C-7AB3-EE5C2FC56DBE}"/>
              </a:ext>
            </a:extLst>
          </p:cNvPr>
          <p:cNvSpPr>
            <a:spLocks noGrp="1"/>
          </p:cNvSpPr>
          <p:nvPr>
            <p:ph type="title"/>
          </p:nvPr>
        </p:nvSpPr>
        <p:spPr>
          <a:xfrm>
            <a:off x="896382" y="820806"/>
            <a:ext cx="10989950" cy="363600"/>
          </a:xfrm>
        </p:spPr>
        <p:txBody>
          <a:bodyPr/>
          <a:lstStyle/>
          <a:p>
            <a:pPr marL="457200" indent="-457200">
              <a:buFont typeface="Wingdings" panose="05000000000000000000" pitchFamily="2" charset="2"/>
              <a:buChar char="v"/>
            </a:pPr>
            <a:r>
              <a:rPr lang="en-US" u="sng" dirty="0"/>
              <a:t>Agenda</a:t>
            </a:r>
          </a:p>
        </p:txBody>
      </p:sp>
      <p:sp>
        <p:nvSpPr>
          <p:cNvPr id="3" name="Text Placeholder 2">
            <a:extLst>
              <a:ext uri="{FF2B5EF4-FFF2-40B4-BE49-F238E27FC236}">
                <a16:creationId xmlns:a16="http://schemas.microsoft.com/office/drawing/2014/main" id="{C24B4258-D336-1C29-0E8A-69050EA648E9}"/>
              </a:ext>
            </a:extLst>
          </p:cNvPr>
          <p:cNvSpPr>
            <a:spLocks noGrp="1"/>
          </p:cNvSpPr>
          <p:nvPr>
            <p:ph type="body" sz="quarter" idx="13"/>
          </p:nvPr>
        </p:nvSpPr>
        <p:spPr>
          <a:xfrm>
            <a:off x="1507613" y="1823754"/>
            <a:ext cx="3010599" cy="4136959"/>
          </a:xfrm>
        </p:spPr>
        <p:txBody>
          <a:bodyPr/>
          <a:lstStyle/>
          <a:p>
            <a:pPr marL="285750" indent="-285750">
              <a:buFont typeface="Wingdings" panose="05000000000000000000" pitchFamily="2" charset="2"/>
              <a:buChar char="ü"/>
            </a:pPr>
            <a:r>
              <a:rPr lang="en-US" sz="2000" dirty="0"/>
              <a:t>Introduction</a:t>
            </a:r>
          </a:p>
          <a:p>
            <a:pPr marL="285750" indent="-285750">
              <a:buFont typeface="Wingdings" panose="05000000000000000000" pitchFamily="2" charset="2"/>
              <a:buChar char="ü"/>
            </a:pPr>
            <a:r>
              <a:rPr lang="en-US" sz="2000" dirty="0"/>
              <a:t>Problem Statement </a:t>
            </a:r>
          </a:p>
          <a:p>
            <a:pPr marL="285750" indent="-285750">
              <a:buFont typeface="Wingdings" panose="05000000000000000000" pitchFamily="2" charset="2"/>
              <a:buChar char="ü"/>
            </a:pPr>
            <a:r>
              <a:rPr lang="en-US" sz="2000" dirty="0"/>
              <a:t>Competitors Analysis</a:t>
            </a:r>
          </a:p>
          <a:p>
            <a:pPr marL="285750" indent="-285750">
              <a:buFont typeface="Wingdings" panose="05000000000000000000" pitchFamily="2" charset="2"/>
              <a:buChar char="ü"/>
            </a:pPr>
            <a:r>
              <a:rPr lang="en-US" sz="2000" dirty="0"/>
              <a:t>Solution Description :</a:t>
            </a:r>
          </a:p>
          <a:p>
            <a:pPr marL="429750" lvl="2" indent="-285750">
              <a:buFont typeface="Wingdings" panose="05000000000000000000" pitchFamily="2" charset="2"/>
              <a:buChar char="q"/>
            </a:pPr>
            <a:r>
              <a:rPr lang="en-US" sz="1800" b="1" dirty="0"/>
              <a:t>Pricing</a:t>
            </a:r>
          </a:p>
          <a:p>
            <a:pPr marL="429750" lvl="2" indent="-285750">
              <a:buFont typeface="Wingdings" panose="05000000000000000000" pitchFamily="2" charset="2"/>
              <a:buChar char="q"/>
            </a:pPr>
            <a:r>
              <a:rPr lang="en-US" sz="1800" b="1" dirty="0"/>
              <a:t>Differentiation</a:t>
            </a:r>
          </a:p>
          <a:p>
            <a:pPr marL="429750" lvl="2" indent="-285750">
              <a:buFont typeface="Wingdings" panose="05000000000000000000" pitchFamily="2" charset="2"/>
              <a:buChar char="q"/>
            </a:pPr>
            <a:r>
              <a:rPr lang="en-US" sz="1800" b="1" dirty="0"/>
              <a:t>Positioning</a:t>
            </a:r>
          </a:p>
          <a:p>
            <a:pPr marL="285750" indent="-285750">
              <a:buFont typeface="Wingdings" panose="05000000000000000000" pitchFamily="2" charset="2"/>
              <a:buChar char="ü"/>
            </a:pPr>
            <a:r>
              <a:rPr lang="en-US" sz="2000" dirty="0"/>
              <a:t>Impact </a:t>
            </a:r>
          </a:p>
        </p:txBody>
      </p:sp>
    </p:spTree>
    <p:extLst>
      <p:ext uri="{BB962C8B-B14F-4D97-AF65-F5344CB8AC3E}">
        <p14:creationId xmlns:p14="http://schemas.microsoft.com/office/powerpoint/2010/main" val="209243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A386-8F56-5886-2878-563560CD6653}"/>
              </a:ext>
            </a:extLst>
          </p:cNvPr>
          <p:cNvSpPr>
            <a:spLocks noGrp="1"/>
          </p:cNvSpPr>
          <p:nvPr>
            <p:ph type="title"/>
          </p:nvPr>
        </p:nvSpPr>
        <p:spPr/>
        <p:txBody>
          <a:bodyPr/>
          <a:lstStyle/>
          <a:p>
            <a:pPr marL="457200" indent="-457200">
              <a:buFont typeface="Wingdings" panose="05000000000000000000" pitchFamily="2" charset="2"/>
              <a:buChar char="ü"/>
            </a:pPr>
            <a:r>
              <a:rPr lang="en-US" u="sng" dirty="0"/>
              <a:t>Introduction</a:t>
            </a:r>
          </a:p>
        </p:txBody>
      </p:sp>
      <p:sp>
        <p:nvSpPr>
          <p:cNvPr id="3" name="Text Placeholder 2">
            <a:extLst>
              <a:ext uri="{FF2B5EF4-FFF2-40B4-BE49-F238E27FC236}">
                <a16:creationId xmlns:a16="http://schemas.microsoft.com/office/drawing/2014/main" id="{AEA17B98-BA2E-A8AB-AF8C-B63EB4120E4D}"/>
              </a:ext>
            </a:extLst>
          </p:cNvPr>
          <p:cNvSpPr>
            <a:spLocks noGrp="1"/>
          </p:cNvSpPr>
          <p:nvPr>
            <p:ph type="body" sz="quarter" idx="13"/>
          </p:nvPr>
        </p:nvSpPr>
        <p:spPr>
          <a:xfrm>
            <a:off x="1233531" y="1114729"/>
            <a:ext cx="6252814" cy="1359530"/>
          </a:xfrm>
        </p:spPr>
        <p:txBody>
          <a:bodyPr/>
          <a:lstStyle/>
          <a:p>
            <a:r>
              <a:rPr lang="en-US" b="0" dirty="0"/>
              <a:t>A man wants to open a Wada Pav Shop near Shivaji Nagar in Pune. He has got a location where there are other 4 more Wada Pav shops. </a:t>
            </a:r>
          </a:p>
        </p:txBody>
      </p:sp>
      <p:sp>
        <p:nvSpPr>
          <p:cNvPr id="8" name="TextBox 7">
            <a:extLst>
              <a:ext uri="{FF2B5EF4-FFF2-40B4-BE49-F238E27FC236}">
                <a16:creationId xmlns:a16="http://schemas.microsoft.com/office/drawing/2014/main" id="{45D61997-ECA9-659E-AF61-6D3E65ABC437}"/>
              </a:ext>
            </a:extLst>
          </p:cNvPr>
          <p:cNvSpPr txBox="1"/>
          <p:nvPr/>
        </p:nvSpPr>
        <p:spPr bwMode="gray">
          <a:xfrm>
            <a:off x="480746" y="2539049"/>
            <a:ext cx="6095184" cy="523220"/>
          </a:xfrm>
          <a:prstGeom prst="rect">
            <a:avLst/>
          </a:prstGeom>
          <a:noFill/>
          <a:ln w="12700">
            <a:noFill/>
          </a:ln>
        </p:spPr>
        <p:txBody>
          <a:bodyPr wrap="square">
            <a:spAutoFit/>
          </a:bodyPr>
          <a:lstStyle/>
          <a:p>
            <a:pPr marL="457200" indent="-457200">
              <a:buFont typeface="Wingdings" panose="05000000000000000000" pitchFamily="2" charset="2"/>
              <a:buChar char="ü"/>
            </a:pPr>
            <a:r>
              <a:rPr lang="en-US" sz="2800" b="1" u="sng" dirty="0"/>
              <a:t>Problem Statement</a:t>
            </a:r>
            <a:endParaRPr lang="en-US" sz="2800" b="1" dirty="0"/>
          </a:p>
        </p:txBody>
      </p:sp>
      <p:sp>
        <p:nvSpPr>
          <p:cNvPr id="11" name="Text Placeholder 2">
            <a:extLst>
              <a:ext uri="{FF2B5EF4-FFF2-40B4-BE49-F238E27FC236}">
                <a16:creationId xmlns:a16="http://schemas.microsoft.com/office/drawing/2014/main" id="{DD7D891A-BEE4-66D9-6C63-589C2D5B5BB5}"/>
              </a:ext>
            </a:extLst>
          </p:cNvPr>
          <p:cNvSpPr txBox="1">
            <a:spLocks/>
          </p:cNvSpPr>
          <p:nvPr/>
        </p:nvSpPr>
        <p:spPr bwMode="gray">
          <a:xfrm>
            <a:off x="1139333" y="3315971"/>
            <a:ext cx="6347012" cy="2752320"/>
          </a:xfrm>
          <a:prstGeom prst="rect">
            <a:avLst/>
          </a:prstGeom>
        </p:spPr>
        <p:txBody>
          <a:bodyPr vert="horz" lIns="0" tIns="0" rIns="0" bIns="0" rtlCol="0" anchor="t">
            <a:noAutofit/>
          </a:bodyPr>
          <a:lstStyle>
            <a:lvl1pPr marL="0" indent="0" algn="l" defTabSz="914126" rtl="0" eaLnBrk="1" latinLnBrk="0" hangingPunct="1">
              <a:lnSpc>
                <a:spcPct val="120000"/>
              </a:lnSpc>
              <a:spcBef>
                <a:spcPts val="300"/>
              </a:spcBef>
              <a:buFont typeface="Arial" panose="020B0604020202020204" pitchFamily="34" charset="0"/>
              <a:buNone/>
              <a:defRPr sz="1600" b="1" kern="1200">
                <a:solidFill>
                  <a:schemeClr val="tx1"/>
                </a:solidFill>
                <a:latin typeface="+mj-lt"/>
                <a:ea typeface="+mn-ea"/>
                <a:cs typeface="+mn-cs"/>
              </a:defRPr>
            </a:lvl1pPr>
            <a:lvl2pPr marL="0" indent="0" algn="l" defTabSz="914126" rtl="0" eaLnBrk="1" latinLnBrk="0" hangingPunct="1">
              <a:lnSpc>
                <a:spcPct val="120000"/>
              </a:lnSpc>
              <a:spcBef>
                <a:spcPts val="300"/>
              </a:spcBef>
              <a:buFont typeface="Arial" panose="020B0604020202020204" pitchFamily="34" charset="0"/>
              <a:buNone/>
              <a:defRPr sz="1400" kern="1200">
                <a:solidFill>
                  <a:schemeClr val="tx1"/>
                </a:solidFill>
                <a:latin typeface="+mn-lt"/>
                <a:ea typeface="+mn-ea"/>
                <a:cs typeface="+mn-cs"/>
              </a:defRPr>
            </a:lvl2pPr>
            <a:lvl3pPr marL="144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3pPr>
            <a:lvl4pPr marL="288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4pPr>
            <a:lvl5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5pPr>
            <a:lvl6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6pPr>
            <a:lvl7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7pPr>
            <a:lvl8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8pPr>
            <a:lvl9pPr marL="432000" indent="-144000" algn="l" defTabSz="914126" rtl="0" eaLnBrk="1" latinLnBrk="0" hangingPunct="1">
              <a:lnSpc>
                <a:spcPct val="120000"/>
              </a:lnSpc>
              <a:spcBef>
                <a:spcPts val="300"/>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285750" indent="-285750">
              <a:buFont typeface="Wingdings" panose="05000000000000000000" pitchFamily="2" charset="2"/>
              <a:buChar char="§"/>
            </a:pPr>
            <a:r>
              <a:rPr lang="en-US" b="0" dirty="0"/>
              <a:t>To understand the strategy to take over his clients. </a:t>
            </a:r>
          </a:p>
          <a:p>
            <a:pPr marL="486900" lvl="2" indent="-342900">
              <a:buAutoNum type="alphaLcPeriod"/>
            </a:pPr>
            <a:r>
              <a:rPr lang="en-US" sz="1600" b="0" dirty="0"/>
              <a:t>What will be the price of each Wada Pav?</a:t>
            </a:r>
          </a:p>
          <a:p>
            <a:pPr marL="486900" lvl="2" indent="-342900">
              <a:buAutoNum type="alphaLcPeriod"/>
            </a:pPr>
            <a:r>
              <a:rPr lang="en-US" sz="1600" b="0" dirty="0"/>
              <a:t>How will he differentiate from the other competitors?</a:t>
            </a:r>
          </a:p>
          <a:p>
            <a:pPr marL="486900" lvl="2" indent="-342900">
              <a:buAutoNum type="alphaLcPeriod"/>
            </a:pPr>
            <a:r>
              <a:rPr lang="en-US" sz="1600" b="0" dirty="0"/>
              <a:t>Why will be the Customer comes to your shop? (What will be the positioning) </a:t>
            </a:r>
          </a:p>
          <a:p>
            <a:pPr marL="486900" lvl="2" indent="-342900">
              <a:buAutoNum type="alphaLcPeriod"/>
            </a:pPr>
            <a:r>
              <a:rPr lang="en-US" sz="1600" b="0" dirty="0"/>
              <a:t>How will you come to a solutions which will make him an entrepreneur and will help him to grow.?</a:t>
            </a:r>
          </a:p>
        </p:txBody>
      </p:sp>
    </p:spTree>
    <p:extLst>
      <p:ext uri="{BB962C8B-B14F-4D97-AF65-F5344CB8AC3E}">
        <p14:creationId xmlns:p14="http://schemas.microsoft.com/office/powerpoint/2010/main" val="413150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7AD3-677F-21AA-170C-35A5239EC5D2}"/>
              </a:ext>
            </a:extLst>
          </p:cNvPr>
          <p:cNvSpPr>
            <a:spLocks noGrp="1"/>
          </p:cNvSpPr>
          <p:nvPr>
            <p:ph type="title"/>
          </p:nvPr>
        </p:nvSpPr>
        <p:spPr/>
        <p:txBody>
          <a:bodyPr/>
          <a:lstStyle/>
          <a:p>
            <a:pPr marL="457200" indent="-457200">
              <a:buFont typeface="Wingdings" panose="05000000000000000000" pitchFamily="2" charset="2"/>
              <a:buChar char="ü"/>
            </a:pPr>
            <a:r>
              <a:rPr lang="en-US" u="sng" dirty="0"/>
              <a:t>Competitors Analysis</a:t>
            </a:r>
          </a:p>
        </p:txBody>
      </p:sp>
      <p:sp>
        <p:nvSpPr>
          <p:cNvPr id="3" name="Text Placeholder 2">
            <a:extLst>
              <a:ext uri="{FF2B5EF4-FFF2-40B4-BE49-F238E27FC236}">
                <a16:creationId xmlns:a16="http://schemas.microsoft.com/office/drawing/2014/main" id="{E6304B8C-0188-5AAD-57BE-1ECCFA88C789}"/>
              </a:ext>
            </a:extLst>
          </p:cNvPr>
          <p:cNvSpPr>
            <a:spLocks noGrp="1"/>
          </p:cNvSpPr>
          <p:nvPr>
            <p:ph type="body" sz="quarter" idx="13"/>
          </p:nvPr>
        </p:nvSpPr>
        <p:spPr>
          <a:xfrm>
            <a:off x="1052606" y="1332000"/>
            <a:ext cx="7631759" cy="4194000"/>
          </a:xfrm>
        </p:spPr>
        <p:txBody>
          <a:bodyPr/>
          <a:lstStyle/>
          <a:p>
            <a:pPr marL="285750" indent="-285750">
              <a:buFont typeface="Wingdings" panose="05000000000000000000" pitchFamily="2" charset="2"/>
              <a:buChar char="§"/>
            </a:pPr>
            <a:r>
              <a:rPr lang="en-US" sz="2800" dirty="0"/>
              <a:t>Strength</a:t>
            </a:r>
            <a:r>
              <a:rPr lang="en-US" dirty="0"/>
              <a:t> </a:t>
            </a:r>
          </a:p>
          <a:p>
            <a:pPr marL="429750" lvl="2" indent="-285750">
              <a:buFont typeface="Wingdings" panose="05000000000000000000" pitchFamily="2" charset="2"/>
              <a:buChar char="ü"/>
            </a:pPr>
            <a:r>
              <a:rPr lang="en-US" sz="1600" dirty="0"/>
              <a:t>strong market position</a:t>
            </a:r>
          </a:p>
          <a:p>
            <a:pPr marL="429750" lvl="2" indent="-285750">
              <a:buFont typeface="Wingdings" panose="05000000000000000000" pitchFamily="2" charset="2"/>
              <a:buChar char="ü"/>
            </a:pPr>
            <a:r>
              <a:rPr lang="en-US" sz="1600" dirty="0"/>
              <a:t>Strong Customer base</a:t>
            </a:r>
          </a:p>
          <a:p>
            <a:pPr marL="429750" lvl="2" indent="-285750">
              <a:buFont typeface="Wingdings" panose="05000000000000000000" pitchFamily="2" charset="2"/>
              <a:buChar char="ü"/>
            </a:pPr>
            <a:r>
              <a:rPr lang="en-US" sz="1600" dirty="0"/>
              <a:t>Some of the outlets have Innovative Concepts </a:t>
            </a:r>
          </a:p>
          <a:p>
            <a:pPr lvl="2" indent="0">
              <a:buNone/>
            </a:pPr>
            <a:endParaRPr lang="en-US" sz="1600" dirty="0"/>
          </a:p>
          <a:p>
            <a:pPr marL="285750" indent="-285750">
              <a:buFont typeface="Wingdings" panose="05000000000000000000" pitchFamily="2" charset="2"/>
              <a:buChar char="§"/>
            </a:pPr>
            <a:r>
              <a:rPr lang="en-US" sz="2800" dirty="0"/>
              <a:t>Weakness</a:t>
            </a:r>
            <a:r>
              <a:rPr lang="en-US" sz="2000" dirty="0"/>
              <a:t> </a:t>
            </a:r>
          </a:p>
          <a:p>
            <a:pPr marL="429750" lvl="2" indent="-285750">
              <a:buFont typeface="Wingdings" panose="05000000000000000000" pitchFamily="2" charset="2"/>
              <a:buChar char="ü"/>
            </a:pPr>
            <a:r>
              <a:rPr lang="en-US" sz="1600" dirty="0"/>
              <a:t>Poor Service</a:t>
            </a:r>
          </a:p>
          <a:p>
            <a:pPr marL="429750" lvl="2" indent="-285750">
              <a:buFont typeface="Wingdings" panose="05000000000000000000" pitchFamily="2" charset="2"/>
              <a:buChar char="ü"/>
            </a:pPr>
            <a:r>
              <a:rPr lang="en-US" sz="1600" dirty="0"/>
              <a:t>Higher price of the Wada Pav compared to taste</a:t>
            </a:r>
          </a:p>
          <a:p>
            <a:pPr marL="429750" lvl="2" indent="-285750">
              <a:buFont typeface="Wingdings" panose="05000000000000000000" pitchFamily="2" charset="2"/>
              <a:buChar char="ü"/>
            </a:pPr>
            <a:r>
              <a:rPr lang="en-US" sz="1600" dirty="0"/>
              <a:t>Hygiene Issues</a:t>
            </a:r>
          </a:p>
          <a:p>
            <a:pPr marL="429750" lvl="2" indent="-285750">
              <a:buFont typeface="Wingdings" panose="05000000000000000000" pitchFamily="2" charset="2"/>
              <a:buChar char="ü"/>
            </a:pPr>
            <a:r>
              <a:rPr lang="en-US" sz="1600" dirty="0"/>
              <a:t>Ambience of Most of the Wada Pav outlets is Mediocre </a:t>
            </a:r>
          </a:p>
          <a:p>
            <a:endParaRPr lang="en-US" dirty="0"/>
          </a:p>
          <a:p>
            <a:endParaRPr lang="en-US" dirty="0"/>
          </a:p>
        </p:txBody>
      </p:sp>
    </p:spTree>
    <p:extLst>
      <p:ext uri="{BB962C8B-B14F-4D97-AF65-F5344CB8AC3E}">
        <p14:creationId xmlns:p14="http://schemas.microsoft.com/office/powerpoint/2010/main" val="56475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5C6E-AD17-2DAD-C0A0-0DA6442AAF20}"/>
              </a:ext>
            </a:extLst>
          </p:cNvPr>
          <p:cNvSpPr>
            <a:spLocks noGrp="1"/>
          </p:cNvSpPr>
          <p:nvPr>
            <p:ph type="title"/>
          </p:nvPr>
        </p:nvSpPr>
        <p:spPr>
          <a:xfrm>
            <a:off x="817418" y="985750"/>
            <a:ext cx="10989950" cy="363600"/>
          </a:xfrm>
        </p:spPr>
        <p:txBody>
          <a:bodyPr/>
          <a:lstStyle/>
          <a:p>
            <a:pPr marL="457200" indent="-457200">
              <a:buFont typeface="Wingdings" panose="05000000000000000000" pitchFamily="2" charset="2"/>
              <a:buChar char="q"/>
            </a:pPr>
            <a:r>
              <a:rPr lang="en-US" u="sng" dirty="0"/>
              <a:t>Pricing</a:t>
            </a:r>
          </a:p>
        </p:txBody>
      </p:sp>
      <p:graphicFrame>
        <p:nvGraphicFramePr>
          <p:cNvPr id="6" name="Chart 5">
            <a:extLst>
              <a:ext uri="{FF2B5EF4-FFF2-40B4-BE49-F238E27FC236}">
                <a16:creationId xmlns:a16="http://schemas.microsoft.com/office/drawing/2014/main" id="{19E80017-807F-2B40-217E-55FF3D223298}"/>
              </a:ext>
            </a:extLst>
          </p:cNvPr>
          <p:cNvGraphicFramePr>
            <a:graphicFrameLocks/>
          </p:cNvGraphicFramePr>
          <p:nvPr>
            <p:extLst>
              <p:ext uri="{D42A27DB-BD31-4B8C-83A1-F6EECF244321}">
                <p14:modId xmlns:p14="http://schemas.microsoft.com/office/powerpoint/2010/main" val="1744074175"/>
              </p:ext>
            </p:extLst>
          </p:nvPr>
        </p:nvGraphicFramePr>
        <p:xfrm>
          <a:off x="817418" y="2747530"/>
          <a:ext cx="4572000" cy="316611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A26E9E7-E231-6828-3C00-3520A5043019}"/>
              </a:ext>
            </a:extLst>
          </p:cNvPr>
          <p:cNvSpPr txBox="1"/>
          <p:nvPr/>
        </p:nvSpPr>
        <p:spPr bwMode="gray">
          <a:xfrm>
            <a:off x="2303113" y="2031138"/>
            <a:ext cx="2107522" cy="528103"/>
          </a:xfrm>
          <a:prstGeom prst="rect">
            <a:avLst/>
          </a:prstGeom>
          <a:noFill/>
          <a:ln w="12700">
            <a:noFill/>
          </a:ln>
        </p:spPr>
        <p:txBody>
          <a:bodyPr wrap="none" lIns="0" tIns="0" rIns="0" bIns="0" rtlCol="0">
            <a:noAutofit/>
          </a:bodyPr>
          <a:lstStyle/>
          <a:p>
            <a:pPr algn="l">
              <a:lnSpc>
                <a:spcPct val="120000"/>
              </a:lnSpc>
            </a:pPr>
            <a:r>
              <a:rPr lang="en-US" sz="2000" b="1" u="sng" dirty="0"/>
              <a:t>Competitors Price</a:t>
            </a:r>
          </a:p>
        </p:txBody>
      </p:sp>
      <p:graphicFrame>
        <p:nvGraphicFramePr>
          <p:cNvPr id="9" name="Chart 8">
            <a:extLst>
              <a:ext uri="{FF2B5EF4-FFF2-40B4-BE49-F238E27FC236}">
                <a16:creationId xmlns:a16="http://schemas.microsoft.com/office/drawing/2014/main" id="{B2770B2D-39CF-2108-7312-CA86BABE5100}"/>
              </a:ext>
            </a:extLst>
          </p:cNvPr>
          <p:cNvGraphicFramePr>
            <a:graphicFrameLocks/>
          </p:cNvGraphicFramePr>
          <p:nvPr>
            <p:extLst>
              <p:ext uri="{D42A27DB-BD31-4B8C-83A1-F6EECF244321}">
                <p14:modId xmlns:p14="http://schemas.microsoft.com/office/powerpoint/2010/main" val="1250189157"/>
              </p:ext>
            </p:extLst>
          </p:nvPr>
        </p:nvGraphicFramePr>
        <p:xfrm>
          <a:off x="6406505" y="305678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7E462476-A6F0-BB46-D131-1647D864F4A9}"/>
              </a:ext>
            </a:extLst>
          </p:cNvPr>
          <p:cNvSpPr txBox="1"/>
          <p:nvPr/>
        </p:nvSpPr>
        <p:spPr bwMode="gray">
          <a:xfrm>
            <a:off x="8269531" y="2029914"/>
            <a:ext cx="2082259" cy="528103"/>
          </a:xfrm>
          <a:prstGeom prst="rect">
            <a:avLst/>
          </a:prstGeom>
          <a:noFill/>
          <a:ln w="12700">
            <a:noFill/>
          </a:ln>
        </p:spPr>
        <p:txBody>
          <a:bodyPr wrap="none" lIns="0" tIns="0" rIns="0" bIns="0" rtlCol="0">
            <a:noAutofit/>
          </a:bodyPr>
          <a:lstStyle/>
          <a:p>
            <a:pPr algn="l">
              <a:lnSpc>
                <a:spcPct val="120000"/>
              </a:lnSpc>
            </a:pPr>
            <a:r>
              <a:rPr lang="en-US" sz="2000" b="1" u="sng" dirty="0"/>
              <a:t>Initial Price</a:t>
            </a:r>
          </a:p>
        </p:txBody>
      </p:sp>
      <p:cxnSp>
        <p:nvCxnSpPr>
          <p:cNvPr id="12" name="Straight Connector 11">
            <a:extLst>
              <a:ext uri="{FF2B5EF4-FFF2-40B4-BE49-F238E27FC236}">
                <a16:creationId xmlns:a16="http://schemas.microsoft.com/office/drawing/2014/main" id="{69850B87-C464-3738-0A8F-5D1D28814B30}"/>
              </a:ext>
            </a:extLst>
          </p:cNvPr>
          <p:cNvCxnSpPr/>
          <p:nvPr/>
        </p:nvCxnSpPr>
        <p:spPr bwMode="gray">
          <a:xfrm>
            <a:off x="6083297" y="53788"/>
            <a:ext cx="0" cy="6804212"/>
          </a:xfrm>
          <a:prstGeom prst="line">
            <a:avLst/>
          </a:prstGeom>
          <a:ln/>
        </p:spPr>
        <p:style>
          <a:lnRef idx="1">
            <a:schemeClr val="accent3"/>
          </a:lnRef>
          <a:fillRef idx="0">
            <a:schemeClr val="accent3"/>
          </a:fillRef>
          <a:effectRef idx="0">
            <a:schemeClr val="accent3"/>
          </a:effectRef>
          <a:fontRef idx="minor">
            <a:schemeClr val="tx1"/>
          </a:fontRef>
        </p:style>
      </p:cxnSp>
      <p:sp>
        <p:nvSpPr>
          <p:cNvPr id="13" name="Title 1">
            <a:extLst>
              <a:ext uri="{FF2B5EF4-FFF2-40B4-BE49-F238E27FC236}">
                <a16:creationId xmlns:a16="http://schemas.microsoft.com/office/drawing/2014/main" id="{A8D0CD62-9214-D015-BE1D-F4374846A505}"/>
              </a:ext>
            </a:extLst>
          </p:cNvPr>
          <p:cNvSpPr txBox="1">
            <a:spLocks/>
          </p:cNvSpPr>
          <p:nvPr/>
        </p:nvSpPr>
        <p:spPr bwMode="gray">
          <a:xfrm>
            <a:off x="360273" y="337969"/>
            <a:ext cx="10989950" cy="363600"/>
          </a:xfrm>
          <a:prstGeom prst="rect">
            <a:avLst/>
          </a:prstGeom>
        </p:spPr>
        <p:txBody>
          <a:bodyPr vert="horz" lIns="0" tIns="0" rIns="0" bIns="0" rtlCol="0" anchor="t">
            <a:noAutofit/>
          </a:bodyPr>
          <a:lstStyle>
            <a:lvl1pPr algn="l" defTabSz="914126" rtl="0" eaLnBrk="1" latinLnBrk="0" hangingPunct="1">
              <a:lnSpc>
                <a:spcPct val="100000"/>
              </a:lnSpc>
              <a:spcBef>
                <a:spcPct val="0"/>
              </a:spcBef>
              <a:buNone/>
              <a:defRPr sz="2800" b="1" kern="1200">
                <a:solidFill>
                  <a:schemeClr val="tx1"/>
                </a:solidFill>
                <a:latin typeface="+mj-lt"/>
                <a:ea typeface="+mj-ea"/>
                <a:cs typeface="+mj-cs"/>
              </a:defRPr>
            </a:lvl1pPr>
          </a:lstStyle>
          <a:p>
            <a:pPr marL="457200" indent="-457200">
              <a:buFont typeface="Wingdings" panose="05000000000000000000" pitchFamily="2" charset="2"/>
              <a:buChar char="ü"/>
            </a:pPr>
            <a:r>
              <a:rPr lang="en-US" u="sng" dirty="0"/>
              <a:t>Solution Description :</a:t>
            </a:r>
            <a:endParaRPr lang="en-US" dirty="0"/>
          </a:p>
          <a:p>
            <a:pPr marL="457200" indent="-457200">
              <a:buFont typeface="Wingdings" panose="05000000000000000000" pitchFamily="2" charset="2"/>
              <a:buChar char="q"/>
            </a:pPr>
            <a:endParaRPr lang="en-US" u="sng" dirty="0"/>
          </a:p>
        </p:txBody>
      </p:sp>
    </p:spTree>
    <p:extLst>
      <p:ext uri="{BB962C8B-B14F-4D97-AF65-F5344CB8AC3E}">
        <p14:creationId xmlns:p14="http://schemas.microsoft.com/office/powerpoint/2010/main" val="305172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EF5-4B78-5902-C00D-20E116C074D2}"/>
              </a:ext>
            </a:extLst>
          </p:cNvPr>
          <p:cNvSpPr>
            <a:spLocks noGrp="1"/>
          </p:cNvSpPr>
          <p:nvPr>
            <p:ph type="title"/>
          </p:nvPr>
        </p:nvSpPr>
        <p:spPr/>
        <p:txBody>
          <a:bodyPr/>
          <a:lstStyle/>
          <a:p>
            <a:pPr marL="457200" indent="-457200">
              <a:buFont typeface="Wingdings" panose="05000000000000000000" pitchFamily="2" charset="2"/>
              <a:buChar char="q"/>
            </a:pPr>
            <a:r>
              <a:rPr lang="en-US" u="sng" dirty="0"/>
              <a:t>Differentiation</a:t>
            </a:r>
          </a:p>
        </p:txBody>
      </p:sp>
      <p:graphicFrame>
        <p:nvGraphicFramePr>
          <p:cNvPr id="13" name="Diagram 12">
            <a:extLst>
              <a:ext uri="{FF2B5EF4-FFF2-40B4-BE49-F238E27FC236}">
                <a16:creationId xmlns:a16="http://schemas.microsoft.com/office/drawing/2014/main" id="{D94435F5-54B5-DEF0-4D2A-8ECFD418FC22}"/>
              </a:ext>
            </a:extLst>
          </p:cNvPr>
          <p:cNvGraphicFramePr/>
          <p:nvPr>
            <p:extLst>
              <p:ext uri="{D42A27DB-BD31-4B8C-83A1-F6EECF244321}">
                <p14:modId xmlns:p14="http://schemas.microsoft.com/office/powerpoint/2010/main" val="61248182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77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D352-137B-621C-0AAA-4DB75D5F4104}"/>
              </a:ext>
            </a:extLst>
          </p:cNvPr>
          <p:cNvSpPr>
            <a:spLocks noGrp="1"/>
          </p:cNvSpPr>
          <p:nvPr>
            <p:ph type="title"/>
          </p:nvPr>
        </p:nvSpPr>
        <p:spPr/>
        <p:txBody>
          <a:bodyPr/>
          <a:lstStyle/>
          <a:p>
            <a:pPr marL="457200" indent="-457200">
              <a:buFont typeface="Wingdings" panose="05000000000000000000" pitchFamily="2" charset="2"/>
              <a:buChar char="q"/>
            </a:pPr>
            <a:r>
              <a:rPr lang="en-US" u="sng" dirty="0"/>
              <a:t>Positioning</a:t>
            </a:r>
          </a:p>
        </p:txBody>
      </p:sp>
      <p:sp>
        <p:nvSpPr>
          <p:cNvPr id="3" name="Text Placeholder 2">
            <a:extLst>
              <a:ext uri="{FF2B5EF4-FFF2-40B4-BE49-F238E27FC236}">
                <a16:creationId xmlns:a16="http://schemas.microsoft.com/office/drawing/2014/main" id="{A91EA2E4-2488-A539-0A1E-323398799FEE}"/>
              </a:ext>
            </a:extLst>
          </p:cNvPr>
          <p:cNvSpPr>
            <a:spLocks noGrp="1"/>
          </p:cNvSpPr>
          <p:nvPr>
            <p:ph type="body" sz="quarter" idx="13"/>
          </p:nvPr>
        </p:nvSpPr>
        <p:spPr>
          <a:xfrm>
            <a:off x="1150403" y="1148959"/>
            <a:ext cx="5807839" cy="2963396"/>
          </a:xfrm>
        </p:spPr>
        <p:txBody>
          <a:bodyPr/>
          <a:lstStyle/>
          <a:p>
            <a:pPr marL="429750" lvl="2" indent="-285750">
              <a:buFont typeface="Wingdings" panose="05000000000000000000" pitchFamily="2" charset="2"/>
              <a:buChar char="ü"/>
            </a:pPr>
            <a:r>
              <a:rPr lang="en-US" sz="1800" dirty="0"/>
              <a:t>Good Quality Food with multiple variety</a:t>
            </a:r>
          </a:p>
          <a:p>
            <a:pPr marL="429750" lvl="2" indent="-285750">
              <a:buFont typeface="Wingdings" panose="05000000000000000000" pitchFamily="2" charset="2"/>
              <a:buChar char="ü"/>
            </a:pPr>
            <a:r>
              <a:rPr lang="en-US" sz="1800" dirty="0"/>
              <a:t>Affordable to all the groups of people</a:t>
            </a:r>
          </a:p>
          <a:p>
            <a:pPr marL="429750" lvl="2" indent="-285750">
              <a:buFont typeface="Wingdings" panose="05000000000000000000" pitchFamily="2" charset="2"/>
              <a:buChar char="ü"/>
            </a:pPr>
            <a:r>
              <a:rPr lang="en-US" sz="1800" dirty="0"/>
              <a:t>Mainly Student, employees, Middle Class.</a:t>
            </a:r>
          </a:p>
          <a:p>
            <a:pPr marL="429750" lvl="2" indent="-285750">
              <a:buFont typeface="Wingdings" panose="05000000000000000000" pitchFamily="2" charset="2"/>
              <a:buChar char="ü"/>
            </a:pPr>
            <a:r>
              <a:rPr lang="en-US" sz="1800" dirty="0"/>
              <a:t>Clean and hygienic Food </a:t>
            </a:r>
          </a:p>
          <a:p>
            <a:pPr marL="429750" lvl="2" indent="-285750">
              <a:buFont typeface="Wingdings" panose="05000000000000000000" pitchFamily="2" charset="2"/>
              <a:buChar char="ü"/>
            </a:pPr>
            <a:r>
              <a:rPr lang="en-US" sz="1800" dirty="0"/>
              <a:t>Low price with best Quality compared to others</a:t>
            </a:r>
          </a:p>
          <a:p>
            <a:pPr marL="429750" lvl="2" indent="-285750">
              <a:buFont typeface="Wingdings" panose="05000000000000000000" pitchFamily="2" charset="2"/>
              <a:buChar char="ü"/>
            </a:pPr>
            <a:r>
              <a:rPr lang="en-US" sz="1800" dirty="0"/>
              <a:t>Best Services &amp; Amenities compare to others</a:t>
            </a:r>
          </a:p>
          <a:p>
            <a:pPr lvl="2" indent="0">
              <a:buNone/>
            </a:pPr>
            <a:endParaRPr lang="en-US" sz="1800" dirty="0"/>
          </a:p>
        </p:txBody>
      </p:sp>
    </p:spTree>
    <p:extLst>
      <p:ext uri="{BB962C8B-B14F-4D97-AF65-F5344CB8AC3E}">
        <p14:creationId xmlns:p14="http://schemas.microsoft.com/office/powerpoint/2010/main" val="34145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44386A-409F-1E1D-43E1-73580759C120}"/>
              </a:ext>
            </a:extLst>
          </p:cNvPr>
          <p:cNvSpPr>
            <a:spLocks noGrp="1"/>
          </p:cNvSpPr>
          <p:nvPr>
            <p:ph type="body" sz="quarter" idx="13"/>
          </p:nvPr>
        </p:nvSpPr>
        <p:spPr>
          <a:xfrm>
            <a:off x="2875226" y="2713707"/>
            <a:ext cx="5447281" cy="997681"/>
          </a:xfrm>
        </p:spPr>
        <p:txBody>
          <a:bodyPr/>
          <a:lstStyle/>
          <a:p>
            <a:pPr algn="ctr"/>
            <a:r>
              <a:rPr lang="en-US" sz="7200" dirty="0">
                <a:solidFill>
                  <a:schemeClr val="accent3">
                    <a:lumMod val="50000"/>
                    <a:lumOff val="50000"/>
                  </a:schemeClr>
                </a:solidFill>
              </a:rPr>
              <a:t>Thank You</a:t>
            </a:r>
          </a:p>
          <a:p>
            <a:endParaRPr lang="en-US" sz="4400" dirty="0">
              <a:solidFill>
                <a:schemeClr val="accent3">
                  <a:lumMod val="50000"/>
                  <a:lumOff val="50000"/>
                </a:schemeClr>
              </a:solidFill>
            </a:endParaRPr>
          </a:p>
        </p:txBody>
      </p:sp>
    </p:spTree>
    <p:extLst>
      <p:ext uri="{BB962C8B-B14F-4D97-AF65-F5344CB8AC3E}">
        <p14:creationId xmlns:p14="http://schemas.microsoft.com/office/powerpoint/2010/main" val="425508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RE Core Orange">
  <a:themeElements>
    <a:clrScheme name="HERE Core – Orange">
      <a:dk1>
        <a:srgbClr val="383C45"/>
      </a:dk1>
      <a:lt1>
        <a:srgbClr val="FFFFFF"/>
      </a:lt1>
      <a:dk2>
        <a:srgbClr val="48DAD0"/>
      </a:dk2>
      <a:lt2>
        <a:srgbClr val="FAD7C3"/>
      </a:lt2>
      <a:accent1>
        <a:srgbClr val="00AFAA"/>
      </a:accent1>
      <a:accent2>
        <a:srgbClr val="48DAD0"/>
      </a:accent2>
      <a:accent3>
        <a:srgbClr val="0F1621"/>
      </a:accent3>
      <a:accent4>
        <a:srgbClr val="9B9DA2"/>
      </a:accent4>
      <a:accent5>
        <a:srgbClr val="EC610E"/>
      </a:accent5>
      <a:accent6>
        <a:srgbClr val="F5B086"/>
      </a:accent6>
      <a:hlink>
        <a:srgbClr val="00AFAA"/>
      </a:hlink>
      <a:folHlink>
        <a:srgbClr val="00AFAA"/>
      </a:folHlink>
    </a:clrScheme>
    <a:fontScheme name="Custom 1">
      <a:majorFont>
        <a:latin typeface="FiraGO"/>
        <a:ea typeface=""/>
        <a:cs typeface=""/>
      </a:majorFont>
      <a:minorFont>
        <a:latin typeface="FiraG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a:noFill/>
        </a:ln>
      </a:spPr>
      <a:bodyPr rtlCol="0" anchor="ctr"/>
      <a:lstStyle>
        <a:defPPr algn="ctr">
          <a:lnSpc>
            <a:spcPct val="120000"/>
          </a:lnSpc>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ln w="12700">
          <a:noFill/>
        </a:ln>
      </a:spPr>
      <a:bodyPr wrap="square" lIns="0" tIns="0" rIns="0" bIns="0" rtlCol="0">
        <a:noAutofit/>
      </a:bodyPr>
      <a:lstStyle>
        <a:defPPr algn="l">
          <a:lnSpc>
            <a:spcPct val="120000"/>
          </a:lnSpc>
          <a:defRPr sz="1600" dirty="0" smtClean="0"/>
        </a:defPPr>
      </a:lstStyle>
    </a:txDef>
  </a:objectDefaults>
  <a:extraClrSchemeLst/>
  <a:custClrLst>
    <a:custClr name="HERE Dark Aqua">
      <a:srgbClr val="00AFAA"/>
    </a:custClr>
    <a:custClr name="HERE Dark Aqua 2">
      <a:srgbClr val="00908A"/>
    </a:custClr>
    <a:custClr name="HERE Dark Gray">
      <a:srgbClr val="0F1621"/>
    </a:custClr>
    <a:custClr name="HERE Gray 100">
      <a:srgbClr val="383C45"/>
    </a:custClr>
    <a:custClr name="HERE Gray 75">
      <a:srgbClr val="6A6D74"/>
    </a:custClr>
    <a:custClr name="HERE Gray 50">
      <a:srgbClr val="9B9DA2"/>
    </a:custClr>
    <a:custClr name="HERE Gray 25">
      <a:srgbClr val="CDCED0"/>
    </a:custClr>
    <a:custClr name="White">
      <a:srgbClr val="FFFFFF"/>
    </a:custClr>
    <a:custClr name="White">
      <a:srgbClr val="FFFFFF"/>
    </a:custClr>
    <a:custClr name="White">
      <a:srgbClr val="FFFFFF"/>
    </a:custClr>
    <a:custClr name="HERE Aqua 100">
      <a:srgbClr val="48DAD0"/>
    </a:custClr>
    <a:custClr name="Red 100">
      <a:srgbClr val="C41C33"/>
    </a:custClr>
    <a:custClr name="Pink 100">
      <a:srgbClr val="C53580"/>
    </a:custClr>
    <a:custClr name="Orange 100">
      <a:srgbClr val="EC610E"/>
    </a:custClr>
    <a:custClr name="Yellow 100">
      <a:srgbClr val="FAB800"/>
    </a:custClr>
    <a:custClr name="Dark Green 100">
      <a:srgbClr val="70943C"/>
    </a:custClr>
    <a:custClr name="Light Green 100">
      <a:srgbClr val="06B87C"/>
    </a:custClr>
    <a:custClr name="Dark Blue 100">
      <a:srgbClr val="3F59A7"/>
    </a:custClr>
    <a:custClr name="Light Blue 100">
      <a:srgbClr val="52A3DB"/>
    </a:custClr>
    <a:custClr name="Purple 100">
      <a:srgbClr val="673A93"/>
    </a:custClr>
    <a:custClr name="HERE Aqua 75">
      <a:srgbClr val="76E3DC"/>
    </a:custClr>
    <a:custClr name="Red 75">
      <a:srgbClr val="D35566"/>
    </a:custClr>
    <a:custClr name="Pink 75">
      <a:srgbClr val="D468A0"/>
    </a:custClr>
    <a:custClr name="Orange 75">
      <a:srgbClr val="F1894A"/>
    </a:custClr>
    <a:custClr name="Yellow 75">
      <a:srgbClr val="FBCA40"/>
    </a:custClr>
    <a:custClr name="Dark Green 75">
      <a:srgbClr val="94AF6D"/>
    </a:custClr>
    <a:custClr name="Light Green 75">
      <a:srgbClr val="44CA9D"/>
    </a:custClr>
    <a:custClr name="Dark Blue 75">
      <a:srgbClr val="6F83BD"/>
    </a:custClr>
    <a:custClr name="Light Blue 75">
      <a:srgbClr val="7DBAE4"/>
    </a:custClr>
    <a:custClr name="Purple 75">
      <a:srgbClr val="8D6BAE"/>
    </a:custClr>
    <a:custClr name="HERE Aqua 50">
      <a:srgbClr val="A3ECE7"/>
    </a:custClr>
    <a:custClr name="Red 50">
      <a:srgbClr val="E18D99"/>
    </a:custClr>
    <a:custClr name="Pink 50">
      <a:srgbClr val="E29ABF"/>
    </a:custClr>
    <a:custClr name="Orange 50">
      <a:srgbClr val="F5B086"/>
    </a:custClr>
    <a:custClr name="Yellow 50">
      <a:srgbClr val="FCDB7F"/>
    </a:custClr>
    <a:custClr name="Dark Green 50">
      <a:srgbClr val="B7C99D"/>
    </a:custClr>
    <a:custClr name="Light Green 50">
      <a:srgbClr val="82DBBD"/>
    </a:custClr>
    <a:custClr name="Dark Blue 50">
      <a:srgbClr val="9FACD3"/>
    </a:custClr>
    <a:custClr name="Light Blue 50">
      <a:srgbClr val="A8D1ED"/>
    </a:custClr>
    <a:custClr name="Purple 50">
      <a:srgbClr val="B39CC9"/>
    </a:custClr>
    <a:custClr name="HERE Aqua 25">
      <a:srgbClr val="D1F6F3"/>
    </a:custClr>
    <a:custClr name="White">
      <a:srgbClr val="FFFFFF"/>
    </a:custClr>
    <a:custClr name="White">
      <a:srgbClr val="FFFFFF"/>
    </a:custClr>
    <a:custClr name="White">
      <a:srgbClr val="FFFFFF"/>
    </a:custClr>
    <a:custClr name="White">
      <a:srgbClr val="FFFFFF"/>
    </a:custClr>
    <a:custClr name="White">
      <a:srgbClr val="FFFFFF"/>
    </a:custClr>
    <a:custClr name="Light Green on Dark">
      <a:srgbClr val="15D081"/>
    </a:custClr>
    <a:custClr name="Dark Blue on Dark">
      <a:srgbClr val="4A86FF"/>
    </a:custClr>
    <a:custClr name="White">
      <a:srgbClr val="FFFFFF"/>
    </a:custClr>
    <a:custClr name="Purple on Dark">
      <a:srgbClr val="A566FF"/>
    </a:custClr>
  </a:custClrLst>
  <a:extLst>
    <a:ext uri="{05A4C25C-085E-4340-85A3-A5531E510DB2}">
      <thm15:themeFamily xmlns:thm15="http://schemas.microsoft.com/office/thememl/2012/main" name="HERE Core Orange" id="{92BE95B3-AC36-4E2F-AAE9-E8AE6103E20C}" vid="{E46BCEFE-7000-4718-AA3E-F301A1B9CFD1}"/>
    </a:ext>
  </a:extLst>
</a:theme>
</file>

<file path=docProps/app.xml><?xml version="1.0" encoding="utf-8"?>
<Properties xmlns="http://schemas.openxmlformats.org/officeDocument/2006/extended-properties" xmlns:vt="http://schemas.openxmlformats.org/officeDocument/2006/docPropsVTypes">
  <Template>HERE Core Blue</Template>
  <TotalTime>208</TotalTime>
  <Words>279</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FiraGO</vt:lpstr>
      <vt:lpstr>Wingdings</vt:lpstr>
      <vt:lpstr>HERE Core Orange</vt:lpstr>
      <vt:lpstr>CASE STUDY-VADA PAV</vt:lpstr>
      <vt:lpstr>Agenda</vt:lpstr>
      <vt:lpstr>Introduction</vt:lpstr>
      <vt:lpstr>Competitors Analysis</vt:lpstr>
      <vt:lpstr>Pricing</vt:lpstr>
      <vt:lpstr>Differentiation</vt:lpstr>
      <vt:lpstr>Positioning</vt:lpstr>
      <vt:lpstr>PowerPoint Presentation</vt:lpstr>
    </vt:vector>
  </TitlesOfParts>
  <Company>HERE Global B. 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STUDY-VADA PAV</dc:title>
  <dc:creator>Savla, Pooja</dc:creator>
  <cp:lastModifiedBy>Savla, Pooja</cp:lastModifiedBy>
  <cp:revision>1</cp:revision>
  <dcterms:created xsi:type="dcterms:W3CDTF">2023-08-20T10:47:52Z</dcterms:created>
  <dcterms:modified xsi:type="dcterms:W3CDTF">2023-08-20T14:16:28Z</dcterms:modified>
</cp:coreProperties>
</file>