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5" r:id="rId5"/>
    <p:sldId id="263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tweb.stanford.edu/~tibs/ElemStatLearn/datase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417981"/>
            <a:ext cx="10177668" cy="2239617"/>
          </a:xfrm>
        </p:spPr>
        <p:txBody>
          <a:bodyPr/>
          <a:lstStyle/>
          <a:p>
            <a:pPr algn="ctr"/>
            <a:br>
              <a:rPr lang="en-IN" sz="4800" b="1" dirty="0"/>
            </a:br>
            <a:r>
              <a:rPr lang="en-IN" sz="4800" b="1" dirty="0"/>
              <a:t>Use case </a:t>
            </a:r>
            <a:br>
              <a:rPr lang="en-IN" sz="4800" b="1" dirty="0"/>
            </a:br>
            <a:r>
              <a:rPr lang="en-IN" sz="4800" b="1" dirty="0"/>
              <a:t>on</a:t>
            </a:r>
            <a:br>
              <a:rPr lang="en-IN" sz="4800" b="1" dirty="0"/>
            </a:br>
            <a:r>
              <a:rPr lang="en-IN" sz="4800" b="1" dirty="0"/>
              <a:t>Predict Coronary Heart Disease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101" y="4041913"/>
            <a:ext cx="8061003" cy="814271"/>
          </a:xfrm>
        </p:spPr>
        <p:txBody>
          <a:bodyPr/>
          <a:lstStyle/>
          <a:p>
            <a:r>
              <a:rPr lang="en-IN" dirty="0"/>
              <a:t>Using Spark MLlib to predict</a:t>
            </a:r>
          </a:p>
        </p:txBody>
      </p:sp>
    </p:spTree>
    <p:extLst>
      <p:ext uri="{BB962C8B-B14F-4D97-AF65-F5344CB8AC3E}">
        <p14:creationId xmlns:p14="http://schemas.microsoft.com/office/powerpoint/2010/main" val="216498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Predicting CHD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interested in our case study in a database containing data about 462 patients for whom we want to predict exposure to a heart attack.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dataset is taken from </a:t>
            </a:r>
            <a:r>
              <a:rPr lang="en-IN" u="sng" dirty="0">
                <a:hlinkClick r:id="rId2"/>
              </a:rPr>
              <a:t>http://statweb.stanford.edu/~tibs/ElemStatLearn/datasets/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5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723167"/>
              </p:ext>
            </p:extLst>
          </p:nvPr>
        </p:nvGraphicFramePr>
        <p:xfrm>
          <a:off x="568797" y="1882292"/>
          <a:ext cx="8479918" cy="3881437"/>
        </p:xfrm>
        <a:graphic>
          <a:graphicData uri="http://schemas.openxmlformats.org/drawingml/2006/table">
            <a:tbl>
              <a:tblPr/>
              <a:tblGrid>
                <a:gridCol w="4239959">
                  <a:extLst>
                    <a:ext uri="{9D8B030D-6E8A-4147-A177-3AD203B41FA5}">
                      <a16:colId xmlns:a16="http://schemas.microsoft.com/office/drawing/2014/main" val="1490069946"/>
                    </a:ext>
                  </a:extLst>
                </a:gridCol>
                <a:gridCol w="4239959">
                  <a:extLst>
                    <a:ext uri="{9D8B030D-6E8A-4147-A177-3AD203B41FA5}">
                      <a16:colId xmlns:a16="http://schemas.microsoft.com/office/drawing/2014/main" val="1732276889"/>
                    </a:ext>
                  </a:extLst>
                </a:gridCol>
              </a:tblGrid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 b="1">
                          <a:effectLst/>
                        </a:rPr>
                        <a:t>variable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>
                          <a:effectLst/>
                        </a:rPr>
                        <a:t>description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14520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sbp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systolic blood pressure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87795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tobacco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cumulative tobacco (kg)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552177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>
                          <a:effectLst/>
                        </a:rPr>
                        <a:t>ldl</a:t>
                      </a:r>
                      <a:endParaRPr lang="en-IN" sz="1500" dirty="0">
                        <a:effectLst/>
                      </a:endParaRP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low densiity lipoprotein cholesterol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35667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adiposity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500">
                        <a:effectLst/>
                      </a:endParaRP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08131"/>
                  </a:ext>
                </a:extLst>
              </a:tr>
              <a:tr h="565637"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>
                          <a:effectLst/>
                        </a:rPr>
                        <a:t>famhist</a:t>
                      </a:r>
                      <a:endParaRPr lang="en-IN" sz="1500" dirty="0">
                        <a:effectLst/>
                      </a:endParaRP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family history of heart disease (Present, Absent)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814610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typea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type-A behavior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0766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obesity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500">
                        <a:effectLst/>
                      </a:endParaRP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429251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alcohol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current alcohol consumption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939712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age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age at onset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60409"/>
                  </a:ext>
                </a:extLst>
              </a:tr>
              <a:tr h="331580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chd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response, coronary heart disease</a:t>
                      </a:r>
                    </a:p>
                  </a:txBody>
                  <a:tcPr marL="105651" marR="105651" marT="48762" marB="487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742458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2047" y="39756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/>
              <a:t>Description of Dataset –</a:t>
            </a:r>
            <a:br>
              <a:rPr lang="en-IN" dirty="0"/>
            </a:br>
            <a:r>
              <a:rPr lang="en-IN" dirty="0"/>
              <a:t> </a:t>
            </a:r>
            <a:r>
              <a:rPr lang="en-IN" sz="2000" dirty="0">
                <a:solidFill>
                  <a:schemeClr val="tx1"/>
                </a:solidFill>
              </a:rPr>
              <a:t>For our use case, we will be interested more in the last variable i.e. CHD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20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965"/>
            <a:ext cx="8596668" cy="4729397"/>
          </a:xfrm>
        </p:spPr>
        <p:txBody>
          <a:bodyPr>
            <a:normAutofit/>
          </a:bodyPr>
          <a:lstStyle/>
          <a:p>
            <a:r>
              <a:rPr lang="en-IN" b="1" dirty="0"/>
              <a:t>Apache Spark</a:t>
            </a: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Spark SQL</a:t>
            </a:r>
            <a:r>
              <a:rPr lang="en-IN" dirty="0"/>
              <a:t> 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b="1" dirty="0"/>
              <a:t>Spark </a:t>
            </a:r>
            <a:r>
              <a:rPr lang="en-IN" b="1" dirty="0" err="1"/>
              <a:t>MLLib</a:t>
            </a: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 err="1"/>
              <a:t>Matplotlib</a:t>
            </a:r>
            <a:r>
              <a:rPr lang="en-IN" b="1" dirty="0"/>
              <a:t>/seaborn libraries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22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3757"/>
            <a:ext cx="8943744" cy="44776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773" y="2556564"/>
            <a:ext cx="1431234" cy="91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 data In csv format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6696" y="2556564"/>
            <a:ext cx="1828799" cy="87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copied to </a:t>
            </a:r>
            <a:r>
              <a:rPr lang="en-IN" dirty="0" err="1"/>
              <a:t>FileSystem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883966" y="2396435"/>
            <a:ext cx="2941982" cy="110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Visualizing Data with </a:t>
            </a:r>
            <a:r>
              <a:rPr lang="en-IN" dirty="0" err="1"/>
              <a:t>comparisionsusing</a:t>
            </a:r>
            <a:r>
              <a:rPr lang="en-IN" dirty="0"/>
              <a:t> </a:t>
            </a:r>
            <a:r>
              <a:rPr lang="en-IN" dirty="0" err="1"/>
              <a:t>matplotlib</a:t>
            </a:r>
            <a:r>
              <a:rPr lang="en-IN" dirty="0"/>
              <a:t> &amp; seaborn lib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3966" y="4083880"/>
            <a:ext cx="2941982" cy="912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	Inferring insights 	using basic Statistics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3966" y="5592417"/>
            <a:ext cx="2941982" cy="74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	Machine </a:t>
            </a:r>
            <a:r>
              <a:rPr lang="en-IN" dirty="0"/>
              <a:t>learning </a:t>
            </a:r>
            <a:r>
              <a:rPr lang="en-IN"/>
              <a:t>- 	Predictive </a:t>
            </a:r>
            <a:r>
              <a:rPr lang="en-IN" dirty="0"/>
              <a:t>Analytics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6695" y="4615069"/>
            <a:ext cx="1828799" cy="76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Apache </a:t>
            </a:r>
            <a:r>
              <a:rPr lang="en-IN" dirty="0" err="1"/>
              <a:t>Saprk</a:t>
            </a:r>
            <a:r>
              <a:rPr lang="en-IN" dirty="0"/>
              <a:t>-python code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1644007" y="2993886"/>
            <a:ext cx="1072689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 flipH="1">
            <a:off x="3631095" y="3431208"/>
            <a:ext cx="1" cy="118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6" idx="1"/>
          </p:cNvCxnSpPr>
          <p:nvPr/>
        </p:nvCxnSpPr>
        <p:spPr>
          <a:xfrm flipV="1">
            <a:off x="4545494" y="2950817"/>
            <a:ext cx="1338472" cy="204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7" idx="1"/>
          </p:cNvCxnSpPr>
          <p:nvPr/>
        </p:nvCxnSpPr>
        <p:spPr>
          <a:xfrm flipV="1">
            <a:off x="4545494" y="4539975"/>
            <a:ext cx="1338472" cy="45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1"/>
          </p:cNvCxnSpPr>
          <p:nvPr/>
        </p:nvCxnSpPr>
        <p:spPr>
          <a:xfrm>
            <a:off x="4545494" y="4996069"/>
            <a:ext cx="1338472" cy="9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7354957" y="3505198"/>
            <a:ext cx="0" cy="57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7354957" y="4996069"/>
            <a:ext cx="0" cy="596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3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117" y="2623930"/>
            <a:ext cx="8596668" cy="1320800"/>
          </a:xfrm>
        </p:spPr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2231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121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 Use case  on Predict Coronary Heart Disease</vt:lpstr>
      <vt:lpstr>Purpose of Predicting CHD</vt:lpstr>
      <vt:lpstr>Description of Dataset –  For our use case, we will be interested more in the last variable i.e. CHD</vt:lpstr>
      <vt:lpstr>Technology Used</vt:lpstr>
      <vt:lpstr>Modeling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Coronary Heart Disease – Use case</dc:title>
  <dc:creator>Admin</dc:creator>
  <cp:lastModifiedBy>Admin</cp:lastModifiedBy>
  <cp:revision>26</cp:revision>
  <dcterms:created xsi:type="dcterms:W3CDTF">2016-08-29T06:15:17Z</dcterms:created>
  <dcterms:modified xsi:type="dcterms:W3CDTF">2016-08-31T10:22:23Z</dcterms:modified>
</cp:coreProperties>
</file>