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28"/>
            <a:ext cx="2454503" cy="11251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28723" y="6384273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933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383652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6172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4294967295" orient="horz" pos="2160">
          <p15:clr>
            <a:srgbClr val="FBAE40"/>
          </p15:clr>
        </p15:guide>
        <p15:guide id="4294967295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3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16421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6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3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2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6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73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67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9"/>
            <a:ext cx="6815667" cy="5199063"/>
          </a:xfrm>
        </p:spPr>
        <p:txBody>
          <a:bodyPr>
            <a:noAutofit/>
          </a:bodyPr>
          <a:lstStyle>
            <a:lvl1pPr>
              <a:defRPr sz="2267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15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67"/>
            </a:lvl1pPr>
            <a:lvl2pPr marL="457189" indent="0">
              <a:buNone/>
              <a:defRPr sz="1200"/>
            </a:lvl2pPr>
            <a:lvl3pPr marL="914377" indent="0">
              <a:buNone/>
              <a:defRPr sz="1067"/>
            </a:lvl3pPr>
            <a:lvl4pPr marL="1371566" indent="0">
              <a:buNone/>
              <a:defRPr sz="933"/>
            </a:lvl4pPr>
            <a:lvl5pPr marL="1828754" indent="0">
              <a:buNone/>
              <a:defRPr sz="933"/>
            </a:lvl5pPr>
            <a:lvl6pPr marL="2285943" indent="0">
              <a:buNone/>
              <a:defRPr sz="933"/>
            </a:lvl6pPr>
            <a:lvl7pPr marL="2743131" indent="0">
              <a:buNone/>
              <a:defRPr sz="933"/>
            </a:lvl7pPr>
            <a:lvl8pPr marL="3200320" indent="0">
              <a:buNone/>
              <a:defRPr sz="933"/>
            </a:lvl8pPr>
            <a:lvl9pPr marL="3657509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73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44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2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9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9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73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19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2" y="5"/>
            <a:ext cx="12191997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47377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2" y="3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11072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8847" y="0"/>
            <a:ext cx="121996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42855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5"/>
            <a:ext cx="121920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123537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3"/>
            <a:ext cx="12191999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120122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2" y="4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397827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4"/>
            <a:ext cx="12192000" cy="6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139933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67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orient="horz" pos="2160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Design  - Main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347" y="1403797"/>
            <a:ext cx="11026881" cy="45720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378" y="1429555"/>
            <a:ext cx="10833698" cy="42500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Care Case Handling – Automation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92135" y="1526146"/>
            <a:ext cx="2202288" cy="294900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&lt;&lt;User Name &gt;&gt;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7256" y="1526146"/>
            <a:ext cx="2202288" cy="294900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&lt;&lt;Date &gt;&gt;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1378" y="2253802"/>
            <a:ext cx="2423794" cy="3593205"/>
          </a:xfrm>
          <a:prstGeom prst="roundRect">
            <a:avLst>
              <a:gd name="adj" fmla="val 3325"/>
            </a:avLst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Care Case</a:t>
            </a:r>
          </a:p>
          <a:p>
            <a:r>
              <a:rPr lang="en-US" dirty="0"/>
              <a:t> </a:t>
            </a:r>
            <a:r>
              <a:rPr lang="en-US" dirty="0" smtClean="0"/>
              <a:t>- Similar Cases</a:t>
            </a:r>
          </a:p>
          <a:p>
            <a:r>
              <a:rPr lang="en-US" dirty="0"/>
              <a:t> </a:t>
            </a:r>
            <a:r>
              <a:rPr lang="en-US" dirty="0" smtClean="0"/>
              <a:t>- Case Solving Team</a:t>
            </a:r>
          </a:p>
          <a:p>
            <a:endParaRPr lang="en-US" dirty="0"/>
          </a:p>
          <a:p>
            <a:r>
              <a:rPr lang="en-US" dirty="0" smtClean="0"/>
              <a:t>Log Analysis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203" y="2253803"/>
            <a:ext cx="8190963" cy="3593204"/>
          </a:xfrm>
          <a:prstGeom prst="roundRect">
            <a:avLst>
              <a:gd name="adj" fmla="val 2267"/>
            </a:avLst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About Care Case Handling Application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Application is to support the team for identifying the insights as well improve the productivities of SME with help of Artificial intelligence techniques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01" y="182104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Design  - Similar Cases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347" y="1403796"/>
            <a:ext cx="11026881" cy="485533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378" y="1429555"/>
            <a:ext cx="10833698" cy="42500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Care Case Handling – Automation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92135" y="1526146"/>
            <a:ext cx="2202288" cy="294900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&lt;&lt;User Name &gt;&gt;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7256" y="1526146"/>
            <a:ext cx="2202288" cy="294900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&lt;&lt;Date &gt;&gt;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1378" y="2253802"/>
            <a:ext cx="2423794" cy="3593205"/>
          </a:xfrm>
          <a:prstGeom prst="roundRect">
            <a:avLst>
              <a:gd name="adj" fmla="val 3325"/>
            </a:avLst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Care Case</a:t>
            </a:r>
          </a:p>
          <a:p>
            <a:r>
              <a:rPr lang="en-US" dirty="0"/>
              <a:t> </a:t>
            </a:r>
            <a:r>
              <a:rPr lang="en-US" dirty="0" smtClean="0"/>
              <a:t>- Similar Cases</a:t>
            </a:r>
          </a:p>
          <a:p>
            <a:r>
              <a:rPr lang="en-US" dirty="0"/>
              <a:t> </a:t>
            </a:r>
            <a:r>
              <a:rPr lang="en-US" dirty="0" smtClean="0"/>
              <a:t>- Case Solving Team</a:t>
            </a:r>
          </a:p>
          <a:p>
            <a:endParaRPr lang="en-US" dirty="0"/>
          </a:p>
          <a:p>
            <a:r>
              <a:rPr lang="en-US" dirty="0" smtClean="0"/>
              <a:t>Log Analysis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601" y="182104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&gt; Similar Cases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288665" y="2745849"/>
            <a:ext cx="2627290" cy="42500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288665" y="3239704"/>
            <a:ext cx="2627290" cy="1199050"/>
          </a:xfrm>
          <a:prstGeom prst="roundRect">
            <a:avLst>
              <a:gd name="adj" fmla="val 8074"/>
            </a:avLst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88665" y="2251994"/>
            <a:ext cx="2627290" cy="42500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9414" y="2265843"/>
            <a:ext cx="146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Product Code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9413" y="2780505"/>
            <a:ext cx="146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Case Title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65172" y="3254065"/>
            <a:ext cx="146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Case Description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68968" y="4702452"/>
            <a:ext cx="2266683" cy="0"/>
          </a:xfrm>
          <a:prstGeom prst="straightConnector1">
            <a:avLst/>
          </a:prstGeom>
          <a:ln w="57150">
            <a:solidFill>
              <a:srgbClr val="8338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65172" y="4548563"/>
            <a:ext cx="146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 Range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4778063" y="5035639"/>
            <a:ext cx="218941" cy="21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78063" y="5360662"/>
            <a:ext cx="218941" cy="21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8203" y="4994832"/>
            <a:ext cx="185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Product workspace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361386" y="5302609"/>
            <a:ext cx="185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Entire workspace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5556873" y="5722145"/>
            <a:ext cx="1268929" cy="22789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64627"/>
              </p:ext>
            </p:extLst>
          </p:nvPr>
        </p:nvGraphicFramePr>
        <p:xfrm>
          <a:off x="7310848" y="2464495"/>
          <a:ext cx="4164228" cy="239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39"/>
                <a:gridCol w="1080698"/>
                <a:gridCol w="8768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Relevant</a:t>
                      </a:r>
                      <a:r>
                        <a:rPr lang="en-US" sz="1400" baseline="0" dirty="0" smtClean="0"/>
                        <a:t> Case #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210022" y="2156718"/>
            <a:ext cx="217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 Cases Solutions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8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Design  - Similar Cases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347" y="1403796"/>
            <a:ext cx="11026881" cy="4855335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378" y="1429555"/>
            <a:ext cx="10833698" cy="42500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Care Case Handling – Automation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92135" y="1526146"/>
            <a:ext cx="2202288" cy="294900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&lt;&lt;User Name &gt;&gt;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7256" y="1526146"/>
            <a:ext cx="2202288" cy="294900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&lt;&lt;Date &gt;&gt;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1378" y="2253802"/>
            <a:ext cx="2423794" cy="3593205"/>
          </a:xfrm>
          <a:prstGeom prst="roundRect">
            <a:avLst>
              <a:gd name="adj" fmla="val 3325"/>
            </a:avLst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Care Case</a:t>
            </a:r>
          </a:p>
          <a:p>
            <a:r>
              <a:rPr lang="en-US" dirty="0"/>
              <a:t> </a:t>
            </a:r>
            <a:r>
              <a:rPr lang="en-US" dirty="0" smtClean="0"/>
              <a:t>- Similar Cases</a:t>
            </a:r>
          </a:p>
          <a:p>
            <a:r>
              <a:rPr lang="en-US" dirty="0"/>
              <a:t> </a:t>
            </a:r>
            <a:r>
              <a:rPr lang="en-US" dirty="0" smtClean="0"/>
              <a:t>- Case Solving Team</a:t>
            </a:r>
          </a:p>
          <a:p>
            <a:endParaRPr lang="en-US" dirty="0"/>
          </a:p>
          <a:p>
            <a:r>
              <a:rPr lang="en-US" dirty="0" smtClean="0"/>
              <a:t>Log Analysis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601" y="182104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&gt; Similar Cases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288665" y="2745849"/>
            <a:ext cx="2627290" cy="42500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288665" y="3239704"/>
            <a:ext cx="2627290" cy="1199050"/>
          </a:xfrm>
          <a:prstGeom prst="roundRect">
            <a:avLst>
              <a:gd name="adj" fmla="val 8074"/>
            </a:avLst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88665" y="2251994"/>
            <a:ext cx="2627290" cy="42500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9414" y="2265843"/>
            <a:ext cx="146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Product Code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9413" y="2780505"/>
            <a:ext cx="146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Case Title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65172" y="3254065"/>
            <a:ext cx="146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Case Description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68968" y="4702452"/>
            <a:ext cx="2266683" cy="0"/>
          </a:xfrm>
          <a:prstGeom prst="straightConnector1">
            <a:avLst/>
          </a:prstGeom>
          <a:ln w="57150">
            <a:solidFill>
              <a:srgbClr val="8338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65172" y="4548563"/>
            <a:ext cx="146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 Range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4778063" y="5035639"/>
            <a:ext cx="218941" cy="21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78063" y="5360662"/>
            <a:ext cx="218941" cy="213189"/>
          </a:xfrm>
          <a:prstGeom prst="ellipse">
            <a:avLst/>
          </a:prstGeom>
          <a:solidFill>
            <a:schemeClr val="bg1"/>
          </a:solidFill>
          <a:ln w="9525">
            <a:solidFill>
              <a:srgbClr val="833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68203" y="4994832"/>
            <a:ext cx="185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Product workspace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361386" y="5302609"/>
            <a:ext cx="185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Entire workspace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5556873" y="5722145"/>
            <a:ext cx="1268929" cy="22789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64627"/>
              </p:ext>
            </p:extLst>
          </p:nvPr>
        </p:nvGraphicFramePr>
        <p:xfrm>
          <a:off x="7310848" y="2464495"/>
          <a:ext cx="4164228" cy="239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39"/>
                <a:gridCol w="1080698"/>
                <a:gridCol w="8768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Relevant</a:t>
                      </a:r>
                      <a:r>
                        <a:rPr lang="en-US" sz="1400" baseline="0" dirty="0" smtClean="0"/>
                        <a:t> Case #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210022" y="2156718"/>
            <a:ext cx="217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 Cases Solutions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533363" y="1951149"/>
            <a:ext cx="6626181" cy="4095481"/>
          </a:xfrm>
          <a:prstGeom prst="rect">
            <a:avLst/>
          </a:prstGeom>
          <a:solidFill>
            <a:schemeClr val="bg1"/>
          </a:solidFill>
          <a:ln w="9525">
            <a:solidFill>
              <a:srgbClr val="83389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Case # &lt;&lt;</a:t>
            </a:r>
            <a:r>
              <a:rPr lang="en-US" dirty="0" err="1" smtClean="0">
                <a:solidFill>
                  <a:schemeClr val="tx1"/>
                </a:solidFill>
              </a:rPr>
              <a:t>asdfasdf</a:t>
            </a:r>
            <a:r>
              <a:rPr lang="en-US" dirty="0" smtClean="0">
                <a:solidFill>
                  <a:schemeClr val="tx1"/>
                </a:solidFill>
              </a:rPr>
              <a:t>&gt;&gt;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Title :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Abc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asd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D6492A"/>
                </a:solidFill>
              </a:rPr>
              <a:t>ads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asdf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asdf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asdf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Description :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Abc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rgbClr val="D6492A"/>
                </a:solidFill>
              </a:rPr>
              <a:t>abca</a:t>
            </a:r>
            <a:r>
              <a:rPr lang="en-US" b="1" dirty="0" smtClean="0">
                <a:solidFill>
                  <a:srgbClr val="D6492A"/>
                </a:solidFill>
              </a:rPr>
              <a:t> </a:t>
            </a:r>
            <a:r>
              <a:rPr lang="en-US" b="1" dirty="0" err="1" smtClean="0">
                <a:solidFill>
                  <a:srgbClr val="D6492A"/>
                </a:solidFill>
              </a:rPr>
              <a:t>abac</a:t>
            </a:r>
            <a:r>
              <a:rPr lang="en-US" b="1" dirty="0" smtClean="0">
                <a:solidFill>
                  <a:srgbClr val="D6492A"/>
                </a:solidFill>
              </a:rPr>
              <a:t> </a:t>
            </a:r>
            <a:r>
              <a:rPr lang="en-US" b="1" dirty="0" err="1" smtClean="0">
                <a:solidFill>
                  <a:srgbClr val="D6492A"/>
                </a:solidFill>
              </a:rPr>
              <a:t>abac</a:t>
            </a:r>
            <a:r>
              <a:rPr lang="en-US" b="1" dirty="0" smtClean="0">
                <a:solidFill>
                  <a:srgbClr val="D6492A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rgbClr val="D6492A"/>
                </a:solidFill>
              </a:rPr>
              <a:t>abc</a:t>
            </a:r>
            <a:r>
              <a:rPr lang="en-US" dirty="0" smtClean="0">
                <a:solidFill>
                  <a:srgbClr val="D6492A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abc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6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" id="{578D6915-CFB3-4FF3-9465-826AF60188D0}" vid="{B405F5B9-4CF2-4952-9031-4020D4C2ED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202</Words>
  <Application>Microsoft Office PowerPoint</Application>
  <PresentationFormat>Custom</PresentationFormat>
  <Paragraphs>70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Corp PPT Template 2016_16x9</vt:lpstr>
      <vt:lpstr>Screen Design  - Main Page</vt:lpstr>
      <vt:lpstr>Screen Design  - Similar Cases</vt:lpstr>
      <vt:lpstr>Screen Design  - Similar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Design  - Main Page</dc:title>
  <dc:creator>Gowri Shankar  Guttikonda</dc:creator>
  <cp:lastModifiedBy>praveen</cp:lastModifiedBy>
  <cp:revision>3</cp:revision>
  <dcterms:created xsi:type="dcterms:W3CDTF">2017-10-03T11:57:06Z</dcterms:created>
  <dcterms:modified xsi:type="dcterms:W3CDTF">2017-10-12T15:47:35Z</dcterms:modified>
</cp:coreProperties>
</file>