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108F-45AB-4E23-A016-F79F77C8552F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A1DA-B45A-42F8-9F6E-93B0FF56A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1"/>
            <a:ext cx="82296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India </a:t>
            </a:r>
          </a:p>
        </p:txBody>
      </p:sp>
      <p:pic>
        <p:nvPicPr>
          <p:cNvPr id="1030" name="Picture 6" descr="F:\Sir Python\Day 8\Major Project\Month wi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657600"/>
            <a:ext cx="3352800" cy="2705100"/>
          </a:xfrm>
          <a:prstGeom prst="rect">
            <a:avLst/>
          </a:prstGeom>
          <a:noFill/>
        </p:spPr>
      </p:pic>
      <p:pic>
        <p:nvPicPr>
          <p:cNvPr id="1031" name="Picture 7" descr="F:\Sir Python\Day 8\Major Project\st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371600"/>
            <a:ext cx="4953000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India </a:t>
            </a:r>
          </a:p>
        </p:txBody>
      </p:sp>
      <p:pic>
        <p:nvPicPr>
          <p:cNvPr id="1027" name="Picture 3" descr="F:\Sir Python\Day 8\Major Project\Age 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683674"/>
            <a:ext cx="3381375" cy="2802851"/>
          </a:xfrm>
          <a:prstGeom prst="rect">
            <a:avLst/>
          </a:prstGeom>
          <a:noFill/>
        </p:spPr>
      </p:pic>
      <p:pic>
        <p:nvPicPr>
          <p:cNvPr id="1028" name="Picture 4" descr="F:\Sir Python\Day 8\Major Project\Gender F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524000"/>
            <a:ext cx="3890904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West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Bengal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050" name="Picture 2" descr="F:\Sir Python\Day 8\Major Project\WB july 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199"/>
            <a:ext cx="3657600" cy="3478409"/>
          </a:xfrm>
          <a:prstGeom prst="rect">
            <a:avLst/>
          </a:prstGeom>
          <a:noFill/>
        </p:spPr>
      </p:pic>
      <p:pic>
        <p:nvPicPr>
          <p:cNvPr id="2051" name="Picture 3" descr="F:\Sir Python\Day 8\Major Project\wb_TILL DATE F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0560" y="3200400"/>
            <a:ext cx="359664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  Present state analytics – West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Bengal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074" name="Picture 2" descr="F:\Sir Python\Day 8\Major Project\WB age group.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869760" cy="3133725"/>
          </a:xfrm>
          <a:prstGeom prst="rect">
            <a:avLst/>
          </a:prstGeom>
          <a:noFill/>
        </p:spPr>
      </p:pic>
      <p:pic>
        <p:nvPicPr>
          <p:cNvPr id="3075" name="Picture 3" descr="F:\Sir Python\Day 8\Major Project\WB FEMAL MALE F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971800"/>
            <a:ext cx="4029364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0772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838201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B.  Heat Map 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Bengal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098" name="Picture 2" descr="F:\Sir Python\Day 8\Major Project\HEAT M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04790"/>
            <a:ext cx="7315200" cy="50484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438400"/>
            <a:ext cx="8534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dirty="0" smtClean="0">
                <a:latin typeface="+mj-lt"/>
                <a:ea typeface="+mj-ea"/>
                <a:cs typeface="+mj-cs"/>
              </a:rPr>
              <a:t>Thanks..</a:t>
            </a:r>
            <a:endParaRPr lang="en-US" sz="96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5791200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Pooja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Reg.No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H12129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0772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838200"/>
            <a:ext cx="85344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dirty="0" smtClean="0">
                <a:latin typeface="+mj-lt"/>
                <a:ea typeface="+mj-ea"/>
                <a:cs typeface="+mj-cs"/>
              </a:rPr>
              <a:t>C. Build a model for predicting the confirmed and recovered on any dates past 15th July 2020.   </a:t>
            </a:r>
          </a:p>
        </p:txBody>
      </p:sp>
      <p:pic>
        <p:nvPicPr>
          <p:cNvPr id="1026" name="Picture 2" descr="F:\Sir Python\Day 8\Major Project\Linear Regres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6831892" cy="44196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17526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Linear Regression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82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Major Project</vt:lpstr>
      <vt:lpstr> Major Project</vt:lpstr>
      <vt:lpstr> Major Project</vt:lpstr>
      <vt:lpstr> Major Project</vt:lpstr>
      <vt:lpstr>Major Project</vt:lpstr>
      <vt:lpstr>Slide 6</vt:lpstr>
      <vt:lpstr>Major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Major Project</dc:title>
  <dc:creator>Windows User</dc:creator>
  <cp:lastModifiedBy>Windows User</cp:lastModifiedBy>
  <cp:revision>5</cp:revision>
  <dcterms:created xsi:type="dcterms:W3CDTF">2020-07-12T17:11:34Z</dcterms:created>
  <dcterms:modified xsi:type="dcterms:W3CDTF">2020-07-13T06:34:59Z</dcterms:modified>
</cp:coreProperties>
</file>