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8052B-7825-48DE-B596-D58E3743DB6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3843-36C8-43DF-83FD-F9A9202FDE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3843-36C8-43DF-83FD-F9A9202FDEB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4FC479-92A0-48DD-90BB-24EB067246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6D92E1-FA0E-4637-A164-D9752FC18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838200"/>
          </a:xfrm>
        </p:spPr>
        <p:txBody>
          <a:bodyPr vert="horz" lIns="45720" tIns="0" rIns="45720" bIns="0" anchor="b" anchorCtr="0">
            <a:normAutofit/>
          </a:bodyPr>
          <a:lstStyle/>
          <a:p>
            <a:pPr algn="ctr"/>
            <a: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Minor Project on detailed overview on </a:t>
            </a:r>
            <a:r>
              <a:rPr lang="en-US" sz="1800" b="1" u="sng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covid</a:t>
            </a:r>
            <a: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19 for the state</a:t>
            </a:r>
            <a:b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the month of </a:t>
            </a:r>
            <a:r>
              <a:rPr lang="en-US" sz="1800" b="1" u="sng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june</a:t>
            </a:r>
            <a: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2020</a:t>
            </a:r>
            <a:endParaRPr lang="en-US" sz="1800" b="1" u="sng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9" name="Picture 5" descr="F:\Sir Python\Day 3\Minor Project\Imag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79" y="1752600"/>
            <a:ext cx="8789002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</TotalTime>
  <Words>12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Minor Project on detailed overview on covid 19 for the state  in the month of june 2020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Windows User</dc:creator>
  <cp:lastModifiedBy>Windows User</cp:lastModifiedBy>
  <cp:revision>2</cp:revision>
  <dcterms:created xsi:type="dcterms:W3CDTF">2020-07-07T16:25:42Z</dcterms:created>
  <dcterms:modified xsi:type="dcterms:W3CDTF">2020-07-07T16:52:56Z</dcterms:modified>
</cp:coreProperties>
</file>