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8" r:id="rId3"/>
    <p:sldId id="259" r:id="rId4"/>
    <p:sldId id="269" r:id="rId5"/>
    <p:sldId id="261" r:id="rId6"/>
    <p:sldId id="262" r:id="rId7"/>
    <p:sldId id="263" r:id="rId8"/>
    <p:sldId id="271" r:id="rId9"/>
    <p:sldId id="272" r:id="rId10"/>
    <p:sldId id="270"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B5E0E-0718-43B4-86C5-9D784E0267C1}" type="datetimeFigureOut">
              <a:rPr lang="en-IN" smtClean="0"/>
              <a:t>21-10-2019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F5F4F8-A7AE-4DE2-9F1E-5037AACF285C}" type="slidenum">
              <a:rPr lang="en-IN" smtClean="0"/>
              <a:t>‹#›</a:t>
            </a:fld>
            <a:endParaRPr lang="en-IN"/>
          </a:p>
        </p:txBody>
      </p:sp>
    </p:spTree>
    <p:extLst>
      <p:ext uri="{BB962C8B-B14F-4D97-AF65-F5344CB8AC3E}">
        <p14:creationId xmlns:p14="http://schemas.microsoft.com/office/powerpoint/2010/main" val="763587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56000" y="5145120"/>
            <a:ext cx="6043320" cy="420516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125" name="CustomShape 2"/>
          <p:cNvSpPr/>
          <p:nvPr/>
        </p:nvSpPr>
        <p:spPr>
          <a:xfrm>
            <a:off x="4282200" y="10155240"/>
            <a:ext cx="3271320" cy="5317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88997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1069F8-3E46-4AE4-80B2-430197F1C949}"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44536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1069F8-3E46-4AE4-80B2-430197F1C949}"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155079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1069F8-3E46-4AE4-80B2-430197F1C949}"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449926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913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609562" y="1604514"/>
            <a:ext cx="10972120" cy="3977158"/>
          </a:xfrm>
          <a:prstGeom prst="rect">
            <a:avLst/>
          </a:prstGeom>
        </p:spPr>
        <p:txBody>
          <a:bodyPr lIns="0" tIns="0" rIns="0" bIns="0" anchor="ctr"/>
          <a:lstStyle/>
          <a:p>
            <a:pPr algn="ctr"/>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42914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609562" y="1604514"/>
            <a:ext cx="10972120"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75493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609562" y="1604514"/>
            <a:ext cx="5354133"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6231903" y="1604514"/>
            <a:ext cx="5354133"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948763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08645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562" y="273352"/>
            <a:ext cx="10972120" cy="5307340"/>
          </a:xfrm>
          <a:prstGeom prst="rect">
            <a:avLst/>
          </a:prstGeom>
        </p:spPr>
        <p:txBody>
          <a:bodyPr lIns="0" tIns="0" rIns="0" bIns="0" anchor="ctr"/>
          <a:lstStyle/>
          <a:p>
            <a:pPr algn="ctr"/>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13798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609562"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609562" y="368192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6231903" y="1604514"/>
            <a:ext cx="5354133"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6287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609562" y="1604514"/>
            <a:ext cx="5354133"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231903"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231903" y="368192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35350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1069F8-3E46-4AE4-80B2-430197F1C949}"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2241382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09562"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231903"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609562" y="3681925"/>
            <a:ext cx="10972120"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761418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562" y="1604515"/>
            <a:ext cx="10972120"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609562" y="3681925"/>
            <a:ext cx="10972120"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8760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609562"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6231903" y="160451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6231903" y="368192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609562" y="3681925"/>
            <a:ext cx="5354133" cy="189680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38495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562" y="273352"/>
            <a:ext cx="10972120" cy="1144682"/>
          </a:xfrm>
          <a:prstGeom prst="rect">
            <a:avLst/>
          </a:prstGeom>
        </p:spPr>
        <p:txBody>
          <a:bodyPr lIns="0" tIns="0" rIns="0" bIns="0" anchor="ctr"/>
          <a:lstStyle/>
          <a:p>
            <a:pPr algn="ctr"/>
            <a:endParaRPr lang="en-IN" sz="3992"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562" y="1604514"/>
            <a:ext cx="10972120"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09562" y="1604514"/>
            <a:ext cx="10972120" cy="3977158"/>
          </a:xfrm>
          <a:prstGeom prst="rect">
            <a:avLst/>
          </a:prstGeom>
        </p:spPr>
        <p:txBody>
          <a:bodyPr lIns="0" tIns="0" rIns="0" bIns="0"/>
          <a:lstStyle/>
          <a:p>
            <a:endParaRPr lang="en-IN" sz="2903" b="0" strike="noStrike" spc="-1">
              <a:solidFill>
                <a:srgbClr val="000000"/>
              </a:solidFill>
              <a:uFill>
                <a:solidFill>
                  <a:srgbClr val="FFFFFF"/>
                </a:solidFill>
              </a:uFill>
              <a:latin typeface="Arial"/>
            </a:endParaRPr>
          </a:p>
        </p:txBody>
      </p:sp>
      <p:pic>
        <p:nvPicPr>
          <p:cNvPr id="35" name="Picture 34"/>
          <p:cNvPicPr/>
          <p:nvPr/>
        </p:nvPicPr>
        <p:blipFill>
          <a:blip r:embed="rId2"/>
          <a:stretch/>
        </p:blipFill>
        <p:spPr>
          <a:xfrm>
            <a:off x="2772637" y="1604514"/>
            <a:ext cx="6645534" cy="3977158"/>
          </a:xfrm>
          <a:prstGeom prst="rect">
            <a:avLst/>
          </a:prstGeom>
          <a:ln>
            <a:noFill/>
          </a:ln>
        </p:spPr>
      </p:pic>
      <p:pic>
        <p:nvPicPr>
          <p:cNvPr id="36" name="Picture 35"/>
          <p:cNvPicPr/>
          <p:nvPr/>
        </p:nvPicPr>
        <p:blipFill>
          <a:blip r:embed="rId2"/>
          <a:stretch/>
        </p:blipFill>
        <p:spPr>
          <a:xfrm>
            <a:off x="2772637" y="1604514"/>
            <a:ext cx="6645534" cy="3977158"/>
          </a:xfrm>
          <a:prstGeom prst="rect">
            <a:avLst/>
          </a:prstGeom>
          <a:ln>
            <a:noFill/>
          </a:ln>
        </p:spPr>
      </p:pic>
    </p:spTree>
    <p:extLst>
      <p:ext uri="{BB962C8B-B14F-4D97-AF65-F5344CB8AC3E}">
        <p14:creationId xmlns:p14="http://schemas.microsoft.com/office/powerpoint/2010/main" val="358844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1069F8-3E46-4AE4-80B2-430197F1C949}"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158497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1069F8-3E46-4AE4-80B2-430197F1C949}"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20315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1069F8-3E46-4AE4-80B2-430197F1C949}"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179432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1069F8-3E46-4AE4-80B2-430197F1C949}"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288839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069F8-3E46-4AE4-80B2-430197F1C949}" type="datetimeFigureOut">
              <a:rPr lang="en-IN" smtClean="0"/>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383835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1069F8-3E46-4AE4-80B2-430197F1C949}"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230169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1069F8-3E46-4AE4-80B2-430197F1C949}"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6C6B6-0CE2-4EA1-870D-5A140CC51EE9}" type="slidenum">
              <a:rPr lang="en-IN" smtClean="0"/>
              <a:t>‹#›</a:t>
            </a:fld>
            <a:endParaRPr lang="en-IN"/>
          </a:p>
        </p:txBody>
      </p:sp>
    </p:spTree>
    <p:extLst>
      <p:ext uri="{BB962C8B-B14F-4D97-AF65-F5344CB8AC3E}">
        <p14:creationId xmlns:p14="http://schemas.microsoft.com/office/powerpoint/2010/main" val="63070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069F8-3E46-4AE4-80B2-430197F1C949}" type="datetimeFigureOut">
              <a:rPr lang="en-IN" smtClean="0"/>
              <a:t>21-10-2019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6C6B6-0CE2-4EA1-870D-5A140CC51EE9}" type="slidenum">
              <a:rPr lang="en-IN" smtClean="0"/>
              <a:t>‹#›</a:t>
            </a:fld>
            <a:endParaRPr lang="en-IN"/>
          </a:p>
        </p:txBody>
      </p:sp>
    </p:spTree>
    <p:extLst>
      <p:ext uri="{BB962C8B-B14F-4D97-AF65-F5344CB8AC3E}">
        <p14:creationId xmlns:p14="http://schemas.microsoft.com/office/powerpoint/2010/main" val="4073274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6"/>
          <p:cNvPicPr/>
          <p:nvPr/>
        </p:nvPicPr>
        <p:blipFill>
          <a:blip r:embed="rId14"/>
          <a:stretch/>
        </p:blipFill>
        <p:spPr>
          <a:xfrm>
            <a:off x="435" y="0"/>
            <a:ext cx="12186455" cy="6853723"/>
          </a:xfrm>
          <a:prstGeom prst="rect">
            <a:avLst/>
          </a:prstGeom>
          <a:ln>
            <a:noFill/>
          </a:ln>
          <a:effectLst>
            <a:glow>
              <a:schemeClr val="accent1">
                <a:alpha val="40000"/>
              </a:schemeClr>
            </a:glow>
            <a:softEdge rad="0"/>
          </a:effectLst>
        </p:spPr>
      </p:pic>
      <p:sp>
        <p:nvSpPr>
          <p:cNvPr id="4" name="PlaceHolder 1"/>
          <p:cNvSpPr>
            <a:spLocks noGrp="1"/>
          </p:cNvSpPr>
          <p:nvPr>
            <p:ph type="title"/>
          </p:nvPr>
        </p:nvSpPr>
        <p:spPr>
          <a:xfrm>
            <a:off x="609562" y="273352"/>
            <a:ext cx="10972120" cy="1144682"/>
          </a:xfrm>
          <a:prstGeom prst="rect">
            <a:avLst/>
          </a:prstGeom>
        </p:spPr>
        <p:txBody>
          <a:bodyPr lIns="0" tIns="0" rIns="0" bIns="0" anchor="ctr"/>
          <a:lstStyle/>
          <a:p>
            <a:pPr algn="ctr"/>
            <a:r>
              <a:rPr lang="en-IN" sz="3992"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609562" y="1604514"/>
            <a:ext cx="10972120" cy="3977158"/>
          </a:xfrm>
          <a:prstGeom prst="rect">
            <a:avLst/>
          </a:prstGeom>
        </p:spPr>
        <p:txBody>
          <a:bodyPr lIns="0" tIns="0" rIns="0" bIns="0"/>
          <a:lstStyle/>
          <a:p>
            <a:pPr marL="432000" indent="-324000">
              <a:buClr>
                <a:srgbClr val="000000"/>
              </a:buClr>
              <a:buSzPct val="45000"/>
              <a:buFont typeface="Wingdings" charset="2"/>
              <a:buChar char=""/>
            </a:pPr>
            <a:r>
              <a:rPr lang="en-IN" sz="2903" b="0" strike="noStrike" spc="-1">
                <a:solidFill>
                  <a:srgbClr val="000000"/>
                </a:solidFill>
                <a:uFill>
                  <a:solidFill>
                    <a:srgbClr val="FFFFFF"/>
                  </a:solidFill>
                </a:uFill>
                <a:latin typeface="Arial"/>
              </a:rPr>
              <a:t>Click to edit the outline text format</a:t>
            </a:r>
          </a:p>
          <a:p>
            <a:pPr marL="783821" lvl="1" indent="-293933">
              <a:buClr>
                <a:srgbClr val="000000"/>
              </a:buClr>
              <a:buSzPct val="75000"/>
              <a:buFont typeface="Symbol" charset="2"/>
              <a:buChar char=""/>
            </a:pPr>
            <a:r>
              <a:rPr lang="en-IN" sz="2540" b="0" strike="noStrike" spc="-1">
                <a:solidFill>
                  <a:srgbClr val="000000"/>
                </a:solidFill>
                <a:uFill>
                  <a:solidFill>
                    <a:srgbClr val="FFFFFF"/>
                  </a:solidFill>
                </a:uFill>
                <a:latin typeface="Arial"/>
              </a:rPr>
              <a:t>Second Outline Level</a:t>
            </a:r>
          </a:p>
          <a:p>
            <a:pPr marL="1175731" lvl="2" indent="-261274">
              <a:buClr>
                <a:srgbClr val="000000"/>
              </a:buClr>
              <a:buSzPct val="45000"/>
              <a:buFont typeface="Wingdings" charset="2"/>
              <a:buChar char=""/>
            </a:pPr>
            <a:r>
              <a:rPr lang="en-IN" sz="2177" b="0" strike="noStrike" spc="-1">
                <a:solidFill>
                  <a:srgbClr val="000000"/>
                </a:solidFill>
                <a:uFill>
                  <a:solidFill>
                    <a:srgbClr val="FFFFFF"/>
                  </a:solidFill>
                </a:uFill>
                <a:latin typeface="Arial"/>
              </a:rPr>
              <a:t>Third Outline Level</a:t>
            </a:r>
          </a:p>
          <a:p>
            <a:pPr marL="1567642" lvl="3" indent="-195955">
              <a:buClr>
                <a:srgbClr val="000000"/>
              </a:buClr>
              <a:buSzPct val="75000"/>
              <a:buFont typeface="Symbol" charset="2"/>
              <a:buChar char=""/>
            </a:pPr>
            <a:r>
              <a:rPr lang="en-IN" sz="1814" b="0" strike="noStrike" spc="-1">
                <a:solidFill>
                  <a:srgbClr val="000000"/>
                </a:solidFill>
                <a:uFill>
                  <a:solidFill>
                    <a:srgbClr val="FFFFFF"/>
                  </a:solidFill>
                </a:uFill>
                <a:latin typeface="Arial"/>
              </a:rPr>
              <a:t>Fourth Outline Level</a:t>
            </a:r>
          </a:p>
          <a:p>
            <a:pPr marL="1959552" lvl="4" indent="-195955">
              <a:buClr>
                <a:srgbClr val="000000"/>
              </a:buClr>
              <a:buSzPct val="45000"/>
              <a:buFont typeface="Wingdings" charset="2"/>
              <a:buChar char=""/>
            </a:pPr>
            <a:r>
              <a:rPr lang="en-IN" sz="1814" b="0" strike="noStrike" spc="-1">
                <a:solidFill>
                  <a:srgbClr val="000000"/>
                </a:solidFill>
                <a:uFill>
                  <a:solidFill>
                    <a:srgbClr val="FFFFFF"/>
                  </a:solidFill>
                </a:uFill>
                <a:latin typeface="Arial"/>
              </a:rPr>
              <a:t>Fifth Outline Level</a:t>
            </a:r>
          </a:p>
          <a:p>
            <a:pPr marL="2351462" lvl="5" indent="-195955">
              <a:buClr>
                <a:srgbClr val="000000"/>
              </a:buClr>
              <a:buSzPct val="45000"/>
              <a:buFont typeface="Wingdings" charset="2"/>
              <a:buChar char=""/>
            </a:pPr>
            <a:r>
              <a:rPr lang="en-IN" sz="1814" b="0" strike="noStrike" spc="-1">
                <a:solidFill>
                  <a:srgbClr val="000000"/>
                </a:solidFill>
                <a:uFill>
                  <a:solidFill>
                    <a:srgbClr val="FFFFFF"/>
                  </a:solidFill>
                </a:uFill>
                <a:latin typeface="Arial"/>
              </a:rPr>
              <a:t>Sixth Outline Level</a:t>
            </a:r>
          </a:p>
          <a:p>
            <a:pPr marL="2743373" lvl="6" indent="-195955">
              <a:buClr>
                <a:srgbClr val="000000"/>
              </a:buClr>
              <a:buSzPct val="45000"/>
              <a:buFont typeface="Wingdings" charset="2"/>
              <a:buChar char=""/>
            </a:pPr>
            <a:r>
              <a:rPr lang="en-IN" sz="1814"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1123726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391910" indent="-293933" algn="l" defTabSz="829544" rtl="0" eaLnBrk="1" latinLnBrk="0" hangingPunct="1">
        <a:lnSpc>
          <a:spcPct val="90000"/>
        </a:lnSpc>
        <a:spcBef>
          <a:spcPts val="907"/>
        </a:spcBef>
        <a:buClr>
          <a:srgbClr val="000000"/>
        </a:buClr>
        <a:buSzPct val="45000"/>
        <a:buFont typeface="Wingdings" charset="2"/>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2698575" y="942853"/>
            <a:ext cx="6786773" cy="4963119"/>
          </a:xfrm>
          <a:custGeom>
            <a:avLst/>
            <a:gdLst/>
            <a:ahLst/>
            <a:cxnLst/>
            <a:rect l="l" t="t" r="r" b="b"/>
            <a:pathLst>
              <a:path w="5703" h="3129">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tyle>
          <a:lnRef idx="0">
            <a:scrgbClr r="0" g="0" b="0"/>
          </a:lnRef>
          <a:fillRef idx="0">
            <a:scrgbClr r="0" g="0" b="0"/>
          </a:fillRef>
          <a:effectRef idx="0">
            <a:scrgbClr r="0" g="0" b="0"/>
          </a:effectRef>
          <a:fontRef idx="minor"/>
        </p:style>
      </p:sp>
      <p:sp>
        <p:nvSpPr>
          <p:cNvPr id="79" name="CustomShape 2"/>
          <p:cNvSpPr/>
          <p:nvPr/>
        </p:nvSpPr>
        <p:spPr>
          <a:xfrm>
            <a:off x="1521561" y="117571"/>
            <a:ext cx="3971606" cy="513392"/>
          </a:xfrm>
          <a:custGeom>
            <a:avLst/>
            <a:gdLst/>
            <a:ahLst/>
            <a:cxnLst/>
            <a:rect l="l" t="t" r="r" b="b"/>
            <a:pathLst>
              <a:path w="3339" h="326">
                <a:moveTo>
                  <a:pt x="0" y="0"/>
                </a:moveTo>
                <a:lnTo>
                  <a:pt x="1229" y="0"/>
                </a:lnTo>
                <a:lnTo>
                  <a:pt x="1362" y="96"/>
                </a:lnTo>
                <a:lnTo>
                  <a:pt x="2991" y="96"/>
                </a:lnTo>
                <a:lnTo>
                  <a:pt x="3339" y="326"/>
                </a:lnTo>
              </a:path>
            </a:pathLst>
          </a:custGeom>
          <a:noFill/>
          <a:ln w="28440">
            <a:solidFill>
              <a:schemeClr val="bg1"/>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0" name="CustomShape 3"/>
          <p:cNvSpPr/>
          <p:nvPr/>
        </p:nvSpPr>
        <p:spPr>
          <a:xfrm>
            <a:off x="1521561" y="314176"/>
            <a:ext cx="6767504" cy="543438"/>
          </a:xfrm>
          <a:custGeom>
            <a:avLst/>
            <a:gdLst/>
            <a:ahLst/>
            <a:cxnLst/>
            <a:rect l="l" t="t" r="r" b="b"/>
            <a:pathLst>
              <a:path w="5687" h="345">
                <a:moveTo>
                  <a:pt x="0" y="230"/>
                </a:moveTo>
                <a:lnTo>
                  <a:pt x="2941" y="230"/>
                </a:lnTo>
                <a:lnTo>
                  <a:pt x="3074" y="345"/>
                </a:lnTo>
                <a:lnTo>
                  <a:pt x="3611" y="345"/>
                </a:lnTo>
                <a:lnTo>
                  <a:pt x="3786" y="194"/>
                </a:lnTo>
                <a:lnTo>
                  <a:pt x="4126" y="194"/>
                </a:lnTo>
                <a:lnTo>
                  <a:pt x="4330" y="0"/>
                </a:lnTo>
                <a:lnTo>
                  <a:pt x="5687" y="0"/>
                </a:lnTo>
              </a:path>
            </a:pathLst>
          </a:custGeom>
          <a:noFill/>
          <a:ln w="28440">
            <a:solidFill>
              <a:schemeClr val="bg1"/>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1" name="CustomShape 4"/>
          <p:cNvSpPr/>
          <p:nvPr/>
        </p:nvSpPr>
        <p:spPr>
          <a:xfrm>
            <a:off x="8293311" y="205096"/>
            <a:ext cx="143044" cy="192032"/>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2" name="CustomShape 5"/>
          <p:cNvSpPr/>
          <p:nvPr/>
        </p:nvSpPr>
        <p:spPr>
          <a:xfrm>
            <a:off x="5423931" y="523191"/>
            <a:ext cx="143044" cy="192032"/>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3" name="CustomShape 6"/>
          <p:cNvSpPr/>
          <p:nvPr/>
        </p:nvSpPr>
        <p:spPr>
          <a:xfrm>
            <a:off x="7806372" y="6567308"/>
            <a:ext cx="2851418" cy="181255"/>
          </a:xfrm>
          <a:custGeom>
            <a:avLst/>
            <a:gdLst/>
            <a:ahLst/>
            <a:cxnLst/>
            <a:rect l="l" t="t" r="r" b="b"/>
            <a:pathLst>
              <a:path w="2158" h="105">
                <a:moveTo>
                  <a:pt x="0" y="0"/>
                </a:moveTo>
                <a:lnTo>
                  <a:pt x="1543" y="0"/>
                </a:lnTo>
                <a:lnTo>
                  <a:pt x="1713" y="105"/>
                </a:lnTo>
                <a:lnTo>
                  <a:pt x="2158" y="105"/>
                </a:lnTo>
              </a:path>
            </a:pathLst>
          </a:custGeom>
          <a:noFill/>
          <a:ln w="28440">
            <a:solidFill>
              <a:srgbClr val="FFFFFF"/>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4" name="CustomShape 7"/>
          <p:cNvSpPr/>
          <p:nvPr/>
        </p:nvSpPr>
        <p:spPr>
          <a:xfrm>
            <a:off x="5129677" y="5752477"/>
            <a:ext cx="5528112" cy="646639"/>
          </a:xfrm>
          <a:custGeom>
            <a:avLst/>
            <a:gdLst/>
            <a:ahLst/>
            <a:cxnLst/>
            <a:rect l="l" t="t" r="r" b="b"/>
            <a:pathLst>
              <a:path w="4181" h="369">
                <a:moveTo>
                  <a:pt x="4181" y="0"/>
                </a:moveTo>
                <a:lnTo>
                  <a:pt x="3706" y="275"/>
                </a:lnTo>
                <a:lnTo>
                  <a:pt x="1621" y="275"/>
                </a:lnTo>
                <a:lnTo>
                  <a:pt x="1463" y="369"/>
                </a:lnTo>
                <a:lnTo>
                  <a:pt x="0" y="369"/>
                </a:lnTo>
              </a:path>
            </a:pathLst>
          </a:custGeom>
          <a:noFill/>
          <a:ln w="28440">
            <a:solidFill>
              <a:srgbClr val="FFFFFF"/>
            </a:solidFill>
            <a:miter/>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5" name="CustomShape 8"/>
          <p:cNvSpPr/>
          <p:nvPr/>
        </p:nvSpPr>
        <p:spPr>
          <a:xfrm>
            <a:off x="4962139" y="6285465"/>
            <a:ext cx="159374" cy="213913"/>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6" name="CustomShape 9"/>
          <p:cNvSpPr/>
          <p:nvPr/>
        </p:nvSpPr>
        <p:spPr>
          <a:xfrm>
            <a:off x="7718847" y="6470965"/>
            <a:ext cx="159374" cy="213913"/>
          </a:xfrm>
          <a:prstGeom prst="ellipse">
            <a:avLst/>
          </a:prstGeom>
          <a:solidFill>
            <a:srgbClr val="FFFFFF"/>
          </a:solidFill>
          <a:ln>
            <a:noFill/>
          </a:ln>
          <a:effectLst>
            <a:glow rad="101600">
              <a:schemeClr val="accent1">
                <a:satMod val="175000"/>
                <a:alpha val="40000"/>
              </a:schemeClr>
            </a:glow>
          </a:effectLst>
        </p:spPr>
        <p:style>
          <a:lnRef idx="0">
            <a:scrgbClr r="0" g="0" b="0"/>
          </a:lnRef>
          <a:fillRef idx="0">
            <a:scrgbClr r="0" g="0" b="0"/>
          </a:fillRef>
          <a:effectRef idx="0">
            <a:scrgbClr r="0" g="0" b="0"/>
          </a:effectRef>
          <a:fontRef idx="minor"/>
        </p:style>
      </p:sp>
      <p:sp>
        <p:nvSpPr>
          <p:cNvPr id="87" name="CustomShape 10"/>
          <p:cNvSpPr/>
          <p:nvPr/>
        </p:nvSpPr>
        <p:spPr>
          <a:xfrm>
            <a:off x="759655" y="1094716"/>
            <a:ext cx="10635176" cy="443013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r>
              <a:rPr lang="en-IN" sz="3629" b="1" spc="-1" dirty="0">
                <a:solidFill>
                  <a:srgbClr val="FFFFFF"/>
                </a:solidFill>
                <a:uFill>
                  <a:solidFill>
                    <a:srgbClr val="FFFFFF"/>
                  </a:solidFill>
                </a:uFill>
                <a:latin typeface="Times New Roman" panose="02020603050405020304" pitchFamily="18" charset="0"/>
                <a:cs typeface="Times New Roman" panose="02020603050405020304" pitchFamily="18" charset="0"/>
              </a:rPr>
              <a:t>Hexaware Cloudify Everything Hackathon</a:t>
            </a:r>
          </a:p>
          <a:p>
            <a:pPr algn="ctr"/>
            <a:r>
              <a:rPr lang="en-IN" sz="3629" b="1" spc="-1" dirty="0">
                <a:solidFill>
                  <a:srgbClr val="FFFFFF"/>
                </a:solidFill>
                <a:uFill>
                  <a:solidFill>
                    <a:srgbClr val="FFFFFF"/>
                  </a:solidFill>
                </a:uFill>
                <a:latin typeface="Times New Roman" panose="02020603050405020304" pitchFamily="18" charset="0"/>
                <a:cs typeface="Times New Roman" panose="02020603050405020304" pitchFamily="18" charset="0"/>
              </a:rPr>
              <a:t>Geek Goddess 2019</a:t>
            </a: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r>
              <a:rPr lang="en-IN" sz="3629" b="1" spc="-1" dirty="0">
                <a:solidFill>
                  <a:srgbClr val="FFFFFF"/>
                </a:solidFill>
                <a:uFill>
                  <a:solidFill>
                    <a:srgbClr val="FFFFFF"/>
                  </a:solidFill>
                </a:uFill>
                <a:latin typeface="Times New Roman" panose="02020603050405020304" pitchFamily="18" charset="0"/>
                <a:cs typeface="Times New Roman" panose="02020603050405020304" pitchFamily="18" charset="0"/>
              </a:rPr>
              <a:t>Presentation Topic</a:t>
            </a:r>
          </a:p>
          <a:p>
            <a:pPr algn="ctr"/>
            <a:r>
              <a:rPr lang="en-US" sz="3600" b="1" u="sng" spc="-1" dirty="0">
                <a:solidFill>
                  <a:schemeClr val="bg1"/>
                </a:solidFill>
                <a:uFill>
                  <a:solidFill>
                    <a:srgbClr val="FFFFFF"/>
                  </a:solidFill>
                </a:uFill>
                <a:latin typeface="Times New Roman" panose="02020603050405020304" pitchFamily="18" charset="0"/>
                <a:cs typeface="Times New Roman" panose="02020603050405020304" pitchFamily="18" charset="0"/>
              </a:rPr>
              <a:t>Mining Online Reviews using Topic Modeling(LDA)</a:t>
            </a:r>
            <a:endParaRPr lang="en-IN" sz="3600" b="1" u="sng" spc="-1" dirty="0">
              <a:solidFill>
                <a:schemeClr val="bg1"/>
              </a:solidFill>
              <a:uFill>
                <a:solidFill>
                  <a:srgbClr val="FFFFFF"/>
                </a:solidFill>
              </a:uFill>
              <a:latin typeface="Times New Roman" panose="02020603050405020304" pitchFamily="18" charset="0"/>
              <a:cs typeface="Times New Roman" panose="02020603050405020304" pitchFamily="18" charset="0"/>
            </a:endParaRPr>
          </a:p>
          <a:p>
            <a:pPr algn="ct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710586"/>
      </p:ext>
    </p:extLst>
  </p:cSld>
  <p:clrMapOvr>
    <a:masterClrMapping/>
  </p:clrMapOvr>
  <mc:AlternateContent xmlns:mc="http://schemas.openxmlformats.org/markup-compatibility/2006" xmlns:p14="http://schemas.microsoft.com/office/powerpoint/2010/main">
    <mc:Choice Requires="p14">
      <p:transition spd="slow">
        <p14:vortex/>
      </p:transition>
    </mc:Choice>
    <mc:Fallback xmlns=""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2111374" y="653171"/>
            <a:ext cx="8289719" cy="4501654"/>
          </a:xfrm>
          <a:prstGeom prst="rect">
            <a:avLst/>
          </a:prstGeom>
          <a:solidFill>
            <a:srgbClr val="2F0E3C"/>
          </a:solidFill>
          <a:ln>
            <a:noFill/>
          </a:ln>
        </p:spPr>
        <p:style>
          <a:lnRef idx="0">
            <a:scrgbClr r="0" g="0" b="0"/>
          </a:lnRef>
          <a:fillRef idx="0">
            <a:scrgbClr r="0" g="0" b="0"/>
          </a:fillRef>
          <a:effectRef idx="0">
            <a:scrgbClr r="0" g="0" b="0"/>
          </a:effectRef>
          <a:fontRef idx="minor"/>
        </p:style>
      </p:sp>
      <p:sp>
        <p:nvSpPr>
          <p:cNvPr id="121" name="CustomShape 2"/>
          <p:cNvSpPr/>
          <p:nvPr/>
        </p:nvSpPr>
        <p:spPr>
          <a:xfrm>
            <a:off x="2111048" y="819403"/>
            <a:ext cx="7045428" cy="1069894"/>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a:solidFill>
                <a:srgbClr val="000000"/>
              </a:solidFill>
              <a:uFill>
                <a:solidFill>
                  <a:srgbClr val="FFFFFF"/>
                </a:solidFill>
              </a:uFill>
              <a:latin typeface="Arial"/>
            </a:endParaRPr>
          </a:p>
          <a:p>
            <a:pPr algn="ctr">
              <a:lnSpc>
                <a:spcPct val="42000"/>
              </a:lnSpc>
            </a:pPr>
            <a:endParaRPr lang="en-IN" sz="1633" spc="-1">
              <a:solidFill>
                <a:srgbClr val="000000"/>
              </a:solidFill>
              <a:uFill>
                <a:solidFill>
                  <a:srgbClr val="FFFFFF"/>
                </a:solidFill>
              </a:uFill>
              <a:latin typeface="Arial"/>
            </a:endParaRPr>
          </a:p>
          <a:p>
            <a:pPr algn="ctr">
              <a:lnSpc>
                <a:spcPct val="54000"/>
              </a:lnSpc>
            </a:pPr>
            <a:endParaRPr lang="en-IN" sz="1633" spc="-1">
              <a:solidFill>
                <a:srgbClr val="000000"/>
              </a:solidFill>
              <a:uFill>
                <a:solidFill>
                  <a:srgbClr val="FFFFFF"/>
                </a:solidFill>
              </a:uFill>
              <a:latin typeface="Arial"/>
            </a:endParaRPr>
          </a:p>
        </p:txBody>
      </p:sp>
      <p:pic>
        <p:nvPicPr>
          <p:cNvPr id="122" name="Picture 5"/>
          <p:cNvPicPr/>
          <p:nvPr/>
        </p:nvPicPr>
        <p:blipFill>
          <a:blip r:embed="rId2"/>
          <a:stretch/>
        </p:blipFill>
        <p:spPr>
          <a:xfrm>
            <a:off x="2437960" y="2155465"/>
            <a:ext cx="7540205" cy="1686814"/>
          </a:xfrm>
          <a:prstGeom prst="rect">
            <a:avLst/>
          </a:prstGeom>
          <a:ln>
            <a:noFill/>
          </a:ln>
          <a:effectLst>
            <a:glow rad="63500">
              <a:schemeClr val="accent1">
                <a:satMod val="175000"/>
                <a:alpha val="40000"/>
              </a:schemeClr>
            </a:glow>
          </a:effectLst>
        </p:spPr>
      </p:pic>
      <p:pic>
        <p:nvPicPr>
          <p:cNvPr id="123" name="Picture 122"/>
          <p:cNvPicPr/>
          <p:nvPr/>
        </p:nvPicPr>
        <p:blipFill>
          <a:blip r:embed="rId3"/>
          <a:stretch/>
        </p:blipFill>
        <p:spPr>
          <a:xfrm>
            <a:off x="5050643" y="6152870"/>
            <a:ext cx="1826266" cy="441544"/>
          </a:xfrm>
          <a:prstGeom prst="rect">
            <a:avLst/>
          </a:prstGeom>
          <a:ln>
            <a:noFill/>
          </a:ln>
        </p:spPr>
      </p:pic>
    </p:spTree>
    <p:extLst>
      <p:ext uri="{BB962C8B-B14F-4D97-AF65-F5344CB8AC3E}">
        <p14:creationId xmlns:p14="http://schemas.microsoft.com/office/powerpoint/2010/main" val="31541584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 y="0"/>
            <a:ext cx="12191999" cy="685800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p:txBody>
      </p:sp>
      <p:sp>
        <p:nvSpPr>
          <p:cNvPr id="89" name="CustomShape 2"/>
          <p:cNvSpPr/>
          <p:nvPr/>
        </p:nvSpPr>
        <p:spPr>
          <a:xfrm>
            <a:off x="253218" y="196948"/>
            <a:ext cx="11704320" cy="5725550"/>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spc="-1" dirty="0">
                <a:solidFill>
                  <a:srgbClr val="FFFFFF"/>
                </a:solidFill>
                <a:uFill>
                  <a:solidFill>
                    <a:srgbClr val="FFFFFF"/>
                  </a:solidFill>
                </a:uFill>
                <a:latin typeface="Times New Roman" panose="02020603050405020304" pitchFamily="18" charset="0"/>
                <a:ea typeface="Arial"/>
                <a:cs typeface="Times New Roman" panose="02020603050405020304" pitchFamily="18" charset="0"/>
              </a:rPr>
              <a:t>Brief explanation of idea what makes it unique And the Problem being Solved :</a:t>
            </a: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lnSpc>
                <a:spcPct val="42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lnSpc>
                <a:spcPct val="42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Online product reviews are a great source of information for consumers. From the sellers’ point of view, online reviews can be used to gauge the consumers’ feedback on the products or services they are selling. However, since these online reviews are quite often overwhelming in terms of numbers and information, an intelligent system, capable of finding key insights (topics) from these reviews, will be of great help for both the consumers and the sellers. This system will serve two purposes:</a:t>
            </a:r>
          </a:p>
          <a:p>
            <a:r>
              <a:rPr lang="en-US" sz="2800" dirty="0">
                <a:solidFill>
                  <a:schemeClr val="bg1"/>
                </a:solidFill>
                <a:latin typeface="Times New Roman" panose="02020603050405020304" pitchFamily="18" charset="0"/>
                <a:cs typeface="Times New Roman" panose="02020603050405020304" pitchFamily="18" charset="0"/>
              </a:rPr>
              <a:t>1. Enable consumers to quickly extract the key topics covered by the reviews without having to go through all of them</a:t>
            </a:r>
          </a:p>
          <a:p>
            <a:r>
              <a:rPr lang="en-US" sz="2800" dirty="0">
                <a:solidFill>
                  <a:schemeClr val="bg1"/>
                </a:solidFill>
                <a:latin typeface="Times New Roman" panose="02020603050405020304" pitchFamily="18" charset="0"/>
                <a:cs typeface="Times New Roman" panose="02020603050405020304" pitchFamily="18" charset="0"/>
              </a:rPr>
              <a:t>2. Help the sellers/retailers get consumer feedback in the form of topics (extracted from the consumer reviews)</a:t>
            </a:r>
          </a:p>
          <a:p>
            <a:pPr algn="ctr">
              <a:lnSpc>
                <a:spcPct val="42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lnSpc>
                <a:spcPct val="54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90" name="Picture 89"/>
          <p:cNvPicPr/>
          <p:nvPr/>
        </p:nvPicPr>
        <p:blipFill>
          <a:blip r:embed="rId2"/>
          <a:stretch/>
        </p:blipFill>
        <p:spPr>
          <a:xfrm>
            <a:off x="5050643" y="6087553"/>
            <a:ext cx="1826266" cy="441544"/>
          </a:xfrm>
          <a:prstGeom prst="rect">
            <a:avLst/>
          </a:prstGeom>
          <a:ln>
            <a:noFill/>
          </a:ln>
        </p:spPr>
      </p:pic>
    </p:spTree>
    <p:extLst>
      <p:ext uri="{BB962C8B-B14F-4D97-AF65-F5344CB8AC3E}">
        <p14:creationId xmlns:p14="http://schemas.microsoft.com/office/powerpoint/2010/main" val="25658604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F99C675F-2D1D-4195-A744-A100289110AD}"/>
              </a:ext>
            </a:extLst>
          </p:cNvPr>
          <p:cNvSpPr/>
          <p:nvPr/>
        </p:nvSpPr>
        <p:spPr>
          <a:xfrm>
            <a:off x="0" y="0"/>
            <a:ext cx="12191999" cy="6858000"/>
          </a:xfrm>
          <a:prstGeom prst="rect">
            <a:avLst/>
          </a:prstGeom>
          <a:solidFill>
            <a:srgbClr val="2F0E3C"/>
          </a:solid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4ACCC58D-1FC0-4533-AAE7-4CEB4F0D6A43}"/>
              </a:ext>
            </a:extLst>
          </p:cNvPr>
          <p:cNvPicPr/>
          <p:nvPr/>
        </p:nvPicPr>
        <p:blipFill>
          <a:blip r:embed="rId2"/>
          <a:stretch/>
        </p:blipFill>
        <p:spPr>
          <a:xfrm>
            <a:off x="5050643" y="6152870"/>
            <a:ext cx="1826266" cy="441544"/>
          </a:xfrm>
          <a:prstGeom prst="rect">
            <a:avLst/>
          </a:prstGeom>
          <a:ln>
            <a:noFill/>
          </a:ln>
        </p:spPr>
      </p:pic>
      <p:sp>
        <p:nvSpPr>
          <p:cNvPr id="5" name="CustomShape 2">
            <a:extLst>
              <a:ext uri="{FF2B5EF4-FFF2-40B4-BE49-F238E27FC236}">
                <a16:creationId xmlns:a16="http://schemas.microsoft.com/office/drawing/2014/main" id="{9EA4C4A7-A8AE-4A30-A3B1-C8DB6048BB63}"/>
              </a:ext>
            </a:extLst>
          </p:cNvPr>
          <p:cNvSpPr/>
          <p:nvPr/>
        </p:nvSpPr>
        <p:spPr>
          <a:xfrm>
            <a:off x="548639" y="263586"/>
            <a:ext cx="11029071" cy="5771454"/>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spc="-1" dirty="0">
                <a:solidFill>
                  <a:srgbClr val="FFFFFF"/>
                </a:solidFill>
                <a:uFill>
                  <a:solidFill>
                    <a:srgbClr val="FFFFFF"/>
                  </a:solidFill>
                </a:uFill>
                <a:latin typeface="Times New Roman" panose="02020603050405020304" pitchFamily="18" charset="0"/>
                <a:cs typeface="Times New Roman" panose="02020603050405020304" pitchFamily="18" charset="0"/>
              </a:rPr>
              <a:t>What is used:</a:t>
            </a:r>
          </a:p>
          <a:p>
            <a:pPr>
              <a:lnSpc>
                <a:spcPct val="100000"/>
              </a:lnSpc>
            </a:pPr>
            <a:endParaRPr lang="en-IN" sz="3266" b="1" spc="-1" dirty="0">
              <a:solidFill>
                <a:srgbClr val="FFFFFF"/>
              </a:solidFill>
              <a:uFill>
                <a:solidFill>
                  <a:srgbClr val="FFFFFF"/>
                </a:solidFill>
              </a:uFill>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r>
              <a:rPr lang="en-IN" sz="3266" b="1" spc="-1" dirty="0">
                <a:solidFill>
                  <a:srgbClr val="FFFFFF"/>
                </a:solidFill>
                <a:uFill>
                  <a:solidFill>
                    <a:srgbClr val="FFFFFF"/>
                  </a:solidFill>
                </a:uFill>
                <a:latin typeface="Times New Roman" panose="02020603050405020304" pitchFamily="18" charset="0"/>
                <a:cs typeface="Times New Roman" panose="02020603050405020304" pitchFamily="18" charset="0"/>
              </a:rPr>
              <a:t>Machine Learning </a:t>
            </a:r>
          </a:p>
          <a:p>
            <a:r>
              <a:rPr lang="en-IN" sz="3266" b="1" spc="-1" dirty="0">
                <a:solidFill>
                  <a:srgbClr val="FFFFFF"/>
                </a:solidFill>
                <a:uFill>
                  <a:solidFill>
                    <a:srgbClr val="FFFFFF"/>
                  </a:solidFill>
                </a:u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LDA Topic </a:t>
            </a:r>
            <a:r>
              <a:rPr lang="en-IN" sz="2400" dirty="0" err="1">
                <a:solidFill>
                  <a:schemeClr val="bg1"/>
                </a:solidFill>
                <a:latin typeface="Times New Roman" panose="02020603050405020304" pitchFamily="18" charset="0"/>
                <a:cs typeface="Times New Roman" panose="02020603050405020304" pitchFamily="18" charset="0"/>
              </a:rPr>
              <a:t>Modeling</a:t>
            </a:r>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3270" dirty="0">
                <a:solidFill>
                  <a:schemeClr val="bg1"/>
                </a:solidFill>
                <a:latin typeface="Times New Roman" panose="02020603050405020304" pitchFamily="18" charset="0"/>
                <a:cs typeface="Times New Roman" panose="02020603050405020304" pitchFamily="18" charset="0"/>
              </a:rPr>
              <a:t>Amazon </a:t>
            </a:r>
            <a:r>
              <a:rPr lang="en-IN" sz="3270" dirty="0" err="1">
                <a:solidFill>
                  <a:schemeClr val="bg1"/>
                </a:solidFill>
                <a:latin typeface="Times New Roman" panose="02020603050405020304" pitchFamily="18" charset="0"/>
                <a:cs typeface="Times New Roman" panose="02020603050405020304" pitchFamily="18" charset="0"/>
              </a:rPr>
              <a:t>Sagemaker</a:t>
            </a:r>
            <a:endParaRPr lang="en-IN" sz="3270" dirty="0">
              <a:solidFill>
                <a:schemeClr val="bg1"/>
              </a:solidFill>
              <a:latin typeface="Times New Roman" panose="02020603050405020304" pitchFamily="18" charset="0"/>
              <a:cs typeface="Times New Roman" panose="02020603050405020304" pitchFamily="18" charset="0"/>
            </a:endParaRPr>
          </a:p>
          <a:p>
            <a:endParaRPr lang="en-IN" sz="2400" b="1" spc="-1" dirty="0">
              <a:solidFill>
                <a:schemeClr val="bg1"/>
              </a:solidFill>
              <a:uFill>
                <a:solidFill>
                  <a:srgbClr val="FFFFFF"/>
                </a:solidFill>
              </a:uFill>
              <a:latin typeface="Times New Roman" panose="02020603050405020304" pitchFamily="18" charset="0"/>
              <a:cs typeface="Times New Roman" panose="02020603050405020304" pitchFamily="18" charset="0"/>
            </a:endParaRPr>
          </a:p>
          <a:p>
            <a:endParaRPr lang="en-IN" sz="3266" b="1" spc="-1" dirty="0">
              <a:solidFill>
                <a:srgbClr val="FFFFFF"/>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lnSpc>
                <a:spcPct val="42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lnSpc>
                <a:spcPct val="54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95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132224" y="-37189"/>
            <a:ext cx="12324224" cy="10426498"/>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p:txBody>
      </p:sp>
      <p:sp>
        <p:nvSpPr>
          <p:cNvPr id="95" name="CustomShape 2"/>
          <p:cNvSpPr/>
          <p:nvPr/>
        </p:nvSpPr>
        <p:spPr>
          <a:xfrm>
            <a:off x="2125116" y="328903"/>
            <a:ext cx="7045428" cy="1069894"/>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spc="-1" dirty="0">
                <a:solidFill>
                  <a:srgbClr val="FFFFFF"/>
                </a:solidFill>
                <a:uFill>
                  <a:solidFill>
                    <a:srgbClr val="FFFFFF"/>
                  </a:solidFill>
                </a:uFill>
                <a:latin typeface="Arial"/>
                <a:ea typeface="Arial"/>
              </a:rPr>
              <a:t>Technical architecture</a:t>
            </a:r>
            <a:endParaRPr lang="en-IN" sz="1633" spc="-1" dirty="0">
              <a:solidFill>
                <a:srgbClr val="000000"/>
              </a:solidFill>
              <a:uFill>
                <a:solidFill>
                  <a:srgbClr val="FFFFFF"/>
                </a:solidFill>
              </a:uFill>
              <a:latin typeface="Arial"/>
            </a:endParaRPr>
          </a:p>
          <a:p>
            <a:pPr algn="ctr">
              <a:lnSpc>
                <a:spcPct val="42000"/>
              </a:lnSpc>
            </a:pPr>
            <a:endParaRPr lang="en-IN" sz="1633" spc="-1" dirty="0">
              <a:solidFill>
                <a:srgbClr val="000000"/>
              </a:solidFill>
              <a:uFill>
                <a:solidFill>
                  <a:srgbClr val="FFFFFF"/>
                </a:solidFill>
              </a:uFill>
              <a:latin typeface="Arial"/>
            </a:endParaRPr>
          </a:p>
          <a:p>
            <a:pPr algn="ctr">
              <a:lnSpc>
                <a:spcPct val="54000"/>
              </a:lnSpc>
            </a:pPr>
            <a:endParaRPr lang="en-IN" sz="1633" spc="-1" dirty="0">
              <a:solidFill>
                <a:srgbClr val="000000"/>
              </a:solidFill>
              <a:uFill>
                <a:solidFill>
                  <a:srgbClr val="FFFFFF"/>
                </a:solidFill>
              </a:uFill>
              <a:latin typeface="Arial"/>
            </a:endParaRPr>
          </a:p>
        </p:txBody>
      </p:sp>
      <p:pic>
        <p:nvPicPr>
          <p:cNvPr id="96" name="Picture 95"/>
          <p:cNvPicPr/>
          <p:nvPr/>
        </p:nvPicPr>
        <p:blipFill>
          <a:blip r:embed="rId2"/>
          <a:stretch/>
        </p:blipFill>
        <p:spPr>
          <a:xfrm>
            <a:off x="5050643" y="6087553"/>
            <a:ext cx="1826266" cy="441544"/>
          </a:xfrm>
          <a:prstGeom prst="rect">
            <a:avLst/>
          </a:prstGeom>
          <a:ln>
            <a:noFill/>
          </a:ln>
        </p:spPr>
      </p:pic>
      <p:pic>
        <p:nvPicPr>
          <p:cNvPr id="2050" name="Picture 2" descr="Image result for technology stack for machine learning and aws">
            <a:extLst>
              <a:ext uri="{FF2B5EF4-FFF2-40B4-BE49-F238E27FC236}">
                <a16:creationId xmlns:a16="http://schemas.microsoft.com/office/drawing/2014/main" id="{B86763A8-D000-48B2-AAF1-667CA97B2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761" y="1007734"/>
            <a:ext cx="6934478" cy="464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5659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1" y="0"/>
            <a:ext cx="12192000" cy="685800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p:txBody>
      </p:sp>
      <p:sp>
        <p:nvSpPr>
          <p:cNvPr id="98" name="CustomShape 2"/>
          <p:cNvSpPr/>
          <p:nvPr/>
        </p:nvSpPr>
        <p:spPr>
          <a:xfrm>
            <a:off x="478302" y="263586"/>
            <a:ext cx="11338560" cy="5889283"/>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spc="-1" dirty="0">
                <a:solidFill>
                  <a:srgbClr val="FFFFFF"/>
                </a:solidFill>
                <a:uFill>
                  <a:solidFill>
                    <a:srgbClr val="FFFFFF"/>
                  </a:solidFill>
                </a:uFill>
                <a:latin typeface="Arial"/>
                <a:ea typeface="Arial"/>
              </a:rPr>
              <a:t>Technology/Tool Stack</a:t>
            </a:r>
          </a:p>
          <a:p>
            <a:pPr>
              <a:lnSpc>
                <a:spcPct val="100000"/>
              </a:lnSpc>
            </a:pPr>
            <a:endParaRPr lang="en-IN" sz="3266" b="1" spc="-1" dirty="0">
              <a:solidFill>
                <a:srgbClr val="FFFFFF"/>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gn="ctr">
              <a:lnSpc>
                <a:spcPct val="42000"/>
              </a:lnSpc>
            </a:pPr>
            <a:endParaRPr lang="en-IN" sz="1633" spc="-1" dirty="0">
              <a:solidFill>
                <a:srgbClr val="000000"/>
              </a:solidFill>
              <a:uFill>
                <a:solidFill>
                  <a:srgbClr val="FFFFFF"/>
                </a:solidFill>
              </a:uFill>
              <a:latin typeface="Arial"/>
            </a:endParaRPr>
          </a:p>
          <a:p>
            <a:pPr algn="ctr">
              <a:lnSpc>
                <a:spcPct val="54000"/>
              </a:lnSpc>
            </a:pPr>
            <a:endParaRPr lang="en-IN" sz="1633" spc="-1" dirty="0">
              <a:solidFill>
                <a:srgbClr val="000000"/>
              </a:solidFill>
              <a:uFill>
                <a:solidFill>
                  <a:srgbClr val="FFFFFF"/>
                </a:solidFill>
              </a:uFill>
              <a:latin typeface="Arial"/>
            </a:endParaRPr>
          </a:p>
        </p:txBody>
      </p:sp>
      <p:pic>
        <p:nvPicPr>
          <p:cNvPr id="99" name="Picture 98"/>
          <p:cNvPicPr/>
          <p:nvPr/>
        </p:nvPicPr>
        <p:blipFill>
          <a:blip r:embed="rId2"/>
          <a:stretch/>
        </p:blipFill>
        <p:spPr>
          <a:xfrm>
            <a:off x="5050643" y="6152870"/>
            <a:ext cx="1826266" cy="441544"/>
          </a:xfrm>
          <a:prstGeom prst="rect">
            <a:avLst/>
          </a:prstGeom>
          <a:ln>
            <a:noFill/>
          </a:ln>
        </p:spPr>
      </p:pic>
      <p:pic>
        <p:nvPicPr>
          <p:cNvPr id="1026" name="Picture 2">
            <a:extLst>
              <a:ext uri="{FF2B5EF4-FFF2-40B4-BE49-F238E27FC236}">
                <a16:creationId xmlns:a16="http://schemas.microsoft.com/office/drawing/2014/main" id="{EAF53F70-5554-4362-A9AA-200E56FF6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85838"/>
            <a:ext cx="7620000"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24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0" y="0"/>
            <a:ext cx="12191999" cy="685800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r>
              <a:rPr lang="en-IN" sz="1633" spc="-1">
                <a:solidFill>
                  <a:srgbClr val="FFFFFF"/>
                </a:solidFill>
                <a:uFill>
                  <a:solidFill>
                    <a:srgbClr val="FFFFFF"/>
                  </a:solidFill>
                </a:uFill>
                <a:latin typeface="Arial"/>
                <a:ea typeface="DejaVu Sans"/>
              </a:rPr>
              <a:t> </a:t>
            </a: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a:p>
            <a:pPr>
              <a:lnSpc>
                <a:spcPct val="100000"/>
              </a:lnSpc>
            </a:pPr>
            <a:endParaRPr lang="en-IN" sz="1633" spc="-1">
              <a:solidFill>
                <a:srgbClr val="000000"/>
              </a:solidFill>
              <a:uFill>
                <a:solidFill>
                  <a:srgbClr val="FFFFFF"/>
                </a:solidFill>
              </a:uFill>
              <a:latin typeface="Arial"/>
            </a:endParaRPr>
          </a:p>
        </p:txBody>
      </p:sp>
      <p:sp>
        <p:nvSpPr>
          <p:cNvPr id="101" name="CustomShape 2"/>
          <p:cNvSpPr/>
          <p:nvPr/>
        </p:nvSpPr>
        <p:spPr>
          <a:xfrm>
            <a:off x="2111048" y="985309"/>
            <a:ext cx="7771428" cy="1691060"/>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spc="-1" dirty="0">
                <a:solidFill>
                  <a:srgbClr val="FFFFFF"/>
                </a:solidFill>
                <a:uFill>
                  <a:solidFill>
                    <a:srgbClr val="FFFFFF"/>
                  </a:solidFill>
                </a:uFill>
                <a:latin typeface="Arial"/>
                <a:ea typeface="Arial"/>
              </a:rPr>
              <a:t>Prototype Demo(Video/Screenshots)</a:t>
            </a:r>
            <a:endParaRPr lang="en-IN" sz="1633" spc="-1" dirty="0">
              <a:solidFill>
                <a:srgbClr val="000000"/>
              </a:solidFill>
              <a:uFill>
                <a:solidFill>
                  <a:srgbClr val="FFFFFF"/>
                </a:solidFill>
              </a:uFill>
              <a:latin typeface="Arial"/>
            </a:endParaRPr>
          </a:p>
          <a:p>
            <a:pPr>
              <a:lnSpc>
                <a:spcPct val="100000"/>
              </a:lnSpc>
            </a:pPr>
            <a:endParaRPr lang="en-IN" sz="1633" spc="-1" dirty="0">
              <a:solidFill>
                <a:srgbClr val="000000"/>
              </a:solidFill>
              <a:uFill>
                <a:solidFill>
                  <a:srgbClr val="FFFFFF"/>
                </a:solidFill>
              </a:uFill>
              <a:latin typeface="Arial"/>
            </a:endParaRPr>
          </a:p>
          <a:p>
            <a:pPr algn="ctr">
              <a:lnSpc>
                <a:spcPct val="42000"/>
              </a:lnSpc>
            </a:pPr>
            <a:endParaRPr lang="en-IN" sz="1633" spc="-1" dirty="0">
              <a:solidFill>
                <a:srgbClr val="000000"/>
              </a:solidFill>
              <a:uFill>
                <a:solidFill>
                  <a:srgbClr val="FFFFFF"/>
                </a:solidFill>
              </a:uFill>
              <a:latin typeface="Arial"/>
            </a:endParaRPr>
          </a:p>
          <a:p>
            <a:pPr algn="ctr">
              <a:lnSpc>
                <a:spcPct val="54000"/>
              </a:lnSpc>
            </a:pPr>
            <a:endParaRPr lang="en-IN" sz="1633" spc="-1" dirty="0">
              <a:solidFill>
                <a:srgbClr val="000000"/>
              </a:solidFill>
              <a:uFill>
                <a:solidFill>
                  <a:srgbClr val="FFFFFF"/>
                </a:solidFill>
              </a:uFill>
              <a:latin typeface="Arial"/>
            </a:endParaRPr>
          </a:p>
        </p:txBody>
      </p:sp>
      <p:pic>
        <p:nvPicPr>
          <p:cNvPr id="102" name="Picture 101"/>
          <p:cNvPicPr/>
          <p:nvPr/>
        </p:nvPicPr>
        <p:blipFill>
          <a:blip r:embed="rId2"/>
          <a:stretch/>
        </p:blipFill>
        <p:spPr>
          <a:xfrm>
            <a:off x="5050643" y="6152870"/>
            <a:ext cx="1826266" cy="441544"/>
          </a:xfrm>
          <a:prstGeom prst="rect">
            <a:avLst/>
          </a:prstGeom>
          <a:ln>
            <a:noFill/>
          </a:ln>
        </p:spPr>
      </p:pic>
      <p:pic>
        <p:nvPicPr>
          <p:cNvPr id="2" name="Picture 1">
            <a:extLst>
              <a:ext uri="{FF2B5EF4-FFF2-40B4-BE49-F238E27FC236}">
                <a16:creationId xmlns:a16="http://schemas.microsoft.com/office/drawing/2014/main" id="{D88612E9-82B2-4CE0-9F14-E6EC05D016D5}"/>
              </a:ext>
            </a:extLst>
          </p:cNvPr>
          <p:cNvPicPr>
            <a:picLocks noChangeAspect="1"/>
          </p:cNvPicPr>
          <p:nvPr/>
        </p:nvPicPr>
        <p:blipFill>
          <a:blip r:embed="rId3"/>
          <a:stretch>
            <a:fillRect/>
          </a:stretch>
        </p:blipFill>
        <p:spPr>
          <a:xfrm>
            <a:off x="1055077" y="1640144"/>
            <a:ext cx="9917724" cy="4316242"/>
          </a:xfrm>
          <a:prstGeom prst="rect">
            <a:avLst/>
          </a:prstGeom>
        </p:spPr>
      </p:pic>
    </p:spTree>
    <p:extLst>
      <p:ext uri="{BB962C8B-B14F-4D97-AF65-F5344CB8AC3E}">
        <p14:creationId xmlns:p14="http://schemas.microsoft.com/office/powerpoint/2010/main" val="11352563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01C149-7CB6-43F6-8370-FAD14DE989CA}"/>
              </a:ext>
            </a:extLst>
          </p:cNvPr>
          <p:cNvPicPr>
            <a:picLocks noChangeAspect="1"/>
          </p:cNvPicPr>
          <p:nvPr/>
        </p:nvPicPr>
        <p:blipFill>
          <a:blip r:embed="rId2"/>
          <a:stretch>
            <a:fillRect/>
          </a:stretch>
        </p:blipFill>
        <p:spPr>
          <a:xfrm>
            <a:off x="2588455" y="411847"/>
            <a:ext cx="6288259" cy="2328913"/>
          </a:xfrm>
          <a:prstGeom prst="rect">
            <a:avLst/>
          </a:prstGeom>
        </p:spPr>
      </p:pic>
      <p:pic>
        <p:nvPicPr>
          <p:cNvPr id="3" name="Picture 2">
            <a:extLst>
              <a:ext uri="{FF2B5EF4-FFF2-40B4-BE49-F238E27FC236}">
                <a16:creationId xmlns:a16="http://schemas.microsoft.com/office/drawing/2014/main" id="{F5AF67FC-9315-4484-A949-83B8610115FC}"/>
              </a:ext>
            </a:extLst>
          </p:cNvPr>
          <p:cNvPicPr>
            <a:picLocks noChangeAspect="1"/>
          </p:cNvPicPr>
          <p:nvPr/>
        </p:nvPicPr>
        <p:blipFill>
          <a:blip r:embed="rId3"/>
          <a:stretch>
            <a:fillRect/>
          </a:stretch>
        </p:blipFill>
        <p:spPr>
          <a:xfrm>
            <a:off x="1700433" y="3221501"/>
            <a:ext cx="8540848" cy="3224652"/>
          </a:xfrm>
          <a:prstGeom prst="rect">
            <a:avLst/>
          </a:prstGeom>
        </p:spPr>
      </p:pic>
    </p:spTree>
    <p:extLst>
      <p:ext uri="{BB962C8B-B14F-4D97-AF65-F5344CB8AC3E}">
        <p14:creationId xmlns:p14="http://schemas.microsoft.com/office/powerpoint/2010/main" val="94003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0CE0C-FFCC-4884-B139-BF7D908977FA}"/>
              </a:ext>
            </a:extLst>
          </p:cNvPr>
          <p:cNvPicPr>
            <a:picLocks noChangeAspect="1"/>
          </p:cNvPicPr>
          <p:nvPr/>
        </p:nvPicPr>
        <p:blipFill>
          <a:blip r:embed="rId2"/>
          <a:stretch>
            <a:fillRect/>
          </a:stretch>
        </p:blipFill>
        <p:spPr>
          <a:xfrm>
            <a:off x="1052512" y="519112"/>
            <a:ext cx="10086975" cy="5819775"/>
          </a:xfrm>
          <a:prstGeom prst="rect">
            <a:avLst/>
          </a:prstGeom>
        </p:spPr>
      </p:pic>
    </p:spTree>
    <p:extLst>
      <p:ext uri="{BB962C8B-B14F-4D97-AF65-F5344CB8AC3E}">
        <p14:creationId xmlns:p14="http://schemas.microsoft.com/office/powerpoint/2010/main" val="88237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C47F27F0-EC59-43CC-BA12-F5600C2E90CD}"/>
              </a:ext>
            </a:extLst>
          </p:cNvPr>
          <p:cNvSpPr/>
          <p:nvPr/>
        </p:nvSpPr>
        <p:spPr>
          <a:xfrm>
            <a:off x="0" y="0"/>
            <a:ext cx="12295162" cy="6858000"/>
          </a:xfrm>
          <a:prstGeom prst="rect">
            <a:avLst/>
          </a:prstGeom>
          <a:solidFill>
            <a:srgbClr val="2F0E3C"/>
          </a:solidFill>
          <a:ln>
            <a:noFill/>
          </a:ln>
        </p:spPr>
        <p:style>
          <a:lnRef idx="0">
            <a:scrgbClr r="0" g="0" b="0"/>
          </a:lnRef>
          <a:fillRef idx="0">
            <a:scrgbClr r="0" g="0" b="0"/>
          </a:fillRef>
          <a:effectRef idx="0">
            <a:scrgbClr r="0" g="0" b="0"/>
          </a:effectRef>
          <a:fontRef idx="minor"/>
        </p:style>
        <p:txBody>
          <a:bodyPr/>
          <a:lstStyle/>
          <a:p>
            <a:endParaRPr lang="en-IN" dirty="0"/>
          </a:p>
        </p:txBody>
      </p:sp>
      <p:pic>
        <p:nvPicPr>
          <p:cNvPr id="4" name="Picture 3">
            <a:extLst>
              <a:ext uri="{FF2B5EF4-FFF2-40B4-BE49-F238E27FC236}">
                <a16:creationId xmlns:a16="http://schemas.microsoft.com/office/drawing/2014/main" id="{B6728BE9-03BF-4B16-BE6B-8ABB85528177}"/>
              </a:ext>
            </a:extLst>
          </p:cNvPr>
          <p:cNvPicPr/>
          <p:nvPr/>
        </p:nvPicPr>
        <p:blipFill>
          <a:blip r:embed="rId2"/>
          <a:stretch/>
        </p:blipFill>
        <p:spPr>
          <a:xfrm>
            <a:off x="5050643" y="6152870"/>
            <a:ext cx="1826266" cy="441544"/>
          </a:xfrm>
          <a:prstGeom prst="rect">
            <a:avLst/>
          </a:prstGeom>
          <a:ln>
            <a:noFill/>
          </a:ln>
        </p:spPr>
      </p:pic>
      <p:sp>
        <p:nvSpPr>
          <p:cNvPr id="5" name="CustomShape 2">
            <a:extLst>
              <a:ext uri="{FF2B5EF4-FFF2-40B4-BE49-F238E27FC236}">
                <a16:creationId xmlns:a16="http://schemas.microsoft.com/office/drawing/2014/main" id="{7AEE0AAA-38D5-41FB-A953-C1D44F8F2352}"/>
              </a:ext>
            </a:extLst>
          </p:cNvPr>
          <p:cNvSpPr/>
          <p:nvPr/>
        </p:nvSpPr>
        <p:spPr>
          <a:xfrm>
            <a:off x="548639" y="263586"/>
            <a:ext cx="11029071" cy="5771454"/>
          </a:xfrm>
          <a:prstGeom prst="rect">
            <a:avLst/>
          </a:prstGeom>
          <a:noFill/>
          <a:ln>
            <a:noFill/>
          </a:ln>
        </p:spPr>
        <p:style>
          <a:lnRef idx="0">
            <a:scrgbClr r="0" g="0" b="0"/>
          </a:lnRef>
          <a:fillRef idx="0">
            <a:scrgbClr r="0" g="0" b="0"/>
          </a:fillRef>
          <a:effectRef idx="0">
            <a:scrgbClr r="0" g="0" b="0"/>
          </a:effectRef>
          <a:fontRef idx="minor"/>
        </p:style>
        <p:txBody>
          <a:bodyPr lIns="81646" tIns="40823" rIns="81646" bIns="40823"/>
          <a:lstStyle/>
          <a:p>
            <a:pPr>
              <a:lnSpc>
                <a:spcPct val="100000"/>
              </a:lnSpc>
            </a:pPr>
            <a:r>
              <a:rPr lang="en-IN" sz="3266" b="1" spc="-1" dirty="0">
                <a:solidFill>
                  <a:srgbClr val="FFFFFF"/>
                </a:solidFill>
                <a:uFill>
                  <a:solidFill>
                    <a:srgbClr val="FFFFFF"/>
                  </a:solidFill>
                </a:uFill>
                <a:latin typeface="Times New Roman" panose="02020603050405020304" pitchFamily="18" charset="0"/>
                <a:cs typeface="Times New Roman" panose="02020603050405020304" pitchFamily="18" charset="0"/>
              </a:rPr>
              <a:t>Need to solve this problem</a:t>
            </a:r>
          </a:p>
          <a:p>
            <a:pPr>
              <a:lnSpc>
                <a:spcPct val="100000"/>
              </a:lnSpc>
            </a:pPr>
            <a:endParaRPr lang="en-IN" sz="3266" b="1" spc="-1" dirty="0">
              <a:solidFill>
                <a:srgbClr val="FFFFFF"/>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US" dirty="0">
                <a:solidFill>
                  <a:schemeClr val="bg1"/>
                </a:solidFill>
                <a:latin typeface="Times New Roman" panose="02020603050405020304" pitchFamily="18" charset="0"/>
                <a:cs typeface="Times New Roman" panose="02020603050405020304" pitchFamily="18" charset="0"/>
              </a:rPr>
              <a:t>There are cases where customers take the e-commerce plunge and purchase a smartphone online. It  happens to be well within  budget, and it may </a:t>
            </a:r>
            <a:r>
              <a:rPr lang="en-US" dirty="0" err="1">
                <a:solidFill>
                  <a:schemeClr val="bg1"/>
                </a:solidFill>
                <a:latin typeface="Times New Roman" panose="02020603050405020304" pitchFamily="18" charset="0"/>
                <a:cs typeface="Times New Roman" panose="02020603050405020304" pitchFamily="18" charset="0"/>
              </a:rPr>
              <a:t>hae</a:t>
            </a:r>
            <a:r>
              <a:rPr lang="en-US" dirty="0">
                <a:solidFill>
                  <a:schemeClr val="bg1"/>
                </a:solidFill>
                <a:latin typeface="Times New Roman" panose="02020603050405020304" pitchFamily="18" charset="0"/>
                <a:cs typeface="Times New Roman" panose="02020603050405020304" pitchFamily="18" charset="0"/>
              </a:rPr>
              <a:t> an above decent rating of 4.5 out of 5.</a:t>
            </a:r>
          </a:p>
          <a:p>
            <a:pPr>
              <a:lnSpc>
                <a:spcPct val="100000"/>
              </a:lnSpc>
            </a:pPr>
            <a:endParaRPr lang="en-IN" sz="3266" b="1" spc="-1" dirty="0">
              <a:solidFill>
                <a:schemeClr val="bg1"/>
              </a:solidFill>
              <a:uFill>
                <a:solidFill>
                  <a:srgbClr val="FFFFFF"/>
                </a:solidFill>
              </a:u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Unfortunately, it turns out to be a bad decision as the battery backup was well below par. The customer might didn’t go through the reviews of the product and made a hasty decision to buy it based on its ratings alone.</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Ratings alone do not give a complete picture of the products we wish to purchase. So, as a precautionary measure, it is  always advisable to people to read a product’s reviews before deciding whether to buy it or not.</a:t>
            </a:r>
          </a:p>
          <a:p>
            <a:r>
              <a:rPr lang="en-US" dirty="0">
                <a:solidFill>
                  <a:schemeClr val="bg1"/>
                </a:solidFill>
                <a:latin typeface="Times New Roman" panose="02020603050405020304" pitchFamily="18" charset="0"/>
                <a:cs typeface="Times New Roman" panose="02020603050405020304" pitchFamily="18" charset="0"/>
              </a:rPr>
              <a:t>But then an interesting problem comes up. What if the number of reviews is in the hundreds or thousands? It’s just not feasible to go through all those reviews, right?</a:t>
            </a:r>
          </a:p>
          <a:p>
            <a:r>
              <a:rPr lang="en-US" dirty="0">
                <a:solidFill>
                  <a:schemeClr val="bg1"/>
                </a:solidFill>
                <a:latin typeface="Times New Roman" panose="02020603050405020304" pitchFamily="18" charset="0"/>
                <a:cs typeface="Times New Roman" panose="02020603050405020304" pitchFamily="18" charset="0"/>
              </a:rPr>
              <a:t> And this is where  I have come up with a solution.</a:t>
            </a:r>
          </a:p>
          <a:p>
            <a:pPr>
              <a:lnSpc>
                <a:spcPct val="100000"/>
              </a:lnSpc>
            </a:pPr>
            <a:endParaRPr lang="en-IN" sz="3266" b="1" spc="-1" dirty="0">
              <a:solidFill>
                <a:srgbClr val="FFFFFF"/>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lnSpc>
                <a:spcPct val="42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lnSpc>
                <a:spcPct val="54000"/>
              </a:lnSpc>
            </a:pPr>
            <a:endParaRPr lang="en-IN" sz="1633"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751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Dundlodia</dc:creator>
  <cp:lastModifiedBy>POOJA MANE</cp:lastModifiedBy>
  <cp:revision>20</cp:revision>
  <dcterms:created xsi:type="dcterms:W3CDTF">2018-04-16T06:56:04Z</dcterms:created>
  <dcterms:modified xsi:type="dcterms:W3CDTF">2019-10-21T14:15:04Z</dcterms:modified>
</cp:coreProperties>
</file>