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9" r:id="rId4"/>
    <p:sldId id="260" r:id="rId5"/>
    <p:sldId id="265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4E1EC-2C73-4282-BF80-6D637FF87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973883-1466-4F7C-8DC6-DE0B26303E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56304-D8D5-47A8-9446-8D7E3511E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692A-6FB1-46AF-AE74-087954524EFE}" type="datetimeFigureOut">
              <a:rPr lang="en-IN" smtClean="0"/>
              <a:t>20-05-2019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3CC40-6900-4F0A-938E-749C9C089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6F61F-8ACA-45ED-B899-F42A54627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CB32-DBCA-450D-AE10-AE526C187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80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CDF8D-86EC-439B-915D-009DB2232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D4A72-C480-4E07-921A-08E0FD4F8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D9686-E095-458C-B9B7-52A0C966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692A-6FB1-46AF-AE74-087954524EFE}" type="datetimeFigureOut">
              <a:rPr lang="en-IN" smtClean="0"/>
              <a:t>20-05-2019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0F35E-2912-4DAC-BBB6-DA472E596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FBA27-9C08-4880-96E5-ADC7FFE7F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CB32-DBCA-450D-AE10-AE526C187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780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2DBB4E-0809-4601-9977-CF20FB6619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470464-88FC-4E61-9FC6-EB008614F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C2E04-FCA8-495A-9512-B20C7BC73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692A-6FB1-46AF-AE74-087954524EFE}" type="datetimeFigureOut">
              <a:rPr lang="en-IN" smtClean="0"/>
              <a:t>20-05-2019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1C6FD-611F-4C08-AD18-EC40E66D7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B51F8-4F62-40E5-B4F2-F349B889F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CB32-DBCA-450D-AE10-AE526C187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DCE0A-C9B5-40E6-8A4E-437CCBE05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E34A0-F857-4071-B531-F813B9D08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74D02-4762-4FC0-9413-137CDD4D8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692A-6FB1-46AF-AE74-087954524EFE}" type="datetimeFigureOut">
              <a:rPr lang="en-IN" smtClean="0"/>
              <a:t>20-05-2019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628B8-E4CE-4484-B721-70406C871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44379-206D-4BD1-BDF8-767DFAACE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CB32-DBCA-450D-AE10-AE526C187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23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13B3D-BBA4-48A8-BB8C-FD28348B7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4BF53-2297-4391-B898-3E9F8CF6F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97109-AF5E-4F9E-BC98-84D8D7BFA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692A-6FB1-46AF-AE74-087954524EFE}" type="datetimeFigureOut">
              <a:rPr lang="en-IN" smtClean="0"/>
              <a:t>20-05-2019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196C5-5583-4CB1-B655-3DEE067D3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B0C10-4F00-4F62-91BC-531A0D501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CB32-DBCA-450D-AE10-AE526C187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04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60F21-CAB7-4645-B795-2F01521ED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15D14-5077-4C57-A4D1-104D70F20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D042CC-8C42-43F2-8B92-A65AE2697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882F2-94EB-412D-BCAD-BBA6E525F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692A-6FB1-46AF-AE74-087954524EFE}" type="datetimeFigureOut">
              <a:rPr lang="en-IN" smtClean="0"/>
              <a:t>20-05-2019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A3DC7-0FF0-4B14-9BFE-0ACF9975E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2C262-2A0B-4AEB-ACE1-DC40E7AEF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CB32-DBCA-450D-AE10-AE526C187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660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ACC91-969C-478B-B2BA-735A9F1B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88E0E-9482-4D72-B612-E8DEC2F73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2AE48-99DE-4B63-BEE6-29CD4F747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9F20F2-89C0-475B-ACDB-699641D5D0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6ABEBF-2C48-44AF-8AC5-64869BE651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075B68-F03A-4D85-9E31-EE575E042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692A-6FB1-46AF-AE74-087954524EFE}" type="datetimeFigureOut">
              <a:rPr lang="en-IN" smtClean="0"/>
              <a:t>20-05-2019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60FD05-EA53-4C48-AC8B-A1F625F32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3A40F9-3930-4888-88CD-A19397D40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CB32-DBCA-450D-AE10-AE526C187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52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FBD58-E288-4377-BA7B-1769946EA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C88BB8-63A7-4FF1-8129-544273745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692A-6FB1-46AF-AE74-087954524EFE}" type="datetimeFigureOut">
              <a:rPr lang="en-IN" smtClean="0"/>
              <a:t>20-05-2019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9B21B-4C37-4D11-87D4-B5B27C57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315239-04C8-40F3-A0AA-E26003706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CB32-DBCA-450D-AE10-AE526C187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912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DC7C67-EA9A-4363-BA8A-B888DAC40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692A-6FB1-46AF-AE74-087954524EFE}" type="datetimeFigureOut">
              <a:rPr lang="en-IN" smtClean="0"/>
              <a:t>20-05-2019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C44F66-9BE0-4CB8-B271-51CC6659E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146B7-0E7A-46A9-9BD7-503FBA9E9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CB32-DBCA-450D-AE10-AE526C187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42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0D00C-6564-457D-8CA8-CE3289767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4581C-C4A7-4C79-88E0-335938A37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C3591-0CFA-4723-AA26-498937EE4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CD59FB-2CD2-4370-B9CD-927746505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692A-6FB1-46AF-AE74-087954524EFE}" type="datetimeFigureOut">
              <a:rPr lang="en-IN" smtClean="0"/>
              <a:t>20-05-2019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5BC53-468B-4787-9E91-DBDA2CC94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2A57B-6E20-4CEB-85DC-24B02D0B0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CB32-DBCA-450D-AE10-AE526C187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468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0B374-D5F7-4486-AFFD-D71D031FC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842C7C-BB90-4A14-BED1-5D07D44AA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C809B-4202-45CC-A130-5D9D1E2E6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25BD2-A1D1-49D7-BFAE-4B63DDDB7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692A-6FB1-46AF-AE74-087954524EFE}" type="datetimeFigureOut">
              <a:rPr lang="en-IN" smtClean="0"/>
              <a:t>20-05-2019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9DFDCC-F2CE-472A-BA1A-6B5BF5074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27AA3-9D33-4EF1-8AC0-F23E602EB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CB32-DBCA-450D-AE10-AE526C187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66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1B446E-39DF-4CC0-9251-AB0191870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D5AE7-55B1-4284-9D80-82F26E476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0E983-84DC-40E3-B6EB-4CDE60085B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B692A-6FB1-46AF-AE74-087954524EFE}" type="datetimeFigureOut">
              <a:rPr lang="en-IN" smtClean="0"/>
              <a:t>20-05-2019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E61B5-6A4D-4C18-87FB-F7BE78B20B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86CCB-126C-42A8-BBFF-199D73468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5CB32-DBCA-450D-AE10-AE526C187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78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5D0B8-B985-4707-BEA4-453785F1E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7779"/>
            <a:ext cx="9144000" cy="1020346"/>
          </a:xfrm>
        </p:spPr>
        <p:txBody>
          <a:bodyPr/>
          <a:lstStyle/>
          <a:p>
            <a:r>
              <a:rPr lang="en-IN" b="1" dirty="0"/>
              <a:t>TEAM NAME : </a:t>
            </a:r>
            <a:r>
              <a:rPr lang="en-IN" b="1" u="sng" dirty="0"/>
              <a:t>PHOENIX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CDF44-D0D7-498B-A52B-41D06B1ED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96416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TEAM MEMBERS 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Pooja Mane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Swati </a:t>
            </a:r>
            <a:r>
              <a:rPr lang="en-IN" dirty="0" err="1"/>
              <a:t>Kasar</a:t>
            </a:r>
            <a:endParaRPr lang="en-IN" dirty="0"/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 Neha Mahajan</a:t>
            </a:r>
          </a:p>
          <a:p>
            <a:pPr algn="l"/>
            <a:r>
              <a:rPr lang="en-US" dirty="0"/>
              <a:t> INSTITUTE NAME : ​</a:t>
            </a:r>
            <a:r>
              <a:rPr lang="en-US" dirty="0" err="1"/>
              <a:t>Walchand</a:t>
            </a:r>
            <a:r>
              <a:rPr lang="en-US" dirty="0"/>
              <a:t> College of </a:t>
            </a:r>
            <a:r>
              <a:rPr lang="en-US" dirty="0" err="1"/>
              <a:t>Engineering,Sangli</a:t>
            </a:r>
            <a:r>
              <a:rPr lang="en-US" dirty="0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829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BDE6D-4C18-4525-BF13-55B0C768A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THEME  :  </a:t>
            </a:r>
            <a:r>
              <a:rPr lang="en-IN" u="sng" dirty="0"/>
              <a:t>BLOCKCHAIN &amp; IOT</a:t>
            </a:r>
            <a:br>
              <a:rPr lang="en-IN" u="sng" dirty="0"/>
            </a:br>
            <a:br>
              <a:rPr lang="en-IN" u="sng" dirty="0"/>
            </a:br>
            <a:br>
              <a:rPr lang="en-IN" u="sng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DC52A-DDFD-461D-8C4A-6469BE672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TITLE :</a:t>
            </a:r>
          </a:p>
          <a:p>
            <a:pPr marL="0" indent="0">
              <a:buNone/>
            </a:pPr>
            <a:r>
              <a:rPr lang="en-US" sz="6000" dirty="0"/>
              <a:t>SAFETURE </a:t>
            </a:r>
            <a:r>
              <a:rPr lang="en-US" dirty="0"/>
              <a:t>- ​Translucent &amp; Trackable Smart Container and 				safe Transportation.</a:t>
            </a: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1669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2BBB5-D297-40F1-970B-4804B7102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BDFE7-1D0F-4BAE-97D9-4B1439D16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Certain pharmaceuticals compulsory need to be maintained at a precise temperature to retain their efficiency. Any ups &amp; downs can cause huge loss of </a:t>
            </a:r>
            <a:r>
              <a:rPr lang="en-IN" dirty="0" err="1"/>
              <a:t>money,life,etc</a:t>
            </a:r>
            <a:r>
              <a:rPr lang="en-IN" dirty="0"/>
              <a:t>. </a:t>
            </a:r>
          </a:p>
          <a:p>
            <a:r>
              <a:rPr lang="en-IN" dirty="0"/>
              <a:t>Pharmaceutical companies loose average of $1,50,000 per package shipment due to temperature slips.</a:t>
            </a:r>
          </a:p>
          <a:p>
            <a:r>
              <a:rPr lang="en-IN" dirty="0"/>
              <a:t>In addition to this, according to the estimation around 1 million deaths occur annually due to counterfeit medicines.</a:t>
            </a:r>
          </a:p>
        </p:txBody>
      </p:sp>
    </p:spTree>
    <p:extLst>
      <p:ext uri="{BB962C8B-B14F-4D97-AF65-F5344CB8AC3E}">
        <p14:creationId xmlns:p14="http://schemas.microsoft.com/office/powerpoint/2010/main" val="3618363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736F0-5CEF-4FD3-B0C1-5DBFE62F7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2880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Solution</a:t>
            </a:r>
            <a:r>
              <a:rPr lang="en-IN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010B0-142E-416F-AED5-F7C025D32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Traceability :</a:t>
            </a:r>
          </a:p>
          <a:p>
            <a:pPr marL="0" indent="0">
              <a:buNone/>
            </a:pPr>
            <a:r>
              <a:rPr lang="en-IN" dirty="0"/>
              <a:t>		By keeping log of all the checkpoints and processes which 		would help the manufacturer &amp; the retailer to identify the 		</a:t>
            </a:r>
            <a:r>
              <a:rPr lang="en-IN" dirty="0" err="1"/>
              <a:t>troublespots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Transparency :</a:t>
            </a:r>
          </a:p>
          <a:p>
            <a:pPr marL="457200" lvl="1" indent="0">
              <a:buNone/>
            </a:pPr>
            <a:r>
              <a:rPr lang="en-IN" dirty="0"/>
              <a:t>		Ability to see where the shipments are, what quality the shipments 		are and transparency to the consumer regarding the quality of the	 		medicine.</a:t>
            </a:r>
          </a:p>
        </p:txBody>
      </p:sp>
    </p:spTree>
    <p:extLst>
      <p:ext uri="{BB962C8B-B14F-4D97-AF65-F5344CB8AC3E}">
        <p14:creationId xmlns:p14="http://schemas.microsoft.com/office/powerpoint/2010/main" val="548192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BE007-86B8-4D0F-9487-0A4376978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929"/>
          </a:xfrm>
        </p:spPr>
        <p:txBody>
          <a:bodyPr>
            <a:normAutofit fontScale="90000"/>
          </a:bodyPr>
          <a:lstStyle/>
          <a:p>
            <a:r>
              <a:rPr lang="en-IN" dirty="0"/>
              <a:t>Solution 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37D8C7-6216-4C8A-B55E-06A940E60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726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703B3-67F7-4D19-9B00-892EE348D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0263A-A14D-4447-8B18-FA98DD4F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Utilising the amalgamation of Blockchain and IOT we have,</a:t>
            </a:r>
          </a:p>
          <a:p>
            <a:pPr marL="514350" indent="-514350">
              <a:buAutoNum type="arabicPeriod"/>
            </a:pPr>
            <a:r>
              <a:rPr lang="en-IN" dirty="0"/>
              <a:t>A Web Portal to the manufacturer.</a:t>
            </a:r>
          </a:p>
          <a:p>
            <a:pPr marL="0" indent="0">
              <a:buNone/>
            </a:pPr>
            <a:r>
              <a:rPr lang="en-IN" dirty="0"/>
              <a:t>	-trackability</a:t>
            </a:r>
          </a:p>
          <a:p>
            <a:pPr marL="0" indent="0">
              <a:buNone/>
            </a:pPr>
            <a:r>
              <a:rPr lang="en-IN" dirty="0"/>
              <a:t>	-translucency</a:t>
            </a:r>
          </a:p>
          <a:p>
            <a:pPr marL="0" indent="0">
              <a:buNone/>
            </a:pPr>
            <a:r>
              <a:rPr lang="en-IN" dirty="0"/>
              <a:t>	-accident detection</a:t>
            </a:r>
          </a:p>
          <a:p>
            <a:pPr marL="0" indent="0">
              <a:buNone/>
            </a:pPr>
            <a:r>
              <a:rPr lang="en-IN" dirty="0"/>
              <a:t>2. An Android App to the </a:t>
            </a:r>
            <a:r>
              <a:rPr lang="en-IN" dirty="0" err="1"/>
              <a:t>enduser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/>
              <a:t>	-transparency</a:t>
            </a:r>
          </a:p>
        </p:txBody>
      </p:sp>
    </p:spTree>
    <p:extLst>
      <p:ext uri="{BB962C8B-B14F-4D97-AF65-F5344CB8AC3E}">
        <p14:creationId xmlns:p14="http://schemas.microsoft.com/office/powerpoint/2010/main" val="3022474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93108-1831-48C5-B2B1-48F7F3DF5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726C8-4486-460F-A648-74D75008F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Customers :</a:t>
            </a:r>
          </a:p>
          <a:p>
            <a:pPr marL="0" indent="0">
              <a:buNone/>
            </a:pPr>
            <a:r>
              <a:rPr lang="en-IN" dirty="0"/>
              <a:t>	Manufacturer</a:t>
            </a:r>
          </a:p>
          <a:p>
            <a:pPr marL="0" indent="0">
              <a:buNone/>
            </a:pPr>
            <a:r>
              <a:rPr lang="en-IN" dirty="0"/>
              <a:t>	Retailer</a:t>
            </a:r>
          </a:p>
          <a:p>
            <a:r>
              <a:rPr lang="en-IN" dirty="0"/>
              <a:t>pricing structure :</a:t>
            </a:r>
          </a:p>
          <a:p>
            <a:pPr marL="0" indent="0">
              <a:buNone/>
            </a:pPr>
            <a:r>
              <a:rPr lang="en-IN" dirty="0"/>
              <a:t>	Charge from warehouse to warehouse : Rs.100</a:t>
            </a:r>
          </a:p>
          <a:p>
            <a:pPr marL="0" indent="0">
              <a:buNone/>
            </a:pPr>
            <a:r>
              <a:rPr lang="en-IN" dirty="0"/>
              <a:t>	On an average if we consider 5 warehouses in between 	manufacturer and retailer, then from 1 whole shipment we could 	get 6*100=600 </a:t>
            </a:r>
          </a:p>
          <a:p>
            <a:pPr marL="0" indent="0">
              <a:buNone/>
            </a:pPr>
            <a:r>
              <a:rPr lang="en-IN" dirty="0"/>
              <a:t>	Likewise, suppose in a day 5 such shipments occur then we would	      	earn 600*5=3000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38036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1CEF7-E8DF-4EDB-8D48-07AB9B6AC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013" y="3429000"/>
            <a:ext cx="10515600" cy="603681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en-IN" sz="8000"/>
              <a:t>THANK YOU </a:t>
            </a:r>
            <a:r>
              <a:rPr lang="en-IN" sz="8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97444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TEAM NAME : PHOENIX</vt:lpstr>
      <vt:lpstr>    THEME  :  BLOCKCHAIN &amp; IOT   </vt:lpstr>
      <vt:lpstr>Problem Statement :</vt:lpstr>
      <vt:lpstr>Solution  </vt:lpstr>
      <vt:lpstr>Solution :</vt:lpstr>
      <vt:lpstr>Implementation</vt:lpstr>
      <vt:lpstr>Business 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 : PHOENIX</dc:title>
  <dc:creator>POOJA MANE</dc:creator>
  <cp:lastModifiedBy>POOJA MANE</cp:lastModifiedBy>
  <cp:revision>15</cp:revision>
  <dcterms:created xsi:type="dcterms:W3CDTF">2018-10-11T06:04:56Z</dcterms:created>
  <dcterms:modified xsi:type="dcterms:W3CDTF">2019-05-20T08:39:01Z</dcterms:modified>
</cp:coreProperties>
</file>