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Trebuchet MS" pitchFamily="34" charset="0"/>
      <p:regular r:id="rId13"/>
      <p:bold r:id="rId14"/>
      <p:italic r:id="rId15"/>
      <p:boldItalic r:id="rId16"/>
    </p:embeddedFont>
    <p:embeddedFont>
      <p:font typeface="Lato Black" charset="0"/>
      <p:bold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endParaRPr sz="29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57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</a:t>
            </a:r>
            <a:r>
              <a:rPr lang="en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IT Techies</a:t>
            </a:r>
            <a:endParaRPr sz="170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</a:t>
            </a:r>
            <a:r>
              <a:rPr lang="en" sz="12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19-09-2022</a:t>
            </a:r>
            <a:endParaRPr sz="120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 dirty="0"/>
              <a:t>Problem Statement?</a:t>
            </a:r>
            <a:endParaRPr sz="32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Lato" charset="0"/>
              </a:rPr>
              <a:t>We Decide To </a:t>
            </a:r>
            <a:r>
              <a:rPr lang="en-US" sz="1600" dirty="0" err="1" smtClean="0">
                <a:latin typeface="Lato" charset="0"/>
              </a:rPr>
              <a:t>Slove</a:t>
            </a:r>
            <a:r>
              <a:rPr lang="en-US" sz="1600" dirty="0" smtClean="0">
                <a:latin typeface="Lato" charset="0"/>
              </a:rPr>
              <a:t> This Problem In Accordance To Save Time.</a:t>
            </a:r>
          </a:p>
          <a:p>
            <a:pPr>
              <a:buFont typeface="Wingdings" pitchFamily="2" charset="2"/>
              <a:buChar char="ü"/>
            </a:pPr>
            <a:endParaRPr lang="en-US" sz="1600" dirty="0" smtClean="0">
              <a:latin typeface="Lato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Lato" charset="0"/>
              </a:rPr>
              <a:t>Taking Less Time Is Profitable To The Society And Employees.</a:t>
            </a:r>
          </a:p>
          <a:p>
            <a:pPr>
              <a:buFont typeface="Wingdings" pitchFamily="2" charset="2"/>
              <a:buChar char="ü"/>
            </a:pPr>
            <a:endParaRPr lang="en-US" sz="1600" dirty="0" smtClean="0">
              <a:latin typeface="Lato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Lato" charset="0"/>
              </a:rPr>
              <a:t>Time Is Valuable We Need To Save It.</a:t>
            </a:r>
          </a:p>
          <a:p>
            <a:pPr>
              <a:buFont typeface="Wingdings" pitchFamily="2" charset="2"/>
              <a:buChar char="ü"/>
            </a:pPr>
            <a:endParaRPr lang="en-US" sz="1600" dirty="0" smtClean="0">
              <a:latin typeface="Lato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Lato" charset="0"/>
              </a:rPr>
              <a:t>The Main </a:t>
            </a:r>
            <a:r>
              <a:rPr lang="en-US" sz="1600" dirty="0" err="1" smtClean="0">
                <a:latin typeface="Lato" charset="0"/>
              </a:rPr>
              <a:t>Reson</a:t>
            </a:r>
            <a:r>
              <a:rPr lang="en-US" sz="1600" dirty="0" smtClean="0">
                <a:latin typeface="Lato" charset="0"/>
              </a:rPr>
              <a:t> Is To Reduce Man Power.</a:t>
            </a:r>
          </a:p>
          <a:p>
            <a:pPr>
              <a:buFont typeface="Wingdings" pitchFamily="2" charset="2"/>
              <a:buChar char="ü"/>
            </a:pPr>
            <a:endParaRPr lang="en-US" sz="1600" dirty="0" smtClean="0">
              <a:latin typeface="Lato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Lato" charset="0"/>
              </a:rPr>
              <a:t>Accuracy Is Better Compared To Man Work.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dirty="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8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algn="just">
              <a:lnSpc>
                <a:spcPct val="115000"/>
              </a:lnSpc>
              <a:spcBef>
                <a:spcPts val="1000"/>
              </a:spcBef>
              <a:buSzPts val="1400"/>
              <a:buFont typeface="Wingdings" pitchFamily="2" charset="2"/>
              <a:buChar char="ü"/>
            </a:pPr>
            <a:r>
              <a:rPr lang="en-US" sz="1600" dirty="0" smtClean="0"/>
              <a:t>The most of the teen ages and elders adapt this </a:t>
            </a:r>
            <a:r>
              <a:rPr lang="en-US" sz="1600" dirty="0" err="1" smtClean="0"/>
              <a:t>producut</a:t>
            </a:r>
            <a:r>
              <a:rPr lang="en-US" sz="1600" dirty="0" smtClean="0"/>
              <a:t> </a:t>
            </a:r>
            <a:r>
              <a:rPr lang="en-US" sz="1600" dirty="0" smtClean="0"/>
              <a:t>.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  <a:buSzPts val="1400"/>
              <a:buFont typeface="Wingdings" pitchFamily="2" charset="2"/>
              <a:buChar char="ü"/>
            </a:pPr>
            <a:r>
              <a:rPr lang="en-US" sz="1600" dirty="0" smtClean="0"/>
              <a:t>The </a:t>
            </a:r>
            <a:r>
              <a:rPr lang="en-US" sz="1600" dirty="0" err="1" smtClean="0"/>
              <a:t>majorty</a:t>
            </a:r>
            <a:r>
              <a:rPr lang="en-US" sz="1600" dirty="0" smtClean="0"/>
              <a:t> of the peoples are using the Online Authentication to reduce their time </a:t>
            </a:r>
            <a:r>
              <a:rPr lang="en-US" sz="1600" dirty="0" smtClean="0"/>
              <a:t>.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  <a:buSzPts val="1400"/>
              <a:buFont typeface="Wingdings" pitchFamily="2" charset="2"/>
              <a:buChar char="ü"/>
            </a:pPr>
            <a:r>
              <a:rPr lang="en-US" sz="1600" dirty="0" smtClean="0"/>
              <a:t> </a:t>
            </a:r>
            <a:r>
              <a:rPr lang="en-US" sz="1600" dirty="0" smtClean="0"/>
              <a:t>Our new product help the online Authentication to improve the security features , more </a:t>
            </a:r>
            <a:r>
              <a:rPr lang="en-US" sz="1600" dirty="0" smtClean="0"/>
              <a:t>      user </a:t>
            </a:r>
            <a:r>
              <a:rPr lang="en-US" sz="1600" dirty="0" smtClean="0"/>
              <a:t>friendly and reduce the time conception </a:t>
            </a:r>
            <a:r>
              <a:rPr lang="en-US" sz="1600" dirty="0" smtClean="0"/>
              <a:t>.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  <a:buSzPts val="1400"/>
              <a:buFont typeface="Wingdings" pitchFamily="2" charset="2"/>
              <a:buChar char="ü"/>
            </a:pPr>
            <a:r>
              <a:rPr lang="en-US" sz="1600" dirty="0" smtClean="0"/>
              <a:t> </a:t>
            </a:r>
            <a:r>
              <a:rPr lang="en-US" sz="1600" dirty="0" smtClean="0"/>
              <a:t>Our project is mostly help the people how using banking Authentications . </a:t>
            </a:r>
            <a:endParaRPr sz="16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Lato" charset="0"/>
              </a:rPr>
              <a:t>BARCODE SCANNERS CAN BE USED TO CHECK.</a:t>
            </a:r>
          </a:p>
          <a:p>
            <a:pPr>
              <a:buFont typeface="Wingdings" pitchFamily="2" charset="2"/>
              <a:buChar char="ü"/>
            </a:pPr>
            <a:endParaRPr lang="en-US" sz="1600" dirty="0" smtClean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 </a:t>
            </a:r>
            <a:r>
              <a:rPr lang="en-US" sz="1600" dirty="0" smtClean="0"/>
              <a:t>The basic PIN and OTP Authentication are easily hack or  guess by the hackers. But our real time authentications are very </a:t>
            </a:r>
            <a:r>
              <a:rPr lang="en-US" sz="1600" dirty="0" err="1" smtClean="0"/>
              <a:t>difficul</a:t>
            </a:r>
            <a:r>
              <a:rPr lang="en-US" sz="1600" dirty="0" smtClean="0"/>
              <a:t> t to crack by hackers </a:t>
            </a:r>
            <a:r>
              <a:rPr lang="en-US" sz="1600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sz="1600" dirty="0" smtClean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 </a:t>
            </a:r>
            <a:r>
              <a:rPr lang="en-US" sz="1600" dirty="0" smtClean="0"/>
              <a:t>We also adding the emergency protocol technology to help the users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4"/>
            <a:ext cx="8858276" cy="233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</a:t>
            </a: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selected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1600" b="0" dirty="0" smtClean="0"/>
              <a:t>🡪 We Build our product using </a:t>
            </a:r>
            <a:r>
              <a:rPr lang="en-US" sz="1600" b="0" dirty="0" smtClean="0"/>
              <a:t> </a:t>
            </a:r>
            <a:r>
              <a:rPr lang="en-US" sz="1800" b="0" dirty="0" err="1" smtClean="0"/>
              <a:t>c,c</a:t>
            </a:r>
            <a:r>
              <a:rPr lang="en-US" sz="1800" b="0" dirty="0" smtClean="0"/>
              <a:t>++,</a:t>
            </a:r>
            <a:r>
              <a:rPr lang="en-US" sz="1600" b="0" dirty="0" smtClean="0"/>
              <a:t>Python </a:t>
            </a:r>
            <a:r>
              <a:rPr lang="en-US" sz="1600" b="0" dirty="0" smtClean="0"/>
              <a:t>, Flutter , </a:t>
            </a:r>
            <a:r>
              <a:rPr lang="en-US" sz="1600" b="0" dirty="0" err="1" smtClean="0"/>
              <a:t>SQl</a:t>
            </a:r>
            <a:r>
              <a:rPr lang="en-US" sz="1600" b="0" dirty="0" smtClean="0"/>
              <a:t> and JavaScript.</a:t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>🡪 We deploy our  codes in </a:t>
            </a:r>
            <a:r>
              <a:rPr lang="en-US" sz="1600" b="0" dirty="0" err="1" smtClean="0"/>
              <a:t>Github</a:t>
            </a:r>
            <a:r>
              <a:rPr lang="en-US" sz="1600" b="0" dirty="0" smtClean="0"/>
              <a:t> to easy to access at any time.</a:t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>🡪 It also support the end-to-end protocol and we add a high level encryption .</a:t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>🡪 Our product  can also support in </a:t>
            </a:r>
            <a:r>
              <a:rPr lang="en-US" sz="1600" b="0" dirty="0" smtClean="0"/>
              <a:t>future banking system.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  <a:buFont typeface="Wingdings" pitchFamily="2" charset="2"/>
              <a:buChar char="ü"/>
            </a:pPr>
            <a:r>
              <a:rPr lang="en-US" sz="1600" dirty="0" smtClean="0"/>
              <a:t>We using the </a:t>
            </a:r>
            <a:r>
              <a:rPr lang="en-US" sz="1600" dirty="0" smtClean="0"/>
              <a:t>scanning machines in </a:t>
            </a:r>
            <a:r>
              <a:rPr lang="en-US" sz="1600" dirty="0" smtClean="0"/>
              <a:t>our product</a:t>
            </a:r>
            <a:r>
              <a:rPr lang="en-US" sz="1600" dirty="0" smtClean="0"/>
              <a:t>.</a:t>
            </a:r>
          </a:p>
          <a:p>
            <a:pPr lvl="0">
              <a:buSzPts val="1400"/>
              <a:buFont typeface="Wingdings" pitchFamily="2" charset="2"/>
              <a:buChar char="ü"/>
            </a:pPr>
            <a:r>
              <a:rPr lang="en-US" sz="1600" dirty="0" smtClean="0"/>
              <a:t> </a:t>
            </a:r>
            <a:r>
              <a:rPr lang="en-US" sz="1600" dirty="0" smtClean="0"/>
              <a:t>The scanning machines </a:t>
            </a:r>
            <a:r>
              <a:rPr lang="en-US" sz="1600" dirty="0" smtClean="0"/>
              <a:t>is </a:t>
            </a:r>
            <a:r>
              <a:rPr lang="en-US" sz="1600" dirty="0" smtClean="0"/>
              <a:t>run by </a:t>
            </a:r>
            <a:r>
              <a:rPr lang="en-US" sz="1600" dirty="0" smtClean="0"/>
              <a:t>photo scanning technology </a:t>
            </a:r>
            <a:r>
              <a:rPr lang="en-US" sz="1600" dirty="0" smtClean="0"/>
              <a:t>and live environment scanning </a:t>
            </a:r>
            <a:r>
              <a:rPr lang="en-US" sz="1600" dirty="0" smtClean="0"/>
              <a:t>.</a:t>
            </a:r>
          </a:p>
          <a:p>
            <a:pPr lvl="0">
              <a:buSzPts val="1400"/>
              <a:buFont typeface="Wingdings" pitchFamily="2" charset="2"/>
              <a:buChar char="ü"/>
            </a:pPr>
            <a:r>
              <a:rPr lang="en-US" sz="1600" dirty="0" smtClean="0"/>
              <a:t>In </a:t>
            </a:r>
            <a:r>
              <a:rPr lang="en-US" sz="1600" dirty="0" smtClean="0"/>
              <a:t>other hand the </a:t>
            </a:r>
            <a:r>
              <a:rPr lang="en-US" sz="1600" dirty="0" smtClean="0"/>
              <a:t>image </a:t>
            </a:r>
            <a:r>
              <a:rPr lang="en-US" sz="1600" dirty="0" err="1" smtClean="0"/>
              <a:t>recognization</a:t>
            </a:r>
            <a:r>
              <a:rPr lang="en-US" sz="1600" dirty="0" smtClean="0"/>
              <a:t> are </a:t>
            </a:r>
            <a:r>
              <a:rPr lang="en-US" sz="1600" dirty="0" smtClean="0"/>
              <a:t>run by the frequency checker and word compassion technology . </a:t>
            </a:r>
            <a:endParaRPr lang="en-US" sz="1600" dirty="0" smtClean="0"/>
          </a:p>
          <a:p>
            <a:pPr lvl="0">
              <a:buSzPts val="1400"/>
              <a:buFont typeface="Wingdings" pitchFamily="2" charset="2"/>
              <a:buChar char="ü"/>
            </a:pPr>
            <a:r>
              <a:rPr lang="en-US" sz="1600" dirty="0" smtClean="0"/>
              <a:t>We </a:t>
            </a:r>
            <a:r>
              <a:rPr lang="en-US" sz="1600" dirty="0" smtClean="0"/>
              <a:t>add the </a:t>
            </a:r>
            <a:r>
              <a:rPr lang="en-US" sz="1600" dirty="0" smtClean="0"/>
              <a:t>as</a:t>
            </a:r>
            <a:r>
              <a:rPr lang="en-US" sz="1600" dirty="0" smtClean="0"/>
              <a:t> image </a:t>
            </a:r>
            <a:r>
              <a:rPr lang="en-US" sz="1600" dirty="0" err="1" smtClean="0"/>
              <a:t>recognization</a:t>
            </a:r>
            <a:r>
              <a:rPr lang="en-US" sz="1600" dirty="0" smtClean="0"/>
              <a:t> </a:t>
            </a:r>
            <a:r>
              <a:rPr lang="en-US" sz="1600" dirty="0" smtClean="0"/>
              <a:t>First step of verification and </a:t>
            </a:r>
            <a:r>
              <a:rPr lang="en-US" sz="1600" dirty="0" smtClean="0"/>
              <a:t> </a:t>
            </a:r>
            <a:r>
              <a:rPr lang="en-US" sz="1600" dirty="0" err="1" smtClean="0"/>
              <a:t>singature</a:t>
            </a:r>
            <a:r>
              <a:rPr lang="en-US" sz="1600" dirty="0" smtClean="0"/>
              <a:t> check as </a:t>
            </a:r>
            <a:r>
              <a:rPr lang="en-US" sz="1600" dirty="0" smtClean="0"/>
              <a:t>second step . </a:t>
            </a:r>
            <a:endParaRPr lang="en-US" sz="1600" dirty="0" smtClean="0"/>
          </a:p>
          <a:p>
            <a:pPr lvl="0">
              <a:buSzPts val="1400"/>
              <a:buFont typeface="Wingdings" pitchFamily="2" charset="2"/>
              <a:buChar char="ü"/>
            </a:pPr>
            <a:r>
              <a:rPr lang="en-US" sz="1600" dirty="0" smtClean="0"/>
              <a:t>If </a:t>
            </a:r>
            <a:r>
              <a:rPr lang="en-US" sz="1600" dirty="0" smtClean="0"/>
              <a:t>the user in emergency situation it will automatically shutdown the app and sent notification to the bank.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The basic PIN and OTP Authentication are easily hack or  guess by the hackers</a:t>
            </a:r>
            <a:r>
              <a:rPr lang="en-US" sz="1600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sz="1600" dirty="0" smtClean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 </a:t>
            </a:r>
            <a:r>
              <a:rPr lang="en-US" sz="1600" dirty="0" smtClean="0"/>
              <a:t>But our real time authentications are very difficult to crack by hackers . </a:t>
            </a:r>
            <a:endParaRPr lang="en-US" sz="1600" dirty="0" smtClean="0"/>
          </a:p>
          <a:p>
            <a:pPr>
              <a:buFont typeface="Wingdings" pitchFamily="2" charset="2"/>
              <a:buChar char="ü"/>
            </a:pPr>
            <a:endParaRPr lang="en-US" sz="1600" dirty="0" smtClean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Our </a:t>
            </a:r>
            <a:r>
              <a:rPr lang="en-US" sz="1600" dirty="0" smtClean="0"/>
              <a:t>product is easy to adopt by the users we using the fast and secure  protocol to improve our product . </a:t>
            </a:r>
            <a:endParaRPr lang="en-US" sz="1600" dirty="0" smtClean="0"/>
          </a:p>
          <a:p>
            <a:pPr>
              <a:buFont typeface="Wingdings" pitchFamily="2" charset="2"/>
              <a:buChar char="ü"/>
            </a:pPr>
            <a:endParaRPr lang="en-US" sz="1600" dirty="0" smtClean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This products are easily accepted by the </a:t>
            </a:r>
            <a:r>
              <a:rPr lang="en-US" sz="1600" dirty="0" err="1" smtClean="0"/>
              <a:t>smartphone</a:t>
            </a:r>
            <a:r>
              <a:rPr lang="en-US" sz="1600" dirty="0" smtClean="0"/>
              <a:t> users because it secure and others cannot have idea what they are doing.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Our product is base on the </a:t>
            </a:r>
            <a:r>
              <a:rPr lang="en-US" dirty="0" smtClean="0"/>
              <a:t>image </a:t>
            </a:r>
            <a:r>
              <a:rPr lang="en-US" dirty="0" err="1" smtClean="0"/>
              <a:t>recoganisation</a:t>
            </a:r>
            <a:r>
              <a:rPr lang="en-US" dirty="0" smtClean="0"/>
              <a:t> because </a:t>
            </a:r>
            <a:r>
              <a:rPr lang="en-US" dirty="0" smtClean="0"/>
              <a:t>most of the tech giants are improving their  “AI” technology  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So </a:t>
            </a:r>
            <a:r>
              <a:rPr lang="en-US" dirty="0" smtClean="0"/>
              <a:t>our product is easy to adopt  in new future technology.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-US" dirty="0" err="1" smtClean="0"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 link:   https</a:t>
            </a: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://github.com/Pooja-bts/Pooja-bts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142844" y="1071552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285720" y="2143122"/>
            <a:ext cx="4089412" cy="253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</a:t>
            </a:r>
            <a:r>
              <a:rPr lang="en" sz="1500" dirty="0" smtClean="0"/>
              <a:t>names: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 smtClean="0"/>
              <a:t>P</a:t>
            </a:r>
            <a:r>
              <a:rPr lang="en" sz="1500" dirty="0" smtClean="0"/>
              <a:t>ooja.S</a:t>
            </a:r>
            <a:endParaRPr lang="en" sz="15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 smtClean="0"/>
              <a:t>P</a:t>
            </a:r>
            <a:r>
              <a:rPr lang="en" sz="1500" dirty="0" smtClean="0"/>
              <a:t>oornamathi.S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 smtClean="0"/>
              <a:t>P</a:t>
            </a:r>
            <a:r>
              <a:rPr lang="en" sz="1500" dirty="0" smtClean="0"/>
              <a:t>rathina.A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smtClean="0"/>
              <a:t>Sri Harini.R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394</Words>
  <PresentationFormat>On-screen Show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Trebuchet MS</vt:lpstr>
      <vt:lpstr>Lato Black</vt:lpstr>
      <vt:lpstr>Lato</vt:lpstr>
      <vt:lpstr>Wingdings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Slide 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IT DSLAB</dc:creator>
  <cp:lastModifiedBy>IT DSLAB</cp:lastModifiedBy>
  <cp:revision>6</cp:revision>
  <dcterms:modified xsi:type="dcterms:W3CDTF">2022-09-19T07:01:43Z</dcterms:modified>
</cp:coreProperties>
</file>