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3"/>
  </p:notesMasterIdLst>
  <p:sldIdLst>
    <p:sldId id="256" r:id="rId2"/>
    <p:sldId id="364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00C0"/>
    <a:srgbClr val="FFFFFF"/>
    <a:srgbClr val="05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33AD51-43D7-4C91-8920-6A838971EEC3}" v="1246" dt="2025-10-23T12:20:14.4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07" autoAdjust="0"/>
    <p:restoredTop sz="92494" autoAdjust="0"/>
  </p:normalViewPr>
  <p:slideViewPr>
    <p:cSldViewPr snapToGrid="0">
      <p:cViewPr varScale="1">
        <p:scale>
          <a:sx n="90" d="100"/>
          <a:sy n="90" d="100"/>
        </p:scale>
        <p:origin x="1362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heendra Herkal" userId="f3c620e209f08778" providerId="LiveId" clId="{0B20E52C-E505-4A07-893F-82EC66CDE422}"/>
    <pc:docChg chg="undo custSel addSld delSld modSld">
      <pc:chgData name="Sudheendra Herkal" userId="f3c620e209f08778" providerId="LiveId" clId="{0B20E52C-E505-4A07-893F-82EC66CDE422}" dt="2025-10-15T13:38:05.900" v="486"/>
      <pc:docMkLst>
        <pc:docMk/>
      </pc:docMkLst>
      <pc:sldChg chg="modSp">
        <pc:chgData name="Sudheendra Herkal" userId="f3c620e209f08778" providerId="LiveId" clId="{0B20E52C-E505-4A07-893F-82EC66CDE422}" dt="2025-10-15T13:10:02.270" v="98" actId="1076"/>
        <pc:sldMkLst>
          <pc:docMk/>
          <pc:sldMk cId="2643442200" sldId="371"/>
        </pc:sldMkLst>
        <pc:picChg chg="mod">
          <ac:chgData name="Sudheendra Herkal" userId="f3c620e209f08778" providerId="LiveId" clId="{0B20E52C-E505-4A07-893F-82EC66CDE422}" dt="2025-10-15T13:10:02.270" v="98" actId="1076"/>
          <ac:picMkLst>
            <pc:docMk/>
            <pc:sldMk cId="2643442200" sldId="371"/>
            <ac:picMk id="1026" creationId="{528371BF-3401-460F-00BF-79DA5D3F873C}"/>
          </ac:picMkLst>
        </pc:picChg>
      </pc:sldChg>
      <pc:sldChg chg="modSp mod">
        <pc:chgData name="Sudheendra Herkal" userId="f3c620e209f08778" providerId="LiveId" clId="{0B20E52C-E505-4A07-893F-82EC66CDE422}" dt="2025-10-15T13:11:50.325" v="220" actId="20577"/>
        <pc:sldMkLst>
          <pc:docMk/>
          <pc:sldMk cId="1068059281" sldId="372"/>
        </pc:sldMkLst>
        <pc:spChg chg="mod">
          <ac:chgData name="Sudheendra Herkal" userId="f3c620e209f08778" providerId="LiveId" clId="{0B20E52C-E505-4A07-893F-82EC66CDE422}" dt="2025-10-15T13:11:50.325" v="220" actId="20577"/>
          <ac:spMkLst>
            <pc:docMk/>
            <pc:sldMk cId="1068059281" sldId="372"/>
            <ac:spMk id="3" creationId="{3FB5178E-317E-C4FC-7F44-24AC46B70C49}"/>
          </ac:spMkLst>
        </pc:spChg>
      </pc:sldChg>
      <pc:sldChg chg="modSp">
        <pc:chgData name="Sudheendra Herkal" userId="f3c620e209f08778" providerId="LiveId" clId="{0B20E52C-E505-4A07-893F-82EC66CDE422}" dt="2025-10-15T13:21:31.206" v="221" actId="1076"/>
        <pc:sldMkLst>
          <pc:docMk/>
          <pc:sldMk cId="3087254464" sldId="373"/>
        </pc:sldMkLst>
        <pc:picChg chg="mod">
          <ac:chgData name="Sudheendra Herkal" userId="f3c620e209f08778" providerId="LiveId" clId="{0B20E52C-E505-4A07-893F-82EC66CDE422}" dt="2025-10-15T13:21:31.206" v="221" actId="1076"/>
          <ac:picMkLst>
            <pc:docMk/>
            <pc:sldMk cId="3087254464" sldId="373"/>
            <ac:picMk id="3074" creationId="{44FDBEAC-363D-00D1-7557-37DC31BC16E7}"/>
          </ac:picMkLst>
        </pc:picChg>
      </pc:sldChg>
      <pc:sldChg chg="modSp mod">
        <pc:chgData name="Sudheendra Herkal" userId="f3c620e209f08778" providerId="LiveId" clId="{0B20E52C-E505-4A07-893F-82EC66CDE422}" dt="2025-10-15T13:23:40.425" v="248" actId="20577"/>
        <pc:sldMkLst>
          <pc:docMk/>
          <pc:sldMk cId="2211969740" sldId="374"/>
        </pc:sldMkLst>
        <pc:spChg chg="mod">
          <ac:chgData name="Sudheendra Herkal" userId="f3c620e209f08778" providerId="LiveId" clId="{0B20E52C-E505-4A07-893F-82EC66CDE422}" dt="2025-10-15T13:23:40.425" v="248" actId="20577"/>
          <ac:spMkLst>
            <pc:docMk/>
            <pc:sldMk cId="2211969740" sldId="374"/>
            <ac:spMk id="3" creationId="{354A3BD7-D098-AE0F-FDBB-7C8E4C34CDF2}"/>
          </ac:spMkLst>
        </pc:spChg>
      </pc:sldChg>
      <pc:sldChg chg="modSp">
        <pc:chgData name="Sudheendra Herkal" userId="f3c620e209f08778" providerId="LiveId" clId="{0B20E52C-E505-4A07-893F-82EC66CDE422}" dt="2025-10-15T13:26:06.556" v="249" actId="20577"/>
        <pc:sldMkLst>
          <pc:docMk/>
          <pc:sldMk cId="3563085785" sldId="376"/>
        </pc:sldMkLst>
        <pc:spChg chg="mod">
          <ac:chgData name="Sudheendra Herkal" userId="f3c620e209f08778" providerId="LiveId" clId="{0B20E52C-E505-4A07-893F-82EC66CDE422}" dt="2025-10-15T13:26:06.556" v="249" actId="20577"/>
          <ac:spMkLst>
            <pc:docMk/>
            <pc:sldMk cId="3563085785" sldId="376"/>
            <ac:spMk id="3" creationId="{420B65DF-CF6F-57FD-D28B-B87083479B16}"/>
          </ac:spMkLst>
        </pc:spChg>
      </pc:sldChg>
      <pc:sldChg chg="modSp mod">
        <pc:chgData name="Sudheendra Herkal" userId="f3c620e209f08778" providerId="LiveId" clId="{0B20E52C-E505-4A07-893F-82EC66CDE422}" dt="2025-10-15T13:30:52.563" v="294" actId="114"/>
        <pc:sldMkLst>
          <pc:docMk/>
          <pc:sldMk cId="3653336609" sldId="378"/>
        </pc:sldMkLst>
        <pc:spChg chg="mod">
          <ac:chgData name="Sudheendra Herkal" userId="f3c620e209f08778" providerId="LiveId" clId="{0B20E52C-E505-4A07-893F-82EC66CDE422}" dt="2025-10-15T13:30:52.563" v="294" actId="114"/>
          <ac:spMkLst>
            <pc:docMk/>
            <pc:sldMk cId="3653336609" sldId="378"/>
            <ac:spMk id="3" creationId="{294FB583-B479-47C2-A593-4104C5DB2C63}"/>
          </ac:spMkLst>
        </pc:spChg>
      </pc:sldChg>
      <pc:sldChg chg="addSp delSp modSp mod">
        <pc:chgData name="Sudheendra Herkal" userId="f3c620e209f08778" providerId="LiveId" clId="{0B20E52C-E505-4A07-893F-82EC66CDE422}" dt="2025-10-15T13:33:16.737" v="332" actId="20577"/>
        <pc:sldMkLst>
          <pc:docMk/>
          <pc:sldMk cId="2314582350" sldId="379"/>
        </pc:sldMkLst>
        <pc:spChg chg="mod">
          <ac:chgData name="Sudheendra Herkal" userId="f3c620e209f08778" providerId="LiveId" clId="{0B20E52C-E505-4A07-893F-82EC66CDE422}" dt="2025-10-15T13:02:23.598" v="26" actId="20577"/>
          <ac:spMkLst>
            <pc:docMk/>
            <pc:sldMk cId="2314582350" sldId="379"/>
            <ac:spMk id="2" creationId="{ADA715DE-AA1D-3C6B-7870-CB226519AF35}"/>
          </ac:spMkLst>
        </pc:spChg>
        <pc:spChg chg="add mod">
          <ac:chgData name="Sudheendra Herkal" userId="f3c620e209f08778" providerId="LiveId" clId="{0B20E52C-E505-4A07-893F-82EC66CDE422}" dt="2025-10-15T13:04:16.550" v="70" actId="1076"/>
          <ac:spMkLst>
            <pc:docMk/>
            <pc:sldMk cId="2314582350" sldId="379"/>
            <ac:spMk id="4" creationId="{9CADB53E-8C44-2221-AABA-758AA48A78B1}"/>
          </ac:spMkLst>
        </pc:spChg>
        <pc:spChg chg="add mod">
          <ac:chgData name="Sudheendra Herkal" userId="f3c620e209f08778" providerId="LiveId" clId="{0B20E52C-E505-4A07-893F-82EC66CDE422}" dt="2025-10-15T13:33:16.737" v="332" actId="20577"/>
          <ac:spMkLst>
            <pc:docMk/>
            <pc:sldMk cId="2314582350" sldId="379"/>
            <ac:spMk id="5" creationId="{3CAF462A-17F9-B854-8C6F-D2476ADB2CBE}"/>
          </ac:spMkLst>
        </pc:spChg>
        <pc:picChg chg="add mod">
          <ac:chgData name="Sudheendra Herkal" userId="f3c620e209f08778" providerId="LiveId" clId="{0B20E52C-E505-4A07-893F-82EC66CDE422}" dt="2025-10-15T13:03:25.222" v="52" actId="1076"/>
          <ac:picMkLst>
            <pc:docMk/>
            <pc:sldMk cId="2314582350" sldId="379"/>
            <ac:picMk id="1026" creationId="{CAEE6B9D-BFE1-753B-717B-B75AA2993162}"/>
          </ac:picMkLst>
        </pc:picChg>
        <pc:picChg chg="add mod">
          <ac:chgData name="Sudheendra Herkal" userId="f3c620e209f08778" providerId="LiveId" clId="{0B20E52C-E505-4A07-893F-82EC66CDE422}" dt="2025-10-15T13:03:28.973" v="55" actId="1076"/>
          <ac:picMkLst>
            <pc:docMk/>
            <pc:sldMk cId="2314582350" sldId="379"/>
            <ac:picMk id="1028" creationId="{3F3AE921-0863-14B5-F080-C7F2851DD240}"/>
          </ac:picMkLst>
        </pc:picChg>
        <pc:picChg chg="add mod">
          <ac:chgData name="Sudheendra Herkal" userId="f3c620e209f08778" providerId="LiveId" clId="{0B20E52C-E505-4A07-893F-82EC66CDE422}" dt="2025-10-15T13:06:04.834" v="77" actId="1076"/>
          <ac:picMkLst>
            <pc:docMk/>
            <pc:sldMk cId="2314582350" sldId="379"/>
            <ac:picMk id="1030" creationId="{3CFC61BD-2874-ADDF-258A-635C54E37030}"/>
          </ac:picMkLst>
        </pc:picChg>
      </pc:sldChg>
      <pc:sldChg chg="addSp delSp modSp new mod modAnim modNotesTx">
        <pc:chgData name="Sudheendra Herkal" userId="f3c620e209f08778" providerId="LiveId" clId="{0B20E52C-E505-4A07-893F-82EC66CDE422}" dt="2025-10-15T13:38:05.900" v="486"/>
        <pc:sldMkLst>
          <pc:docMk/>
          <pc:sldMk cId="4167932514" sldId="380"/>
        </pc:sldMkLst>
        <pc:spChg chg="mod">
          <ac:chgData name="Sudheendra Herkal" userId="f3c620e209f08778" providerId="LiveId" clId="{0B20E52C-E505-4A07-893F-82EC66CDE422}" dt="2025-10-15T13:05:51.427" v="71"/>
          <ac:spMkLst>
            <pc:docMk/>
            <pc:sldMk cId="4167932514" sldId="380"/>
            <ac:spMk id="2" creationId="{61788BE2-ED10-DC5C-6D77-34BA74C2B105}"/>
          </ac:spMkLst>
        </pc:spChg>
        <pc:spChg chg="add mod">
          <ac:chgData name="Sudheendra Herkal" userId="f3c620e209f08778" providerId="LiveId" clId="{0B20E52C-E505-4A07-893F-82EC66CDE422}" dt="2025-10-15T13:37:51.873" v="483" actId="1076"/>
          <ac:spMkLst>
            <pc:docMk/>
            <pc:sldMk cId="4167932514" sldId="380"/>
            <ac:spMk id="7" creationId="{69BA6359-BB39-3A49-2793-1A6E7B21FFF2}"/>
          </ac:spMkLst>
        </pc:spChg>
        <pc:spChg chg="add mod">
          <ac:chgData name="Sudheendra Herkal" userId="f3c620e209f08778" providerId="LiveId" clId="{0B20E52C-E505-4A07-893F-82EC66CDE422}" dt="2025-10-15T13:37:55.413" v="484" actId="1076"/>
          <ac:spMkLst>
            <pc:docMk/>
            <pc:sldMk cId="4167932514" sldId="380"/>
            <ac:spMk id="10" creationId="{6A34C9CA-9D8E-910E-1AAF-F5689FD7CD00}"/>
          </ac:spMkLst>
        </pc:spChg>
        <pc:grpChg chg="add mod">
          <ac:chgData name="Sudheendra Herkal" userId="f3c620e209f08778" providerId="LiveId" clId="{0B20E52C-E505-4A07-893F-82EC66CDE422}" dt="2025-10-15T13:37:55.413" v="484" actId="1076"/>
          <ac:grpSpMkLst>
            <pc:docMk/>
            <pc:sldMk cId="4167932514" sldId="380"/>
            <ac:grpSpMk id="11" creationId="{A42ADA1B-C148-EE9B-8C46-D980952CA05A}"/>
          </ac:grpSpMkLst>
        </pc:grpChg>
        <pc:picChg chg="add mod">
          <ac:chgData name="Sudheendra Herkal" userId="f3c620e209f08778" providerId="LiveId" clId="{0B20E52C-E505-4A07-893F-82EC66CDE422}" dt="2025-10-15T13:37:55.413" v="484" actId="1076"/>
          <ac:picMkLst>
            <pc:docMk/>
            <pc:sldMk cId="4167932514" sldId="380"/>
            <ac:picMk id="9" creationId="{7487356E-2C44-8615-5D38-6558630A152F}"/>
          </ac:picMkLst>
        </pc:picChg>
        <pc:picChg chg="add mod">
          <ac:chgData name="Sudheendra Herkal" userId="f3c620e209f08778" providerId="LiveId" clId="{0B20E52C-E505-4A07-893F-82EC66CDE422}" dt="2025-10-15T13:06:58.758" v="95" actId="1076"/>
          <ac:picMkLst>
            <pc:docMk/>
            <pc:sldMk cId="4167932514" sldId="380"/>
            <ac:picMk id="1032" creationId="{624053F3-F4A9-69A6-8EF9-11A8ECE9081A}"/>
          </ac:picMkLst>
        </pc:picChg>
        <pc:picChg chg="add mod">
          <ac:chgData name="Sudheendra Herkal" userId="f3c620e209f08778" providerId="LiveId" clId="{0B20E52C-E505-4A07-893F-82EC66CDE422}" dt="2025-10-15T13:06:25.446" v="82" actId="1076"/>
          <ac:picMkLst>
            <pc:docMk/>
            <pc:sldMk cId="4167932514" sldId="380"/>
            <ac:picMk id="2052" creationId="{0732B6F7-9593-82E4-EF05-5CF8EDA10781}"/>
          </ac:picMkLst>
        </pc:picChg>
      </pc:sldChg>
      <pc:sldChg chg="new del">
        <pc:chgData name="Sudheendra Herkal" userId="f3c620e209f08778" providerId="LiveId" clId="{0B20E52C-E505-4A07-893F-82EC66CDE422}" dt="2025-10-15T13:07:28.500" v="97" actId="2696"/>
        <pc:sldMkLst>
          <pc:docMk/>
          <pc:sldMk cId="2457623662" sldId="381"/>
        </pc:sldMkLst>
      </pc:sldChg>
    </pc:docChg>
  </pc:docChgLst>
  <pc:docChgLst>
    <pc:chgData name="Sudheendra Herkal" userId="f3c620e209f08778" providerId="LiveId" clId="{D033AD51-43D7-4C91-8920-6A838971EEC3}"/>
    <pc:docChg chg="undo custSel addSld delSld modSld">
      <pc:chgData name="Sudheendra Herkal" userId="f3c620e209f08778" providerId="LiveId" clId="{D033AD51-43D7-4C91-8920-6A838971EEC3}" dt="2025-10-23T12:20:50.991" v="3803" actId="47"/>
      <pc:docMkLst>
        <pc:docMk/>
      </pc:docMkLst>
      <pc:sldChg chg="modSp mod">
        <pc:chgData name="Sudheendra Herkal" userId="f3c620e209f08778" providerId="LiveId" clId="{D033AD51-43D7-4C91-8920-6A838971EEC3}" dt="2025-10-23T09:44:54.880" v="33" actId="20577"/>
        <pc:sldMkLst>
          <pc:docMk/>
          <pc:sldMk cId="915932053" sldId="256"/>
        </pc:sldMkLst>
        <pc:spChg chg="mod">
          <ac:chgData name="Sudheendra Herkal" userId="f3c620e209f08778" providerId="LiveId" clId="{D033AD51-43D7-4C91-8920-6A838971EEC3}" dt="2025-10-23T09:44:54.880" v="33" actId="20577"/>
          <ac:spMkLst>
            <pc:docMk/>
            <pc:sldMk cId="915932053" sldId="256"/>
            <ac:spMk id="2" creationId="{7AEBE441-9013-3A7F-EB64-42A80AA1D73E}"/>
          </ac:spMkLst>
        </pc:spChg>
      </pc:sldChg>
      <pc:sldChg chg="del">
        <pc:chgData name="Sudheendra Herkal" userId="f3c620e209f08778" providerId="LiveId" clId="{D033AD51-43D7-4C91-8920-6A838971EEC3}" dt="2025-10-23T09:45:06.579" v="35" actId="47"/>
        <pc:sldMkLst>
          <pc:docMk/>
          <pc:sldMk cId="2669044741" sldId="362"/>
        </pc:sldMkLst>
      </pc:sldChg>
      <pc:sldChg chg="del">
        <pc:chgData name="Sudheendra Herkal" userId="f3c620e209f08778" providerId="LiveId" clId="{D033AD51-43D7-4C91-8920-6A838971EEC3}" dt="2025-10-23T09:45:06.579" v="35" actId="47"/>
        <pc:sldMkLst>
          <pc:docMk/>
          <pc:sldMk cId="3258131539" sldId="363"/>
        </pc:sldMkLst>
      </pc:sldChg>
      <pc:sldChg chg="addSp delSp modSp add del mod chgLayout">
        <pc:chgData name="Sudheendra Herkal" userId="f3c620e209f08778" providerId="LiveId" clId="{D033AD51-43D7-4C91-8920-6A838971EEC3}" dt="2025-10-23T09:53:00.303" v="722" actId="27636"/>
        <pc:sldMkLst>
          <pc:docMk/>
          <pc:sldMk cId="585506794" sldId="364"/>
        </pc:sldMkLst>
        <pc:spChg chg="mod ord">
          <ac:chgData name="Sudheendra Herkal" userId="f3c620e209f08778" providerId="LiveId" clId="{D033AD51-43D7-4C91-8920-6A838971EEC3}" dt="2025-10-23T09:46:08.617" v="51" actId="20577"/>
          <ac:spMkLst>
            <pc:docMk/>
            <pc:sldMk cId="585506794" sldId="364"/>
            <ac:spMk id="2" creationId="{156D7D01-53AA-297F-03A3-522579313544}"/>
          </ac:spMkLst>
        </pc:spChg>
        <pc:spChg chg="add mod ord">
          <ac:chgData name="Sudheendra Herkal" userId="f3c620e209f08778" providerId="LiveId" clId="{D033AD51-43D7-4C91-8920-6A838971EEC3}" dt="2025-10-23T09:53:00.303" v="722" actId="27636"/>
          <ac:spMkLst>
            <pc:docMk/>
            <pc:sldMk cId="585506794" sldId="364"/>
            <ac:spMk id="3" creationId="{88170F2D-0DF8-AE3D-400C-0AB4E808D2C2}"/>
          </ac:spMkLst>
        </pc:spChg>
        <pc:spChg chg="del">
          <ac:chgData name="Sudheendra Herkal" userId="f3c620e209f08778" providerId="LiveId" clId="{D033AD51-43D7-4C91-8920-6A838971EEC3}" dt="2025-10-23T09:45:10.972" v="38" actId="478"/>
          <ac:spMkLst>
            <pc:docMk/>
            <pc:sldMk cId="585506794" sldId="364"/>
            <ac:spMk id="51" creationId="{7BEDFC3E-AA07-A418-8B99-BFD716F734E1}"/>
          </ac:spMkLst>
        </pc:spChg>
        <pc:spChg chg="del">
          <ac:chgData name="Sudheendra Herkal" userId="f3c620e209f08778" providerId="LiveId" clId="{D033AD51-43D7-4C91-8920-6A838971EEC3}" dt="2025-10-23T09:45:10.972" v="38" actId="478"/>
          <ac:spMkLst>
            <pc:docMk/>
            <pc:sldMk cId="585506794" sldId="364"/>
            <ac:spMk id="52" creationId="{FEEF74FF-0704-B6E1-8DBE-418557361509}"/>
          </ac:spMkLst>
        </pc:spChg>
        <pc:spChg chg="del">
          <ac:chgData name="Sudheendra Herkal" userId="f3c620e209f08778" providerId="LiveId" clId="{D033AD51-43D7-4C91-8920-6A838971EEC3}" dt="2025-10-23T09:45:10.972" v="38" actId="478"/>
          <ac:spMkLst>
            <pc:docMk/>
            <pc:sldMk cId="585506794" sldId="364"/>
            <ac:spMk id="53" creationId="{62BA5154-677A-6487-A2E2-EA00B1D1AF00}"/>
          </ac:spMkLst>
        </pc:spChg>
        <pc:spChg chg="del">
          <ac:chgData name="Sudheendra Herkal" userId="f3c620e209f08778" providerId="LiveId" clId="{D033AD51-43D7-4C91-8920-6A838971EEC3}" dt="2025-10-23T09:45:10.972" v="38" actId="478"/>
          <ac:spMkLst>
            <pc:docMk/>
            <pc:sldMk cId="585506794" sldId="364"/>
            <ac:spMk id="54" creationId="{43AF4060-A141-E605-BCCD-AE2601D05864}"/>
          </ac:spMkLst>
        </pc:spChg>
        <pc:grpChg chg="del">
          <ac:chgData name="Sudheendra Herkal" userId="f3c620e209f08778" providerId="LiveId" clId="{D033AD51-43D7-4C91-8920-6A838971EEC3}" dt="2025-10-23T09:44:58.646" v="34" actId="478"/>
          <ac:grpSpMkLst>
            <pc:docMk/>
            <pc:sldMk cId="585506794" sldId="364"/>
            <ac:grpSpMk id="50" creationId="{7E80D267-9020-FB74-A033-DCB0C000844E}"/>
          </ac:grpSpMkLst>
        </pc:grpChg>
      </pc:sldChg>
      <pc:sldChg chg="del">
        <pc:chgData name="Sudheendra Herkal" userId="f3c620e209f08778" providerId="LiveId" clId="{D033AD51-43D7-4C91-8920-6A838971EEC3}" dt="2025-10-23T09:45:06.579" v="35" actId="47"/>
        <pc:sldMkLst>
          <pc:docMk/>
          <pc:sldMk cId="1174977947" sldId="365"/>
        </pc:sldMkLst>
      </pc:sldChg>
      <pc:sldChg chg="modSp new mod modNotesTx">
        <pc:chgData name="Sudheendra Herkal" userId="f3c620e209f08778" providerId="LiveId" clId="{D033AD51-43D7-4C91-8920-6A838971EEC3}" dt="2025-10-23T09:59:44.038" v="1620" actId="33524"/>
        <pc:sldMkLst>
          <pc:docMk/>
          <pc:sldMk cId="3856958342" sldId="365"/>
        </pc:sldMkLst>
        <pc:spChg chg="mod">
          <ac:chgData name="Sudheendra Herkal" userId="f3c620e209f08778" providerId="LiveId" clId="{D033AD51-43D7-4C91-8920-6A838971EEC3}" dt="2025-10-23T09:53:29.194" v="756" actId="20577"/>
          <ac:spMkLst>
            <pc:docMk/>
            <pc:sldMk cId="3856958342" sldId="365"/>
            <ac:spMk id="2" creationId="{9163E2C1-8BA0-73C2-94C9-93F0F9CC6380}"/>
          </ac:spMkLst>
        </pc:spChg>
        <pc:spChg chg="mod">
          <ac:chgData name="Sudheendra Herkal" userId="f3c620e209f08778" providerId="LiveId" clId="{D033AD51-43D7-4C91-8920-6A838971EEC3}" dt="2025-10-23T09:59:44.038" v="1620" actId="33524"/>
          <ac:spMkLst>
            <pc:docMk/>
            <pc:sldMk cId="3856958342" sldId="365"/>
            <ac:spMk id="3" creationId="{C77DE0D7-6FBC-1484-0E3D-46A3884BC83C}"/>
          </ac:spMkLst>
        </pc:spChg>
      </pc:sldChg>
      <pc:sldChg chg="del">
        <pc:chgData name="Sudheendra Herkal" userId="f3c620e209f08778" providerId="LiveId" clId="{D033AD51-43D7-4C91-8920-6A838971EEC3}" dt="2025-10-23T09:45:06.579" v="35" actId="47"/>
        <pc:sldMkLst>
          <pc:docMk/>
          <pc:sldMk cId="365300225" sldId="366"/>
        </pc:sldMkLst>
      </pc:sldChg>
      <pc:sldChg chg="addSp delSp modSp new mod">
        <pc:chgData name="Sudheendra Herkal" userId="f3c620e209f08778" providerId="LiveId" clId="{D033AD51-43D7-4C91-8920-6A838971EEC3}" dt="2025-10-23T10:30:49.758" v="1971" actId="20577"/>
        <pc:sldMkLst>
          <pc:docMk/>
          <pc:sldMk cId="1748256421" sldId="366"/>
        </pc:sldMkLst>
        <pc:spChg chg="mod">
          <ac:chgData name="Sudheendra Herkal" userId="f3c620e209f08778" providerId="LiveId" clId="{D033AD51-43D7-4C91-8920-6A838971EEC3}" dt="2025-10-23T10:17:56.468" v="1635" actId="20577"/>
          <ac:spMkLst>
            <pc:docMk/>
            <pc:sldMk cId="1748256421" sldId="366"/>
            <ac:spMk id="2" creationId="{0E5E07CF-B438-3EAA-0A15-84FE7DE3525D}"/>
          </ac:spMkLst>
        </pc:spChg>
        <pc:spChg chg="mod">
          <ac:chgData name="Sudheendra Herkal" userId="f3c620e209f08778" providerId="LiveId" clId="{D033AD51-43D7-4C91-8920-6A838971EEC3}" dt="2025-10-23T10:30:49.758" v="1971" actId="20577"/>
          <ac:spMkLst>
            <pc:docMk/>
            <pc:sldMk cId="1748256421" sldId="366"/>
            <ac:spMk id="3" creationId="{B1B1ED8A-0AA1-01C1-98E1-DAB7440E840A}"/>
          </ac:spMkLst>
        </pc:spChg>
        <pc:picChg chg="add del mod">
          <ac:chgData name="Sudheendra Herkal" userId="f3c620e209f08778" providerId="LiveId" clId="{D033AD51-43D7-4C91-8920-6A838971EEC3}" dt="2025-10-23T10:29:58.852" v="1883" actId="21"/>
          <ac:picMkLst>
            <pc:docMk/>
            <pc:sldMk cId="1748256421" sldId="366"/>
            <ac:picMk id="1026" creationId="{33A9F4C3-087A-2C17-FC19-7D6D50624B85}"/>
          </ac:picMkLst>
        </pc:picChg>
      </pc:sldChg>
      <pc:sldChg chg="del">
        <pc:chgData name="Sudheendra Herkal" userId="f3c620e209f08778" providerId="LiveId" clId="{D033AD51-43D7-4C91-8920-6A838971EEC3}" dt="2025-10-23T09:45:06.579" v="35" actId="47"/>
        <pc:sldMkLst>
          <pc:docMk/>
          <pc:sldMk cId="2471643902" sldId="367"/>
        </pc:sldMkLst>
      </pc:sldChg>
      <pc:sldChg chg="addSp modSp new mod">
        <pc:chgData name="Sudheendra Herkal" userId="f3c620e209f08778" providerId="LiveId" clId="{D033AD51-43D7-4C91-8920-6A838971EEC3}" dt="2025-10-23T10:35:43.598" v="2268" actId="120"/>
        <pc:sldMkLst>
          <pc:docMk/>
          <pc:sldMk cId="3096669529" sldId="367"/>
        </pc:sldMkLst>
        <pc:spChg chg="mod">
          <ac:chgData name="Sudheendra Herkal" userId="f3c620e209f08778" providerId="LiveId" clId="{D033AD51-43D7-4C91-8920-6A838971EEC3}" dt="2025-10-23T10:29:17.056" v="1847" actId="20577"/>
          <ac:spMkLst>
            <pc:docMk/>
            <pc:sldMk cId="3096669529" sldId="367"/>
            <ac:spMk id="2" creationId="{AF76534C-B602-BAFD-484B-25CA47C3DABB}"/>
          </ac:spMkLst>
        </pc:spChg>
        <pc:spChg chg="mod">
          <ac:chgData name="Sudheendra Herkal" userId="f3c620e209f08778" providerId="LiveId" clId="{D033AD51-43D7-4C91-8920-6A838971EEC3}" dt="2025-10-23T10:35:43.598" v="2268" actId="120"/>
          <ac:spMkLst>
            <pc:docMk/>
            <pc:sldMk cId="3096669529" sldId="367"/>
            <ac:spMk id="3" creationId="{D25DE900-71DD-A904-8C4A-EE54DB61142D}"/>
          </ac:spMkLst>
        </pc:spChg>
        <pc:picChg chg="add mod">
          <ac:chgData name="Sudheendra Herkal" userId="f3c620e209f08778" providerId="LiveId" clId="{D033AD51-43D7-4C91-8920-6A838971EEC3}" dt="2025-10-23T10:31:46.225" v="2051" actId="1076"/>
          <ac:picMkLst>
            <pc:docMk/>
            <pc:sldMk cId="3096669529" sldId="367"/>
            <ac:picMk id="1026" creationId="{33A9F4C3-087A-2C17-FC19-7D6D50624B85}"/>
          </ac:picMkLst>
        </pc:picChg>
      </pc:sldChg>
      <pc:sldChg chg="del">
        <pc:chgData name="Sudheendra Herkal" userId="f3c620e209f08778" providerId="LiveId" clId="{D033AD51-43D7-4C91-8920-6A838971EEC3}" dt="2025-10-23T09:45:06.579" v="35" actId="47"/>
        <pc:sldMkLst>
          <pc:docMk/>
          <pc:sldMk cId="1670509580" sldId="368"/>
        </pc:sldMkLst>
      </pc:sldChg>
      <pc:sldChg chg="modSp add mod">
        <pc:chgData name="Sudheendra Herkal" userId="f3c620e209f08778" providerId="LiveId" clId="{D033AD51-43D7-4C91-8920-6A838971EEC3}" dt="2025-10-23T10:35:38.086" v="2265" actId="20577"/>
        <pc:sldMkLst>
          <pc:docMk/>
          <pc:sldMk cId="3060585067" sldId="368"/>
        </pc:sldMkLst>
        <pc:spChg chg="mod">
          <ac:chgData name="Sudheendra Herkal" userId="f3c620e209f08778" providerId="LiveId" clId="{D033AD51-43D7-4C91-8920-6A838971EEC3}" dt="2025-10-23T10:35:38.086" v="2265" actId="20577"/>
          <ac:spMkLst>
            <pc:docMk/>
            <pc:sldMk cId="3060585067" sldId="368"/>
            <ac:spMk id="3" creationId="{385F0499-509A-E1DA-8C48-E2B3444E90ED}"/>
          </ac:spMkLst>
        </pc:spChg>
        <pc:picChg chg="mod">
          <ac:chgData name="Sudheendra Herkal" userId="f3c620e209f08778" providerId="LiveId" clId="{D033AD51-43D7-4C91-8920-6A838971EEC3}" dt="2025-10-23T10:33:45.710" v="2204" actId="1076"/>
          <ac:picMkLst>
            <pc:docMk/>
            <pc:sldMk cId="3060585067" sldId="368"/>
            <ac:picMk id="1026" creationId="{8467684C-D14A-3DA0-05D1-FD6BBB7EAD6C}"/>
          </ac:picMkLst>
        </pc:picChg>
      </pc:sldChg>
      <pc:sldChg chg="del">
        <pc:chgData name="Sudheendra Herkal" userId="f3c620e209f08778" providerId="LiveId" clId="{D033AD51-43D7-4C91-8920-6A838971EEC3}" dt="2025-10-23T09:45:06.579" v="35" actId="47"/>
        <pc:sldMkLst>
          <pc:docMk/>
          <pc:sldMk cId="57302856" sldId="369"/>
        </pc:sldMkLst>
      </pc:sldChg>
      <pc:sldChg chg="addSp modSp new mod">
        <pc:chgData name="Sudheendra Herkal" userId="f3c620e209f08778" providerId="LiveId" clId="{D033AD51-43D7-4C91-8920-6A838971EEC3}" dt="2025-10-23T10:35:35.319" v="2264" actId="20577"/>
        <pc:sldMkLst>
          <pc:docMk/>
          <pc:sldMk cId="2882947285" sldId="369"/>
        </pc:sldMkLst>
        <pc:spChg chg="mod">
          <ac:chgData name="Sudheendra Herkal" userId="f3c620e209f08778" providerId="LiveId" clId="{D033AD51-43D7-4C91-8920-6A838971EEC3}" dt="2025-10-23T10:34:00.931" v="2206"/>
          <ac:spMkLst>
            <pc:docMk/>
            <pc:sldMk cId="2882947285" sldId="369"/>
            <ac:spMk id="2" creationId="{3E639DEE-C4C0-F903-2E10-70150F64B946}"/>
          </ac:spMkLst>
        </pc:spChg>
        <pc:spChg chg="mod">
          <ac:chgData name="Sudheendra Herkal" userId="f3c620e209f08778" providerId="LiveId" clId="{D033AD51-43D7-4C91-8920-6A838971EEC3}" dt="2025-10-23T10:35:35.319" v="2264" actId="20577"/>
          <ac:spMkLst>
            <pc:docMk/>
            <pc:sldMk cId="2882947285" sldId="369"/>
            <ac:spMk id="3" creationId="{7C089F4C-9854-00C5-03E4-066B6C631ADC}"/>
          </ac:spMkLst>
        </pc:spChg>
        <pc:picChg chg="add mod">
          <ac:chgData name="Sudheendra Herkal" userId="f3c620e209f08778" providerId="LiveId" clId="{D033AD51-43D7-4C91-8920-6A838971EEC3}" dt="2025-10-23T10:35:31.674" v="2263" actId="1076"/>
          <ac:picMkLst>
            <pc:docMk/>
            <pc:sldMk cId="2882947285" sldId="369"/>
            <ac:picMk id="2050" creationId="{42C05A0C-E74C-EFC6-9A29-52EAA67EA239}"/>
          </ac:picMkLst>
        </pc:picChg>
      </pc:sldChg>
      <pc:sldChg chg="del">
        <pc:chgData name="Sudheendra Herkal" userId="f3c620e209f08778" providerId="LiveId" clId="{D033AD51-43D7-4C91-8920-6A838971EEC3}" dt="2025-10-23T09:45:06.579" v="35" actId="47"/>
        <pc:sldMkLst>
          <pc:docMk/>
          <pc:sldMk cId="499465743" sldId="370"/>
        </pc:sldMkLst>
      </pc:sldChg>
      <pc:sldChg chg="modSp new mod">
        <pc:chgData name="Sudheendra Herkal" userId="f3c620e209f08778" providerId="LiveId" clId="{D033AD51-43D7-4C91-8920-6A838971EEC3}" dt="2025-10-23T12:14:52.930" v="3337" actId="20577"/>
        <pc:sldMkLst>
          <pc:docMk/>
          <pc:sldMk cId="3740100220" sldId="370"/>
        </pc:sldMkLst>
        <pc:spChg chg="mod">
          <ac:chgData name="Sudheendra Herkal" userId="f3c620e209f08778" providerId="LiveId" clId="{D033AD51-43D7-4C91-8920-6A838971EEC3}" dt="2025-10-23T10:35:55.992" v="2286" actId="20577"/>
          <ac:spMkLst>
            <pc:docMk/>
            <pc:sldMk cId="3740100220" sldId="370"/>
            <ac:spMk id="2" creationId="{269CC401-0AEF-093C-DC21-FB3B499ABC1B}"/>
          </ac:spMkLst>
        </pc:spChg>
        <pc:spChg chg="mod">
          <ac:chgData name="Sudheendra Herkal" userId="f3c620e209f08778" providerId="LiveId" clId="{D033AD51-43D7-4C91-8920-6A838971EEC3}" dt="2025-10-23T12:14:52.930" v="3337" actId="20577"/>
          <ac:spMkLst>
            <pc:docMk/>
            <pc:sldMk cId="3740100220" sldId="370"/>
            <ac:spMk id="3" creationId="{59F7F367-832F-20D8-2E0B-E02EEB3E88FF}"/>
          </ac:spMkLst>
        </pc:spChg>
      </pc:sldChg>
      <pc:sldChg chg="modSp new mod">
        <pc:chgData name="Sudheendra Herkal" userId="f3c620e209f08778" providerId="LiveId" clId="{D033AD51-43D7-4C91-8920-6A838971EEC3}" dt="2025-10-23T12:14:58.589" v="3343" actId="27636"/>
        <pc:sldMkLst>
          <pc:docMk/>
          <pc:sldMk cId="721516344" sldId="371"/>
        </pc:sldMkLst>
        <pc:spChg chg="mod">
          <ac:chgData name="Sudheendra Herkal" userId="f3c620e209f08778" providerId="LiveId" clId="{D033AD51-43D7-4C91-8920-6A838971EEC3}" dt="2025-10-23T12:11:16.719" v="3122"/>
          <ac:spMkLst>
            <pc:docMk/>
            <pc:sldMk cId="721516344" sldId="371"/>
            <ac:spMk id="2" creationId="{522BC4A5-F21C-1D4B-EBA3-F0E984265528}"/>
          </ac:spMkLst>
        </pc:spChg>
        <pc:spChg chg="mod">
          <ac:chgData name="Sudheendra Herkal" userId="f3c620e209f08778" providerId="LiveId" clId="{D033AD51-43D7-4C91-8920-6A838971EEC3}" dt="2025-10-23T12:14:58.589" v="3343" actId="27636"/>
          <ac:spMkLst>
            <pc:docMk/>
            <pc:sldMk cId="721516344" sldId="371"/>
            <ac:spMk id="3" creationId="{D0431BD9-1D7F-0430-A244-3BC68D80AFF1}"/>
          </ac:spMkLst>
        </pc:spChg>
      </pc:sldChg>
      <pc:sldChg chg="modSp new del mod">
        <pc:chgData name="Sudheendra Herkal" userId="f3c620e209f08778" providerId="LiveId" clId="{D033AD51-43D7-4C91-8920-6A838971EEC3}" dt="2025-10-23T12:09:59.450" v="3025" actId="47"/>
        <pc:sldMkLst>
          <pc:docMk/>
          <pc:sldMk cId="2534337003" sldId="371"/>
        </pc:sldMkLst>
        <pc:spChg chg="mod">
          <ac:chgData name="Sudheendra Herkal" userId="f3c620e209f08778" providerId="LiveId" clId="{D033AD51-43D7-4C91-8920-6A838971EEC3}" dt="2025-10-23T12:07:57.663" v="2836"/>
          <ac:spMkLst>
            <pc:docMk/>
            <pc:sldMk cId="2534337003" sldId="371"/>
            <ac:spMk id="2" creationId="{A4A34EBF-D0A2-99B8-236B-7B8DB34F3996}"/>
          </ac:spMkLst>
        </pc:spChg>
        <pc:spChg chg="mod">
          <ac:chgData name="Sudheendra Herkal" userId="f3c620e209f08778" providerId="LiveId" clId="{D033AD51-43D7-4C91-8920-6A838971EEC3}" dt="2025-10-23T12:09:46.242" v="3018" actId="20577"/>
          <ac:spMkLst>
            <pc:docMk/>
            <pc:sldMk cId="2534337003" sldId="371"/>
            <ac:spMk id="3" creationId="{B6967048-6F30-F2EA-A391-ABE365DCE901}"/>
          </ac:spMkLst>
        </pc:spChg>
      </pc:sldChg>
      <pc:sldChg chg="del">
        <pc:chgData name="Sudheendra Herkal" userId="f3c620e209f08778" providerId="LiveId" clId="{D033AD51-43D7-4C91-8920-6A838971EEC3}" dt="2025-10-23T09:45:06.579" v="35" actId="47"/>
        <pc:sldMkLst>
          <pc:docMk/>
          <pc:sldMk cId="2643442200" sldId="371"/>
        </pc:sldMkLst>
      </pc:sldChg>
      <pc:sldChg chg="add del">
        <pc:chgData name="Sudheendra Herkal" userId="f3c620e209f08778" providerId="LiveId" clId="{D033AD51-43D7-4C91-8920-6A838971EEC3}" dt="2025-10-23T12:10:03.663" v="3027" actId="2696"/>
        <pc:sldMkLst>
          <pc:docMk/>
          <pc:sldMk cId="3077180023" sldId="371"/>
        </pc:sldMkLst>
      </pc:sldChg>
      <pc:sldChg chg="del">
        <pc:chgData name="Sudheendra Herkal" userId="f3c620e209f08778" providerId="LiveId" clId="{D033AD51-43D7-4C91-8920-6A838971EEC3}" dt="2025-10-23T09:45:06.579" v="35" actId="47"/>
        <pc:sldMkLst>
          <pc:docMk/>
          <pc:sldMk cId="1068059281" sldId="372"/>
        </pc:sldMkLst>
      </pc:sldChg>
      <pc:sldChg chg="modSp new mod">
        <pc:chgData name="Sudheendra Herkal" userId="f3c620e209f08778" providerId="LiveId" clId="{D033AD51-43D7-4C91-8920-6A838971EEC3}" dt="2025-10-23T12:17:44.257" v="3737" actId="403"/>
        <pc:sldMkLst>
          <pc:docMk/>
          <pc:sldMk cId="2006142311" sldId="372"/>
        </pc:sldMkLst>
        <pc:spChg chg="mod">
          <ac:chgData name="Sudheendra Herkal" userId="f3c620e209f08778" providerId="LiveId" clId="{D033AD51-43D7-4C91-8920-6A838971EEC3}" dt="2025-10-23T12:15:11.148" v="3367" actId="20577"/>
          <ac:spMkLst>
            <pc:docMk/>
            <pc:sldMk cId="2006142311" sldId="372"/>
            <ac:spMk id="2" creationId="{941B9051-CC9F-F354-7C51-A8E376D1D62F}"/>
          </ac:spMkLst>
        </pc:spChg>
        <pc:spChg chg="mod">
          <ac:chgData name="Sudheendra Herkal" userId="f3c620e209f08778" providerId="LiveId" clId="{D033AD51-43D7-4C91-8920-6A838971EEC3}" dt="2025-10-23T12:17:44.257" v="3737" actId="403"/>
          <ac:spMkLst>
            <pc:docMk/>
            <pc:sldMk cId="2006142311" sldId="372"/>
            <ac:spMk id="3" creationId="{976BDECE-E44F-72DF-72E7-0A0E81F4B3E9}"/>
          </ac:spMkLst>
        </pc:spChg>
      </pc:sldChg>
      <pc:sldChg chg="addSp delSp modSp new mod">
        <pc:chgData name="Sudheendra Herkal" userId="f3c620e209f08778" providerId="LiveId" clId="{D033AD51-43D7-4C91-8920-6A838971EEC3}" dt="2025-10-23T12:20:14.461" v="3801" actId="1036"/>
        <pc:sldMkLst>
          <pc:docMk/>
          <pc:sldMk cId="1451715350" sldId="373"/>
        </pc:sldMkLst>
        <pc:spChg chg="mod">
          <ac:chgData name="Sudheendra Herkal" userId="f3c620e209f08778" providerId="LiveId" clId="{D033AD51-43D7-4C91-8920-6A838971EEC3}" dt="2025-10-23T12:18:43.630" v="3752" actId="20577"/>
          <ac:spMkLst>
            <pc:docMk/>
            <pc:sldMk cId="1451715350" sldId="373"/>
            <ac:spMk id="2" creationId="{EF49DA4B-C54C-CBD5-4CA9-FA6295296959}"/>
          </ac:spMkLst>
        </pc:spChg>
        <pc:spChg chg="del">
          <ac:chgData name="Sudheendra Herkal" userId="f3c620e209f08778" providerId="LiveId" clId="{D033AD51-43D7-4C91-8920-6A838971EEC3}" dt="2025-10-23T12:18:46.211" v="3753" actId="478"/>
          <ac:spMkLst>
            <pc:docMk/>
            <pc:sldMk cId="1451715350" sldId="373"/>
            <ac:spMk id="3" creationId="{2AE9D553-925E-F69D-C073-1CBFA1D47E1C}"/>
          </ac:spMkLst>
        </pc:spChg>
        <pc:picChg chg="add mod">
          <ac:chgData name="Sudheendra Herkal" userId="f3c620e209f08778" providerId="LiveId" clId="{D033AD51-43D7-4C91-8920-6A838971EEC3}" dt="2025-10-23T12:20:10.507" v="3799" actId="1035"/>
          <ac:picMkLst>
            <pc:docMk/>
            <pc:sldMk cId="1451715350" sldId="373"/>
            <ac:picMk id="4098" creationId="{08F0F39A-A56D-8EA2-14DC-A29F76B7E3B6}"/>
          </ac:picMkLst>
        </pc:picChg>
        <pc:picChg chg="add mod">
          <ac:chgData name="Sudheendra Herkal" userId="f3c620e209f08778" providerId="LiveId" clId="{D033AD51-43D7-4C91-8920-6A838971EEC3}" dt="2025-10-23T12:20:06.956" v="3795" actId="1037"/>
          <ac:picMkLst>
            <pc:docMk/>
            <pc:sldMk cId="1451715350" sldId="373"/>
            <ac:picMk id="4100" creationId="{24BA7390-AF00-72DB-6521-7E92D6331FE7}"/>
          </ac:picMkLst>
        </pc:picChg>
        <pc:picChg chg="add mod">
          <ac:chgData name="Sudheendra Herkal" userId="f3c620e209f08778" providerId="LiveId" clId="{D033AD51-43D7-4C91-8920-6A838971EEC3}" dt="2025-10-23T12:20:14.461" v="3801" actId="1036"/>
          <ac:picMkLst>
            <pc:docMk/>
            <pc:sldMk cId="1451715350" sldId="373"/>
            <ac:picMk id="4102" creationId="{A4C9D899-6546-453B-E381-622863210459}"/>
          </ac:picMkLst>
        </pc:picChg>
        <pc:picChg chg="add mod">
          <ac:chgData name="Sudheendra Herkal" userId="f3c620e209f08778" providerId="LiveId" clId="{D033AD51-43D7-4C91-8920-6A838971EEC3}" dt="2025-10-23T12:20:06.956" v="3795" actId="1037"/>
          <ac:picMkLst>
            <pc:docMk/>
            <pc:sldMk cId="1451715350" sldId="373"/>
            <ac:picMk id="4104" creationId="{2C7CF649-BA1B-5101-444F-4B770EDC9BE9}"/>
          </ac:picMkLst>
        </pc:picChg>
      </pc:sldChg>
      <pc:sldChg chg="del">
        <pc:chgData name="Sudheendra Herkal" userId="f3c620e209f08778" providerId="LiveId" clId="{D033AD51-43D7-4C91-8920-6A838971EEC3}" dt="2025-10-23T09:45:06.579" v="35" actId="47"/>
        <pc:sldMkLst>
          <pc:docMk/>
          <pc:sldMk cId="3087254464" sldId="373"/>
        </pc:sldMkLst>
      </pc:sldChg>
      <pc:sldChg chg="new del">
        <pc:chgData name="Sudheendra Herkal" userId="f3c620e209f08778" providerId="LiveId" clId="{D033AD51-43D7-4C91-8920-6A838971EEC3}" dt="2025-10-23T12:20:50.991" v="3803" actId="47"/>
        <pc:sldMkLst>
          <pc:docMk/>
          <pc:sldMk cId="849916231" sldId="374"/>
        </pc:sldMkLst>
      </pc:sldChg>
      <pc:sldChg chg="del">
        <pc:chgData name="Sudheendra Herkal" userId="f3c620e209f08778" providerId="LiveId" clId="{D033AD51-43D7-4C91-8920-6A838971EEC3}" dt="2025-10-23T09:45:06.579" v="35" actId="47"/>
        <pc:sldMkLst>
          <pc:docMk/>
          <pc:sldMk cId="2211969740" sldId="374"/>
        </pc:sldMkLst>
      </pc:sldChg>
      <pc:sldChg chg="del">
        <pc:chgData name="Sudheendra Herkal" userId="f3c620e209f08778" providerId="LiveId" clId="{D033AD51-43D7-4C91-8920-6A838971EEC3}" dt="2025-10-23T09:45:06.579" v="35" actId="47"/>
        <pc:sldMkLst>
          <pc:docMk/>
          <pc:sldMk cId="1580762665" sldId="375"/>
        </pc:sldMkLst>
      </pc:sldChg>
      <pc:sldChg chg="del">
        <pc:chgData name="Sudheendra Herkal" userId="f3c620e209f08778" providerId="LiveId" clId="{D033AD51-43D7-4C91-8920-6A838971EEC3}" dt="2025-10-23T09:45:06.579" v="35" actId="47"/>
        <pc:sldMkLst>
          <pc:docMk/>
          <pc:sldMk cId="3563085785" sldId="376"/>
        </pc:sldMkLst>
      </pc:sldChg>
      <pc:sldChg chg="del">
        <pc:chgData name="Sudheendra Herkal" userId="f3c620e209f08778" providerId="LiveId" clId="{D033AD51-43D7-4C91-8920-6A838971EEC3}" dt="2025-10-23T09:45:06.579" v="35" actId="47"/>
        <pc:sldMkLst>
          <pc:docMk/>
          <pc:sldMk cId="2750961097" sldId="377"/>
        </pc:sldMkLst>
      </pc:sldChg>
      <pc:sldChg chg="del">
        <pc:chgData name="Sudheendra Herkal" userId="f3c620e209f08778" providerId="LiveId" clId="{D033AD51-43D7-4C91-8920-6A838971EEC3}" dt="2025-10-23T09:45:06.579" v="35" actId="47"/>
        <pc:sldMkLst>
          <pc:docMk/>
          <pc:sldMk cId="3653336609" sldId="378"/>
        </pc:sldMkLst>
      </pc:sldChg>
      <pc:sldChg chg="del">
        <pc:chgData name="Sudheendra Herkal" userId="f3c620e209f08778" providerId="LiveId" clId="{D033AD51-43D7-4C91-8920-6A838971EEC3}" dt="2025-10-23T09:45:06.579" v="35" actId="47"/>
        <pc:sldMkLst>
          <pc:docMk/>
          <pc:sldMk cId="2314582350" sldId="379"/>
        </pc:sldMkLst>
      </pc:sldChg>
      <pc:sldChg chg="del">
        <pc:chgData name="Sudheendra Herkal" userId="f3c620e209f08778" providerId="LiveId" clId="{D033AD51-43D7-4C91-8920-6A838971EEC3}" dt="2025-10-23T09:45:06.579" v="35" actId="47"/>
        <pc:sldMkLst>
          <pc:docMk/>
          <pc:sldMk cId="4167932514" sldId="380"/>
        </pc:sldMkLst>
      </pc:sldChg>
      <pc:sldChg chg="del">
        <pc:chgData name="Sudheendra Herkal" userId="f3c620e209f08778" providerId="LiveId" clId="{D033AD51-43D7-4C91-8920-6A838971EEC3}" dt="2025-10-23T09:45:06.579" v="35" actId="47"/>
        <pc:sldMkLst>
          <pc:docMk/>
          <pc:sldMk cId="1491311098" sldId="381"/>
        </pc:sldMkLst>
      </pc:sldChg>
      <pc:sldChg chg="del">
        <pc:chgData name="Sudheendra Herkal" userId="f3c620e209f08778" providerId="LiveId" clId="{D033AD51-43D7-4C91-8920-6A838971EEC3}" dt="2025-10-23T09:45:06.579" v="35" actId="47"/>
        <pc:sldMkLst>
          <pc:docMk/>
          <pc:sldMk cId="3692099363" sldId="382"/>
        </pc:sldMkLst>
      </pc:sldChg>
      <pc:sldChg chg="del">
        <pc:chgData name="Sudheendra Herkal" userId="f3c620e209f08778" providerId="LiveId" clId="{D033AD51-43D7-4C91-8920-6A838971EEC3}" dt="2025-10-23T09:45:06.579" v="35" actId="47"/>
        <pc:sldMkLst>
          <pc:docMk/>
          <pc:sldMk cId="255134575" sldId="383"/>
        </pc:sldMkLst>
      </pc:sldChg>
      <pc:sldChg chg="del">
        <pc:chgData name="Sudheendra Herkal" userId="f3c620e209f08778" providerId="LiveId" clId="{D033AD51-43D7-4C91-8920-6A838971EEC3}" dt="2025-10-23T09:45:06.579" v="35" actId="47"/>
        <pc:sldMkLst>
          <pc:docMk/>
          <pc:sldMk cId="2527319257" sldId="384"/>
        </pc:sldMkLst>
      </pc:sldChg>
      <pc:sldChg chg="del">
        <pc:chgData name="Sudheendra Herkal" userId="f3c620e209f08778" providerId="LiveId" clId="{D033AD51-43D7-4C91-8920-6A838971EEC3}" dt="2025-10-23T09:45:06.579" v="35" actId="47"/>
        <pc:sldMkLst>
          <pc:docMk/>
          <pc:sldMk cId="1655332884" sldId="385"/>
        </pc:sldMkLst>
      </pc:sldChg>
      <pc:sldChg chg="del">
        <pc:chgData name="Sudheendra Herkal" userId="f3c620e209f08778" providerId="LiveId" clId="{D033AD51-43D7-4C91-8920-6A838971EEC3}" dt="2025-10-23T09:45:06.579" v="35" actId="47"/>
        <pc:sldMkLst>
          <pc:docMk/>
          <pc:sldMk cId="2059798950" sldId="386"/>
        </pc:sldMkLst>
      </pc:sldChg>
      <pc:sldChg chg="del">
        <pc:chgData name="Sudheendra Herkal" userId="f3c620e209f08778" providerId="LiveId" clId="{D033AD51-43D7-4C91-8920-6A838971EEC3}" dt="2025-10-23T09:45:06.579" v="35" actId="47"/>
        <pc:sldMkLst>
          <pc:docMk/>
          <pc:sldMk cId="1593386309" sldId="387"/>
        </pc:sldMkLst>
      </pc:sldChg>
      <pc:sldChg chg="del">
        <pc:chgData name="Sudheendra Herkal" userId="f3c620e209f08778" providerId="LiveId" clId="{D033AD51-43D7-4C91-8920-6A838971EEC3}" dt="2025-10-23T09:45:06.579" v="35" actId="47"/>
        <pc:sldMkLst>
          <pc:docMk/>
          <pc:sldMk cId="2492928537" sldId="388"/>
        </pc:sldMkLst>
      </pc:sldChg>
      <pc:sldChg chg="del">
        <pc:chgData name="Sudheendra Herkal" userId="f3c620e209f08778" providerId="LiveId" clId="{D033AD51-43D7-4C91-8920-6A838971EEC3}" dt="2025-10-23T09:45:06.579" v="35" actId="47"/>
        <pc:sldMkLst>
          <pc:docMk/>
          <pc:sldMk cId="1043483234" sldId="389"/>
        </pc:sldMkLst>
      </pc:sldChg>
    </pc:docChg>
  </pc:docChgLst>
  <pc:docChgLst>
    <pc:chgData name="Sudheendra Herkal" userId="f3c620e209f08778" providerId="LiveId" clId="{EDB08B13-A852-4598-A3F5-7C83E09B8ED4}"/>
    <pc:docChg chg="undo redo custSel addSld modSld">
      <pc:chgData name="Sudheendra Herkal" userId="f3c620e209f08778" providerId="LiveId" clId="{EDB08B13-A852-4598-A3F5-7C83E09B8ED4}" dt="2025-10-09T12:52:34.148" v="6875" actId="20577"/>
      <pc:docMkLst>
        <pc:docMk/>
      </pc:docMkLst>
      <pc:sldChg chg="modSp mod">
        <pc:chgData name="Sudheendra Herkal" userId="f3c620e209f08778" providerId="LiveId" clId="{EDB08B13-A852-4598-A3F5-7C83E09B8ED4}" dt="2025-10-08T11:41:47.910" v="6" actId="20577"/>
        <pc:sldMkLst>
          <pc:docMk/>
          <pc:sldMk cId="74970760" sldId="262"/>
        </pc:sldMkLst>
      </pc:sldChg>
      <pc:sldChg chg="modAnim">
        <pc:chgData name="Sudheendra Herkal" userId="f3c620e209f08778" providerId="LiveId" clId="{EDB08B13-A852-4598-A3F5-7C83E09B8ED4}" dt="2025-10-08T11:42:11.378" v="8"/>
        <pc:sldMkLst>
          <pc:docMk/>
          <pc:sldMk cId="3309707328" sldId="264"/>
        </pc:sldMkLst>
      </pc:sldChg>
      <pc:sldChg chg="modAnim">
        <pc:chgData name="Sudheendra Herkal" userId="f3c620e209f08778" providerId="LiveId" clId="{EDB08B13-A852-4598-A3F5-7C83E09B8ED4}" dt="2025-10-08T11:42:07.191" v="7"/>
        <pc:sldMkLst>
          <pc:docMk/>
          <pc:sldMk cId="1995030943" sldId="266"/>
        </pc:sldMkLst>
      </pc:sldChg>
      <pc:sldChg chg="modSp">
        <pc:chgData name="Sudheendra Herkal" userId="f3c620e209f08778" providerId="LiveId" clId="{EDB08B13-A852-4598-A3F5-7C83E09B8ED4}" dt="2025-10-09T11:21:37.933" v="3444" actId="20577"/>
        <pc:sldMkLst>
          <pc:docMk/>
          <pc:sldMk cId="3618754212" sldId="267"/>
        </pc:sldMkLst>
      </pc:sldChg>
      <pc:sldChg chg="modSp">
        <pc:chgData name="Sudheendra Herkal" userId="f3c620e209f08778" providerId="LiveId" clId="{EDB08B13-A852-4598-A3F5-7C83E09B8ED4}" dt="2025-10-09T11:24:00.293" v="3467" actId="20577"/>
        <pc:sldMkLst>
          <pc:docMk/>
          <pc:sldMk cId="3798324061" sldId="268"/>
        </pc:sldMkLst>
      </pc:sldChg>
      <pc:sldChg chg="modSp mod">
        <pc:chgData name="Sudheendra Herkal" userId="f3c620e209f08778" providerId="LiveId" clId="{EDB08B13-A852-4598-A3F5-7C83E09B8ED4}" dt="2025-10-09T11:22:59.307" v="3460" actId="27636"/>
        <pc:sldMkLst>
          <pc:docMk/>
          <pc:sldMk cId="3779446480" sldId="269"/>
        </pc:sldMkLst>
      </pc:sldChg>
      <pc:sldChg chg="modSp">
        <pc:chgData name="Sudheendra Herkal" userId="f3c620e209f08778" providerId="LiveId" clId="{EDB08B13-A852-4598-A3F5-7C83E09B8ED4}" dt="2025-10-09T11:22:37.946" v="3458" actId="20577"/>
        <pc:sldMkLst>
          <pc:docMk/>
          <pc:sldMk cId="1285202188" sldId="271"/>
        </pc:sldMkLst>
      </pc:sldChg>
      <pc:sldChg chg="modSp new mod">
        <pc:chgData name="Sudheendra Herkal" userId="f3c620e209f08778" providerId="LiveId" clId="{EDB08B13-A852-4598-A3F5-7C83E09B8ED4}" dt="2025-10-09T11:28:22.276" v="3509" actId="20577"/>
        <pc:sldMkLst>
          <pc:docMk/>
          <pc:sldMk cId="116796527" sldId="358"/>
        </pc:sldMkLst>
      </pc:sldChg>
      <pc:sldChg chg="modSp new mod">
        <pc:chgData name="Sudheendra Herkal" userId="f3c620e209f08778" providerId="LiveId" clId="{EDB08B13-A852-4598-A3F5-7C83E09B8ED4}" dt="2025-10-09T11:00:45.459" v="3429" actId="20577"/>
        <pc:sldMkLst>
          <pc:docMk/>
          <pc:sldMk cId="1723249886" sldId="359"/>
        </pc:sldMkLst>
      </pc:sldChg>
      <pc:sldChg chg="addSp delSp modSp new mod">
        <pc:chgData name="Sudheendra Herkal" userId="f3c620e209f08778" providerId="LiveId" clId="{EDB08B13-A852-4598-A3F5-7C83E09B8ED4}" dt="2025-10-09T11:27:11.520" v="3477" actId="20577"/>
        <pc:sldMkLst>
          <pc:docMk/>
          <pc:sldMk cId="2976915603" sldId="360"/>
        </pc:sldMkLst>
      </pc:sldChg>
      <pc:sldChg chg="modSp new mod">
        <pc:chgData name="Sudheendra Herkal" userId="f3c620e209f08778" providerId="LiveId" clId="{EDB08B13-A852-4598-A3F5-7C83E09B8ED4}" dt="2025-10-09T11:28:03.197" v="3505" actId="20577"/>
        <pc:sldMkLst>
          <pc:docMk/>
          <pc:sldMk cId="2339331218" sldId="361"/>
        </pc:sldMkLst>
      </pc:sldChg>
      <pc:sldChg chg="addSp delSp modSp new mod">
        <pc:chgData name="Sudheendra Herkal" userId="f3c620e209f08778" providerId="LiveId" clId="{EDB08B13-A852-4598-A3F5-7C83E09B8ED4}" dt="2025-10-09T11:34:20.167" v="3542" actId="313"/>
        <pc:sldMkLst>
          <pc:docMk/>
          <pc:sldMk cId="2669044741" sldId="362"/>
        </pc:sldMkLst>
        <pc:spChg chg="mod">
          <ac:chgData name="Sudheendra Herkal" userId="f3c620e209f08778" providerId="LiveId" clId="{EDB08B13-A852-4598-A3F5-7C83E09B8ED4}" dt="2025-10-09T11:34:20.167" v="3542" actId="313"/>
          <ac:spMkLst>
            <pc:docMk/>
            <pc:sldMk cId="2669044741" sldId="362"/>
            <ac:spMk id="2" creationId="{63BBBD16-CC3B-9D73-0D73-FF0DE0AE3FA1}"/>
          </ac:spMkLst>
        </pc:spChg>
        <pc:spChg chg="add mod">
          <ac:chgData name="Sudheendra Herkal" userId="f3c620e209f08778" providerId="LiveId" clId="{EDB08B13-A852-4598-A3F5-7C83E09B8ED4}" dt="2025-10-09T10:40:16.035" v="3097" actId="20577"/>
          <ac:spMkLst>
            <pc:docMk/>
            <pc:sldMk cId="2669044741" sldId="362"/>
            <ac:spMk id="4" creationId="{86CEB8AE-7FB9-B2CD-D2CF-2D7C655DE064}"/>
          </ac:spMkLst>
        </pc:spChg>
        <pc:picChg chg="add mod">
          <ac:chgData name="Sudheendra Herkal" userId="f3c620e209f08778" providerId="LiveId" clId="{EDB08B13-A852-4598-A3F5-7C83E09B8ED4}" dt="2025-10-09T10:39:30.985" v="3079" actId="1076"/>
          <ac:picMkLst>
            <pc:docMk/>
            <pc:sldMk cId="2669044741" sldId="362"/>
            <ac:picMk id="1026" creationId="{6271A0A5-D8BB-CFD0-D4D0-8A4FA4A33E00}"/>
          </ac:picMkLst>
        </pc:picChg>
      </pc:sldChg>
      <pc:sldChg chg="modSp new mod">
        <pc:chgData name="Sudheendra Herkal" userId="f3c620e209f08778" providerId="LiveId" clId="{EDB08B13-A852-4598-A3F5-7C83E09B8ED4}" dt="2025-10-09T12:46:51.572" v="6763" actId="20577"/>
        <pc:sldMkLst>
          <pc:docMk/>
          <pc:sldMk cId="3258131539" sldId="363"/>
        </pc:sldMkLst>
        <pc:spChg chg="mod">
          <ac:chgData name="Sudheendra Herkal" userId="f3c620e209f08778" providerId="LiveId" clId="{EDB08B13-A852-4598-A3F5-7C83E09B8ED4}" dt="2025-10-09T10:53:47.275" v="3428" actId="20577"/>
          <ac:spMkLst>
            <pc:docMk/>
            <pc:sldMk cId="3258131539" sldId="363"/>
            <ac:spMk id="2" creationId="{4B4ECC26-7D5C-42E7-DA25-F9DD1519CC4E}"/>
          </ac:spMkLst>
        </pc:spChg>
        <pc:spChg chg="mod">
          <ac:chgData name="Sudheendra Herkal" userId="f3c620e209f08778" providerId="LiveId" clId="{EDB08B13-A852-4598-A3F5-7C83E09B8ED4}" dt="2025-10-09T12:46:51.572" v="6763" actId="20577"/>
          <ac:spMkLst>
            <pc:docMk/>
            <pc:sldMk cId="3258131539" sldId="363"/>
            <ac:spMk id="3" creationId="{35DBDB7E-84AD-7CB8-E2B6-E6A5A61FCB76}"/>
          </ac:spMkLst>
        </pc:spChg>
      </pc:sldChg>
      <pc:sldChg chg="addSp delSp modSp new mod">
        <pc:chgData name="Sudheendra Herkal" userId="f3c620e209f08778" providerId="LiveId" clId="{EDB08B13-A852-4598-A3F5-7C83E09B8ED4}" dt="2025-10-09T11:31:14.416" v="3541" actId="1076"/>
        <pc:sldMkLst>
          <pc:docMk/>
          <pc:sldMk cId="585506794" sldId="364"/>
        </pc:sldMkLst>
        <pc:spChg chg="mod">
          <ac:chgData name="Sudheendra Herkal" userId="f3c620e209f08778" providerId="LiveId" clId="{EDB08B13-A852-4598-A3F5-7C83E09B8ED4}" dt="2025-10-09T10:42:27.374" v="3131"/>
          <ac:spMkLst>
            <pc:docMk/>
            <pc:sldMk cId="585506794" sldId="364"/>
            <ac:spMk id="2" creationId="{156D7D01-53AA-297F-03A3-522579313544}"/>
          </ac:spMkLst>
        </pc:spChg>
        <pc:spChg chg="add mod ord">
          <ac:chgData name="Sudheendra Herkal" userId="f3c620e209f08778" providerId="LiveId" clId="{EDB08B13-A852-4598-A3F5-7C83E09B8ED4}" dt="2025-10-09T11:30:26.994" v="3537" actId="167"/>
          <ac:spMkLst>
            <pc:docMk/>
            <pc:sldMk cId="585506794" sldId="364"/>
            <ac:spMk id="15" creationId="{EEB6DD7D-D02A-155B-642F-65F2C8E95D76}"/>
          </ac:spMkLst>
        </pc:spChg>
        <pc:spChg chg="add mod ord">
          <ac:chgData name="Sudheendra Herkal" userId="f3c620e209f08778" providerId="LiveId" clId="{EDB08B13-A852-4598-A3F5-7C83E09B8ED4}" dt="2025-10-09T10:51:15.872" v="3340" actId="164"/>
          <ac:spMkLst>
            <pc:docMk/>
            <pc:sldMk cId="585506794" sldId="364"/>
            <ac:spMk id="16" creationId="{0CE71557-94E5-9FD3-7069-77ECC0374285}"/>
          </ac:spMkLst>
        </pc:spChg>
        <pc:spChg chg="add mod ord">
          <ac:chgData name="Sudheendra Herkal" userId="f3c620e209f08778" providerId="LiveId" clId="{EDB08B13-A852-4598-A3F5-7C83E09B8ED4}" dt="2025-10-09T10:51:20.739" v="3343" actId="164"/>
          <ac:spMkLst>
            <pc:docMk/>
            <pc:sldMk cId="585506794" sldId="364"/>
            <ac:spMk id="17" creationId="{F907E593-051A-6DFF-D782-43E10EB97FD1}"/>
          </ac:spMkLst>
        </pc:spChg>
        <pc:spChg chg="add mod">
          <ac:chgData name="Sudheendra Herkal" userId="f3c620e209f08778" providerId="LiveId" clId="{EDB08B13-A852-4598-A3F5-7C83E09B8ED4}" dt="2025-10-09T10:51:15.872" v="3340" actId="164"/>
          <ac:spMkLst>
            <pc:docMk/>
            <pc:sldMk cId="585506794" sldId="364"/>
            <ac:spMk id="18" creationId="{B092CB96-F4B1-5B58-22BF-8453CEF696F2}"/>
          </ac:spMkLst>
        </pc:spChg>
        <pc:spChg chg="add mod">
          <ac:chgData name="Sudheendra Herkal" userId="f3c620e209f08778" providerId="LiveId" clId="{EDB08B13-A852-4598-A3F5-7C83E09B8ED4}" dt="2025-10-09T11:30:15.899" v="3534" actId="1076"/>
          <ac:spMkLst>
            <pc:docMk/>
            <pc:sldMk cId="585506794" sldId="364"/>
            <ac:spMk id="20" creationId="{B5FD98A4-A392-DF8E-89EC-BE455BFCC188}"/>
          </ac:spMkLst>
        </pc:spChg>
        <pc:spChg chg="add mod">
          <ac:chgData name="Sudheendra Herkal" userId="f3c620e209f08778" providerId="LiveId" clId="{EDB08B13-A852-4598-A3F5-7C83E09B8ED4}" dt="2025-10-09T10:51:15.872" v="3340" actId="164"/>
          <ac:spMkLst>
            <pc:docMk/>
            <pc:sldMk cId="585506794" sldId="364"/>
            <ac:spMk id="21" creationId="{3C5DB886-6F0C-3329-53AC-736AA7782F38}"/>
          </ac:spMkLst>
        </pc:spChg>
        <pc:spChg chg="add mod">
          <ac:chgData name="Sudheendra Herkal" userId="f3c620e209f08778" providerId="LiveId" clId="{EDB08B13-A852-4598-A3F5-7C83E09B8ED4}" dt="2025-10-09T11:30:38.885" v="3540" actId="1076"/>
          <ac:spMkLst>
            <pc:docMk/>
            <pc:sldMk cId="585506794" sldId="364"/>
            <ac:spMk id="22" creationId="{FDCA1BAC-74AA-3823-CB40-84BE047490C9}"/>
          </ac:spMkLst>
        </pc:spChg>
        <pc:spChg chg="add mod">
          <ac:chgData name="Sudheendra Herkal" userId="f3c620e209f08778" providerId="LiveId" clId="{EDB08B13-A852-4598-A3F5-7C83E09B8ED4}" dt="2025-10-09T10:51:15.872" v="3340" actId="164"/>
          <ac:spMkLst>
            <pc:docMk/>
            <pc:sldMk cId="585506794" sldId="364"/>
            <ac:spMk id="32" creationId="{CAF527BD-67CE-3788-1B48-D71C7A0DF4A5}"/>
          </ac:spMkLst>
        </pc:spChg>
        <pc:spChg chg="add mod">
          <ac:chgData name="Sudheendra Herkal" userId="f3c620e209f08778" providerId="LiveId" clId="{EDB08B13-A852-4598-A3F5-7C83E09B8ED4}" dt="2025-10-09T11:31:14.416" v="3541" actId="1076"/>
          <ac:spMkLst>
            <pc:docMk/>
            <pc:sldMk cId="585506794" sldId="364"/>
            <ac:spMk id="33" creationId="{8A666D6F-629D-E315-9DFA-6EBFADD2DF32}"/>
          </ac:spMkLst>
        </pc:spChg>
        <pc:spChg chg="add mod">
          <ac:chgData name="Sudheendra Herkal" userId="f3c620e209f08778" providerId="LiveId" clId="{EDB08B13-A852-4598-A3F5-7C83E09B8ED4}" dt="2025-10-09T11:30:34.479" v="3539" actId="1076"/>
          <ac:spMkLst>
            <pc:docMk/>
            <pc:sldMk cId="585506794" sldId="364"/>
            <ac:spMk id="34" creationId="{9556683C-CD17-A038-9E47-BB8288D0BC7A}"/>
          </ac:spMkLst>
        </pc:spChg>
        <pc:spChg chg="add mod">
          <ac:chgData name="Sudheendra Herkal" userId="f3c620e209f08778" providerId="LiveId" clId="{EDB08B13-A852-4598-A3F5-7C83E09B8ED4}" dt="2025-10-09T11:29:13.978" v="3514" actId="1076"/>
          <ac:spMkLst>
            <pc:docMk/>
            <pc:sldMk cId="585506794" sldId="364"/>
            <ac:spMk id="36" creationId="{D492A814-0FB9-B0A4-5609-4F3FA908C512}"/>
          </ac:spMkLst>
        </pc:spChg>
        <pc:spChg chg="add mod">
          <ac:chgData name="Sudheendra Herkal" userId="f3c620e209f08778" providerId="LiveId" clId="{EDB08B13-A852-4598-A3F5-7C83E09B8ED4}" dt="2025-10-09T11:29:19.899" v="3516" actId="1076"/>
          <ac:spMkLst>
            <pc:docMk/>
            <pc:sldMk cId="585506794" sldId="364"/>
            <ac:spMk id="39" creationId="{0209C212-2661-7527-038F-055DE04C3AFB}"/>
          </ac:spMkLst>
        </pc:spChg>
        <pc:spChg chg="add mod">
          <ac:chgData name="Sudheendra Herkal" userId="f3c620e209f08778" providerId="LiveId" clId="{EDB08B13-A852-4598-A3F5-7C83E09B8ED4}" dt="2025-10-09T11:29:07.384" v="3512" actId="1076"/>
          <ac:spMkLst>
            <pc:docMk/>
            <pc:sldMk cId="585506794" sldId="364"/>
            <ac:spMk id="40" creationId="{6F047100-13B0-9C0B-82A7-A88D82804F29}"/>
          </ac:spMkLst>
        </pc:spChg>
        <pc:spChg chg="add mod">
          <ac:chgData name="Sudheendra Herkal" userId="f3c620e209f08778" providerId="LiveId" clId="{EDB08B13-A852-4598-A3F5-7C83E09B8ED4}" dt="2025-10-09T11:29:16.291" v="3515" actId="1076"/>
          <ac:spMkLst>
            <pc:docMk/>
            <pc:sldMk cId="585506794" sldId="364"/>
            <ac:spMk id="41" creationId="{63320E64-3EC7-6311-7030-6F62B440FF73}"/>
          </ac:spMkLst>
        </pc:spChg>
        <pc:spChg chg="add mod">
          <ac:chgData name="Sudheendra Herkal" userId="f3c620e209f08778" providerId="LiveId" clId="{EDB08B13-A852-4598-A3F5-7C83E09B8ED4}" dt="2025-10-09T11:29:09.368" v="3513" actId="1076"/>
          <ac:spMkLst>
            <pc:docMk/>
            <pc:sldMk cId="585506794" sldId="364"/>
            <ac:spMk id="42" creationId="{FEACD2B5-AB30-9926-EBB6-09781A2F5955}"/>
          </ac:spMkLst>
        </pc:spChg>
        <pc:spChg chg="add mod">
          <ac:chgData name="Sudheendra Herkal" userId="f3c620e209f08778" providerId="LiveId" clId="{EDB08B13-A852-4598-A3F5-7C83E09B8ED4}" dt="2025-10-09T11:29:01.467" v="3510" actId="1076"/>
          <ac:spMkLst>
            <pc:docMk/>
            <pc:sldMk cId="585506794" sldId="364"/>
            <ac:spMk id="43" creationId="{9EDB3D49-CD91-04FF-9258-7B7F4CE00FAD}"/>
          </ac:spMkLst>
        </pc:spChg>
        <pc:spChg chg="add mod">
          <ac:chgData name="Sudheendra Herkal" userId="f3c620e209f08778" providerId="LiveId" clId="{EDB08B13-A852-4598-A3F5-7C83E09B8ED4}" dt="2025-10-09T10:52:51.259" v="3384" actId="164"/>
          <ac:spMkLst>
            <pc:docMk/>
            <pc:sldMk cId="585506794" sldId="364"/>
            <ac:spMk id="46" creationId="{EDF2C582-F9E0-2834-5D70-16BA86368E17}"/>
          </ac:spMkLst>
        </pc:spChg>
        <pc:spChg chg="add mod">
          <ac:chgData name="Sudheendra Herkal" userId="f3c620e209f08778" providerId="LiveId" clId="{EDB08B13-A852-4598-A3F5-7C83E09B8ED4}" dt="2025-10-09T10:52:51.259" v="3384" actId="164"/>
          <ac:spMkLst>
            <pc:docMk/>
            <pc:sldMk cId="585506794" sldId="364"/>
            <ac:spMk id="47" creationId="{83E78DAD-40CF-6519-A2F2-4DDFFD8BFB28}"/>
          </ac:spMkLst>
        </pc:spChg>
        <pc:spChg chg="add mod">
          <ac:chgData name="Sudheendra Herkal" userId="f3c620e209f08778" providerId="LiveId" clId="{EDB08B13-A852-4598-A3F5-7C83E09B8ED4}" dt="2025-10-09T10:52:51.259" v="3384" actId="164"/>
          <ac:spMkLst>
            <pc:docMk/>
            <pc:sldMk cId="585506794" sldId="364"/>
            <ac:spMk id="48" creationId="{D4B1E780-92FA-FD0E-BEAD-21E23EE66C4A}"/>
          </ac:spMkLst>
        </pc:spChg>
        <pc:spChg chg="add mod">
          <ac:chgData name="Sudheendra Herkal" userId="f3c620e209f08778" providerId="LiveId" clId="{EDB08B13-A852-4598-A3F5-7C83E09B8ED4}" dt="2025-10-09T10:52:51.259" v="3384" actId="164"/>
          <ac:spMkLst>
            <pc:docMk/>
            <pc:sldMk cId="585506794" sldId="364"/>
            <ac:spMk id="49" creationId="{BDAFD33A-C42C-3495-6482-62F1A043CA00}"/>
          </ac:spMkLst>
        </pc:spChg>
        <pc:spChg chg="add mod">
          <ac:chgData name="Sudheendra Herkal" userId="f3c620e209f08778" providerId="LiveId" clId="{EDB08B13-A852-4598-A3F5-7C83E09B8ED4}" dt="2025-10-09T10:53:15.762" v="3403" actId="1076"/>
          <ac:spMkLst>
            <pc:docMk/>
            <pc:sldMk cId="585506794" sldId="364"/>
            <ac:spMk id="51" creationId="{7BEDFC3E-AA07-A418-8B99-BFD716F734E1}"/>
          </ac:spMkLst>
        </pc:spChg>
        <pc:spChg chg="add mod">
          <ac:chgData name="Sudheendra Herkal" userId="f3c620e209f08778" providerId="LiveId" clId="{EDB08B13-A852-4598-A3F5-7C83E09B8ED4}" dt="2025-10-09T10:53:30.331" v="3409" actId="1076"/>
          <ac:spMkLst>
            <pc:docMk/>
            <pc:sldMk cId="585506794" sldId="364"/>
            <ac:spMk id="52" creationId="{FEEF74FF-0704-B6E1-8DBE-418557361509}"/>
          </ac:spMkLst>
        </pc:spChg>
        <pc:spChg chg="add mod">
          <ac:chgData name="Sudheendra Herkal" userId="f3c620e209f08778" providerId="LiveId" clId="{EDB08B13-A852-4598-A3F5-7C83E09B8ED4}" dt="2025-10-09T11:29:58.056" v="3530" actId="14100"/>
          <ac:spMkLst>
            <pc:docMk/>
            <pc:sldMk cId="585506794" sldId="364"/>
            <ac:spMk id="53" creationId="{62BA5154-677A-6487-A2E2-EA00B1D1AF00}"/>
          </ac:spMkLst>
        </pc:spChg>
        <pc:spChg chg="add mod ord">
          <ac:chgData name="Sudheendra Herkal" userId="f3c620e209f08778" providerId="LiveId" clId="{EDB08B13-A852-4598-A3F5-7C83E09B8ED4}" dt="2025-10-09T11:30:31.166" v="3538" actId="167"/>
          <ac:spMkLst>
            <pc:docMk/>
            <pc:sldMk cId="585506794" sldId="364"/>
            <ac:spMk id="54" creationId="{43AF4060-A141-E605-BCCD-AE2601D05864}"/>
          </ac:spMkLst>
        </pc:spChg>
        <pc:grpChg chg="add mod">
          <ac:chgData name="Sudheendra Herkal" userId="f3c620e209f08778" providerId="LiveId" clId="{EDB08B13-A852-4598-A3F5-7C83E09B8ED4}" dt="2025-10-09T10:51:20.739" v="3343" actId="164"/>
          <ac:grpSpMkLst>
            <pc:docMk/>
            <pc:sldMk cId="585506794" sldId="364"/>
            <ac:grpSpMk id="44" creationId="{04F23442-30B3-E64C-1CF7-A7D2778476DA}"/>
          </ac:grpSpMkLst>
        </pc:grpChg>
        <pc:grpChg chg="add mod">
          <ac:chgData name="Sudheendra Herkal" userId="f3c620e209f08778" providerId="LiveId" clId="{EDB08B13-A852-4598-A3F5-7C83E09B8ED4}" dt="2025-10-09T10:52:51.259" v="3384" actId="164"/>
          <ac:grpSpMkLst>
            <pc:docMk/>
            <pc:sldMk cId="585506794" sldId="364"/>
            <ac:grpSpMk id="45" creationId="{A9945260-D12A-BE42-8F9A-347CB0236BBB}"/>
          </ac:grpSpMkLst>
        </pc:grpChg>
        <pc:grpChg chg="add mod">
          <ac:chgData name="Sudheendra Herkal" userId="f3c620e209f08778" providerId="LiveId" clId="{EDB08B13-A852-4598-A3F5-7C83E09B8ED4}" dt="2025-10-09T10:52:51.259" v="3384" actId="164"/>
          <ac:grpSpMkLst>
            <pc:docMk/>
            <pc:sldMk cId="585506794" sldId="364"/>
            <ac:grpSpMk id="50" creationId="{7E80D267-9020-FB74-A033-DCB0C000844E}"/>
          </ac:grpSpMkLst>
        </pc:grpChg>
        <pc:cxnChg chg="add mod">
          <ac:chgData name="Sudheendra Herkal" userId="f3c620e209f08778" providerId="LiveId" clId="{EDB08B13-A852-4598-A3F5-7C83E09B8ED4}" dt="2025-10-09T10:51:15.872" v="3340" actId="164"/>
          <ac:cxnSpMkLst>
            <pc:docMk/>
            <pc:sldMk cId="585506794" sldId="364"/>
            <ac:cxnSpMk id="5" creationId="{6BB380C4-3EAD-89DC-5AAC-401DD702A990}"/>
          </ac:cxnSpMkLst>
        </pc:cxnChg>
        <pc:cxnChg chg="add mod">
          <ac:chgData name="Sudheendra Herkal" userId="f3c620e209f08778" providerId="LiveId" clId="{EDB08B13-A852-4598-A3F5-7C83E09B8ED4}" dt="2025-10-09T10:51:15.872" v="3340" actId="164"/>
          <ac:cxnSpMkLst>
            <pc:docMk/>
            <pc:sldMk cId="585506794" sldId="364"/>
            <ac:cxnSpMk id="8" creationId="{82699B1F-A67D-A998-34A4-A2BD4DF1FB8A}"/>
          </ac:cxnSpMkLst>
        </pc:cxnChg>
        <pc:cxnChg chg="add mod">
          <ac:chgData name="Sudheendra Herkal" userId="f3c620e209f08778" providerId="LiveId" clId="{EDB08B13-A852-4598-A3F5-7C83E09B8ED4}" dt="2025-10-09T10:51:15.872" v="3340" actId="164"/>
          <ac:cxnSpMkLst>
            <pc:docMk/>
            <pc:sldMk cId="585506794" sldId="364"/>
            <ac:cxnSpMk id="9" creationId="{0D0B3F62-4798-2875-128C-5374158E60DA}"/>
          </ac:cxnSpMkLst>
        </pc:cxnChg>
        <pc:cxnChg chg="add mod">
          <ac:chgData name="Sudheendra Herkal" userId="f3c620e209f08778" providerId="LiveId" clId="{EDB08B13-A852-4598-A3F5-7C83E09B8ED4}" dt="2025-10-09T10:51:15.872" v="3340" actId="164"/>
          <ac:cxnSpMkLst>
            <pc:docMk/>
            <pc:sldMk cId="585506794" sldId="364"/>
            <ac:cxnSpMk id="11" creationId="{0E51DBBA-6332-D4AC-59E9-B3CB9E94BA86}"/>
          </ac:cxnSpMkLst>
        </pc:cxnChg>
        <pc:cxnChg chg="add mod">
          <ac:chgData name="Sudheendra Herkal" userId="f3c620e209f08778" providerId="LiveId" clId="{EDB08B13-A852-4598-A3F5-7C83E09B8ED4}" dt="2025-10-09T10:51:15.872" v="3340" actId="164"/>
          <ac:cxnSpMkLst>
            <pc:docMk/>
            <pc:sldMk cId="585506794" sldId="364"/>
            <ac:cxnSpMk id="12" creationId="{844DC3F0-C269-D72C-A13A-AF716FDDBCC8}"/>
          </ac:cxnSpMkLst>
        </pc:cxnChg>
        <pc:cxnChg chg="add mod">
          <ac:chgData name="Sudheendra Herkal" userId="f3c620e209f08778" providerId="LiveId" clId="{EDB08B13-A852-4598-A3F5-7C83E09B8ED4}" dt="2025-10-09T10:51:15.872" v="3340" actId="164"/>
          <ac:cxnSpMkLst>
            <pc:docMk/>
            <pc:sldMk cId="585506794" sldId="364"/>
            <ac:cxnSpMk id="13" creationId="{E551A250-6A44-6D82-6B3C-F53D9AD05953}"/>
          </ac:cxnSpMkLst>
        </pc:cxnChg>
        <pc:cxnChg chg="add mod">
          <ac:chgData name="Sudheendra Herkal" userId="f3c620e209f08778" providerId="LiveId" clId="{EDB08B13-A852-4598-A3F5-7C83E09B8ED4}" dt="2025-10-09T10:51:15.872" v="3340" actId="164"/>
          <ac:cxnSpMkLst>
            <pc:docMk/>
            <pc:sldMk cId="585506794" sldId="364"/>
            <ac:cxnSpMk id="14" creationId="{14136569-4A82-282C-5110-C8F5BC6825F1}"/>
          </ac:cxnSpMkLst>
        </pc:cxnChg>
        <pc:cxnChg chg="add mod">
          <ac:chgData name="Sudheendra Herkal" userId="f3c620e209f08778" providerId="LiveId" clId="{EDB08B13-A852-4598-A3F5-7C83E09B8ED4}" dt="2025-10-09T10:51:15.872" v="3340" actId="164"/>
          <ac:cxnSpMkLst>
            <pc:docMk/>
            <pc:sldMk cId="585506794" sldId="364"/>
            <ac:cxnSpMk id="24" creationId="{80F732C6-8727-3DF3-C7D6-7DC09A1659EF}"/>
          </ac:cxnSpMkLst>
        </pc:cxnChg>
        <pc:cxnChg chg="add mod">
          <ac:chgData name="Sudheendra Herkal" userId="f3c620e209f08778" providerId="LiveId" clId="{EDB08B13-A852-4598-A3F5-7C83E09B8ED4}" dt="2025-10-09T10:51:15.872" v="3340" actId="164"/>
          <ac:cxnSpMkLst>
            <pc:docMk/>
            <pc:sldMk cId="585506794" sldId="364"/>
            <ac:cxnSpMk id="25" creationId="{E91BB9EE-5D3F-6572-2320-918E640CEC0B}"/>
          </ac:cxnSpMkLst>
        </pc:cxnChg>
        <pc:cxnChg chg="add mod">
          <ac:chgData name="Sudheendra Herkal" userId="f3c620e209f08778" providerId="LiveId" clId="{EDB08B13-A852-4598-A3F5-7C83E09B8ED4}" dt="2025-10-09T10:51:15.872" v="3340" actId="164"/>
          <ac:cxnSpMkLst>
            <pc:docMk/>
            <pc:sldMk cId="585506794" sldId="364"/>
            <ac:cxnSpMk id="30" creationId="{6FEA775F-FE01-36F0-B6C9-EA541D7F9ED1}"/>
          </ac:cxnSpMkLst>
        </pc:cxnChg>
      </pc:sldChg>
      <pc:sldChg chg="addSp delSp modSp new mod">
        <pc:chgData name="Sudheendra Herkal" userId="f3c620e209f08778" providerId="LiveId" clId="{EDB08B13-A852-4598-A3F5-7C83E09B8ED4}" dt="2025-10-09T11:42:19.870" v="4240" actId="1076"/>
        <pc:sldMkLst>
          <pc:docMk/>
          <pc:sldMk cId="1174977947" sldId="365"/>
        </pc:sldMkLst>
        <pc:spChg chg="mod">
          <ac:chgData name="Sudheendra Herkal" userId="f3c620e209f08778" providerId="LiveId" clId="{EDB08B13-A852-4598-A3F5-7C83E09B8ED4}" dt="2025-10-09T11:39:36.900" v="4176" actId="20577"/>
          <ac:spMkLst>
            <pc:docMk/>
            <pc:sldMk cId="1174977947" sldId="365"/>
            <ac:spMk id="2" creationId="{E0080D4B-8655-C295-3D80-27E6EDE2612C}"/>
          </ac:spMkLst>
        </pc:spChg>
        <pc:spChg chg="add mod">
          <ac:chgData name="Sudheendra Herkal" userId="f3c620e209f08778" providerId="LiveId" clId="{EDB08B13-A852-4598-A3F5-7C83E09B8ED4}" dt="2025-10-09T11:42:03.899" v="4218" actId="1582"/>
          <ac:spMkLst>
            <pc:docMk/>
            <pc:sldMk cId="1174977947" sldId="365"/>
            <ac:spMk id="12" creationId="{B37FC345-8302-D91C-1FD6-B09150E1C438}"/>
          </ac:spMkLst>
        </pc:spChg>
        <pc:spChg chg="add mod">
          <ac:chgData name="Sudheendra Herkal" userId="f3c620e209f08778" providerId="LiveId" clId="{EDB08B13-A852-4598-A3F5-7C83E09B8ED4}" dt="2025-10-09T11:42:19.870" v="4240" actId="1076"/>
          <ac:spMkLst>
            <pc:docMk/>
            <pc:sldMk cId="1174977947" sldId="365"/>
            <ac:spMk id="13" creationId="{C9348327-2ED6-76B5-E470-7D66E2AE3ECA}"/>
          </ac:spMkLst>
        </pc:spChg>
        <pc:grpChg chg="add mod">
          <ac:chgData name="Sudheendra Herkal" userId="f3c620e209f08778" providerId="LiveId" clId="{EDB08B13-A852-4598-A3F5-7C83E09B8ED4}" dt="2025-10-09T11:41:42.697" v="4213" actId="1076"/>
          <ac:grpSpMkLst>
            <pc:docMk/>
            <pc:sldMk cId="1174977947" sldId="365"/>
            <ac:grpSpMk id="11" creationId="{99C3626D-F14F-4AB7-FE71-34693A3D3F0A}"/>
          </ac:grpSpMkLst>
        </pc:grpChg>
        <pc:picChg chg="add mod">
          <ac:chgData name="Sudheendra Herkal" userId="f3c620e209f08778" providerId="LiveId" clId="{EDB08B13-A852-4598-A3F5-7C83E09B8ED4}" dt="2025-10-09T11:41:42.697" v="4213" actId="1076"/>
          <ac:picMkLst>
            <pc:docMk/>
            <pc:sldMk cId="1174977947" sldId="365"/>
            <ac:picMk id="4" creationId="{FD419F3A-AF1F-7BB4-B671-AA2A925DB386}"/>
          </ac:picMkLst>
        </pc:picChg>
        <pc:picChg chg="add mod">
          <ac:chgData name="Sudheendra Herkal" userId="f3c620e209f08778" providerId="LiveId" clId="{EDB08B13-A852-4598-A3F5-7C83E09B8ED4}" dt="2025-10-09T11:41:42.697" v="4213" actId="1076"/>
          <ac:picMkLst>
            <pc:docMk/>
            <pc:sldMk cId="1174977947" sldId="365"/>
            <ac:picMk id="5" creationId="{51EEBB65-3685-3B13-F7C3-87F3FECA48C0}"/>
          </ac:picMkLst>
        </pc:picChg>
        <pc:picChg chg="add mod">
          <ac:chgData name="Sudheendra Herkal" userId="f3c620e209f08778" providerId="LiveId" clId="{EDB08B13-A852-4598-A3F5-7C83E09B8ED4}" dt="2025-10-09T11:41:42.697" v="4213" actId="1076"/>
          <ac:picMkLst>
            <pc:docMk/>
            <pc:sldMk cId="1174977947" sldId="365"/>
            <ac:picMk id="6" creationId="{76365B60-CD85-808D-6E51-247E78CC03AD}"/>
          </ac:picMkLst>
        </pc:picChg>
        <pc:picChg chg="add mod">
          <ac:chgData name="Sudheendra Herkal" userId="f3c620e209f08778" providerId="LiveId" clId="{EDB08B13-A852-4598-A3F5-7C83E09B8ED4}" dt="2025-10-09T11:41:42.697" v="4213" actId="1076"/>
          <ac:picMkLst>
            <pc:docMk/>
            <pc:sldMk cId="1174977947" sldId="365"/>
            <ac:picMk id="2050" creationId="{5791D951-8566-210A-DA2A-D2A5AE30F785}"/>
          </ac:picMkLst>
        </pc:picChg>
        <pc:cxnChg chg="add mod">
          <ac:chgData name="Sudheendra Herkal" userId="f3c620e209f08778" providerId="LiveId" clId="{EDB08B13-A852-4598-A3F5-7C83E09B8ED4}" dt="2025-10-09T11:41:42.697" v="4213" actId="1076"/>
          <ac:cxnSpMkLst>
            <pc:docMk/>
            <pc:sldMk cId="1174977947" sldId="365"/>
            <ac:cxnSpMk id="8" creationId="{96BE08C5-CB85-FEB9-C75E-32B7031BCA2C}"/>
          </ac:cxnSpMkLst>
        </pc:cxnChg>
        <pc:cxnChg chg="add mod">
          <ac:chgData name="Sudheendra Herkal" userId="f3c620e209f08778" providerId="LiveId" clId="{EDB08B13-A852-4598-A3F5-7C83E09B8ED4}" dt="2025-10-09T11:41:42.697" v="4213" actId="1076"/>
          <ac:cxnSpMkLst>
            <pc:docMk/>
            <pc:sldMk cId="1174977947" sldId="365"/>
            <ac:cxnSpMk id="9" creationId="{615B1CE0-93DC-AA65-2570-AA4D2E8BFB45}"/>
          </ac:cxnSpMkLst>
        </pc:cxnChg>
        <pc:cxnChg chg="add mod">
          <ac:chgData name="Sudheendra Herkal" userId="f3c620e209f08778" providerId="LiveId" clId="{EDB08B13-A852-4598-A3F5-7C83E09B8ED4}" dt="2025-10-09T11:41:42.697" v="4213" actId="1076"/>
          <ac:cxnSpMkLst>
            <pc:docMk/>
            <pc:sldMk cId="1174977947" sldId="365"/>
            <ac:cxnSpMk id="10" creationId="{E3460675-5BFF-136C-A8A6-26E9D5DC15E8}"/>
          </ac:cxnSpMkLst>
        </pc:cxnChg>
      </pc:sldChg>
      <pc:sldChg chg="modSp new mod modNotesTx">
        <pc:chgData name="Sudheendra Herkal" userId="f3c620e209f08778" providerId="LiveId" clId="{EDB08B13-A852-4598-A3F5-7C83E09B8ED4}" dt="2025-10-09T12:48:06.021" v="6777" actId="20577"/>
        <pc:sldMkLst>
          <pc:docMk/>
          <pc:sldMk cId="365300225" sldId="366"/>
        </pc:sldMkLst>
        <pc:spChg chg="mod">
          <ac:chgData name="Sudheendra Herkal" userId="f3c620e209f08778" providerId="LiveId" clId="{EDB08B13-A852-4598-A3F5-7C83E09B8ED4}" dt="2025-10-09T11:42:34.541" v="4257" actId="20577"/>
          <ac:spMkLst>
            <pc:docMk/>
            <pc:sldMk cId="365300225" sldId="366"/>
            <ac:spMk id="2" creationId="{AA77D74E-CB23-A2E3-9787-6AB5C6DFFD3C}"/>
          </ac:spMkLst>
        </pc:spChg>
        <pc:spChg chg="mod">
          <ac:chgData name="Sudheendra Herkal" userId="f3c620e209f08778" providerId="LiveId" clId="{EDB08B13-A852-4598-A3F5-7C83E09B8ED4}" dt="2025-10-09T12:48:06.021" v="6777" actId="20577"/>
          <ac:spMkLst>
            <pc:docMk/>
            <pc:sldMk cId="365300225" sldId="366"/>
            <ac:spMk id="3" creationId="{DB7E0EBD-F848-3483-5CAD-0699A92383CB}"/>
          </ac:spMkLst>
        </pc:spChg>
      </pc:sldChg>
      <pc:sldChg chg="addSp modSp new mod">
        <pc:chgData name="Sudheendra Herkal" userId="f3c620e209f08778" providerId="LiveId" clId="{EDB08B13-A852-4598-A3F5-7C83E09B8ED4}" dt="2025-10-09T12:52:34.148" v="6875" actId="20577"/>
        <pc:sldMkLst>
          <pc:docMk/>
          <pc:sldMk cId="2471643902" sldId="367"/>
        </pc:sldMkLst>
        <pc:spChg chg="mod">
          <ac:chgData name="Sudheendra Herkal" userId="f3c620e209f08778" providerId="LiveId" clId="{EDB08B13-A852-4598-A3F5-7C83E09B8ED4}" dt="2025-10-09T11:48:09.481" v="4819" actId="20577"/>
          <ac:spMkLst>
            <pc:docMk/>
            <pc:sldMk cId="2471643902" sldId="367"/>
            <ac:spMk id="2" creationId="{2E48A2CA-3F7C-C7D4-98AF-458B1AB56D7E}"/>
          </ac:spMkLst>
        </pc:spChg>
        <pc:spChg chg="mod">
          <ac:chgData name="Sudheendra Herkal" userId="f3c620e209f08778" providerId="LiveId" clId="{EDB08B13-A852-4598-A3F5-7C83E09B8ED4}" dt="2025-10-09T12:52:05.311" v="6868" actId="20577"/>
          <ac:spMkLst>
            <pc:docMk/>
            <pc:sldMk cId="2471643902" sldId="367"/>
            <ac:spMk id="3" creationId="{06505FF5-75C6-6F28-E72B-743CE714DAAD}"/>
          </ac:spMkLst>
        </pc:spChg>
        <pc:spChg chg="add mod">
          <ac:chgData name="Sudheendra Herkal" userId="f3c620e209f08778" providerId="LiveId" clId="{EDB08B13-A852-4598-A3F5-7C83E09B8ED4}" dt="2025-10-09T12:50:24.954" v="6786" actId="1076"/>
          <ac:spMkLst>
            <pc:docMk/>
            <pc:sldMk cId="2471643902" sldId="367"/>
            <ac:spMk id="4" creationId="{42ACE7B8-FA1A-CD5E-6075-44F841CA927A}"/>
          </ac:spMkLst>
        </pc:spChg>
        <pc:spChg chg="add mod">
          <ac:chgData name="Sudheendra Herkal" userId="f3c620e209f08778" providerId="LiveId" clId="{EDB08B13-A852-4598-A3F5-7C83E09B8ED4}" dt="2025-10-09T12:52:34.148" v="6875" actId="20577"/>
          <ac:spMkLst>
            <pc:docMk/>
            <pc:sldMk cId="2471643902" sldId="367"/>
            <ac:spMk id="5" creationId="{6494DE6E-B69E-128E-FC72-A4F368F7EC4D}"/>
          </ac:spMkLst>
        </pc:spChg>
        <pc:grpChg chg="add mod">
          <ac:chgData name="Sudheendra Herkal" userId="f3c620e209f08778" providerId="LiveId" clId="{EDB08B13-A852-4598-A3F5-7C83E09B8ED4}" dt="2025-10-09T12:50:10.980" v="6783" actId="14100"/>
          <ac:grpSpMkLst>
            <pc:docMk/>
            <pc:sldMk cId="2471643902" sldId="367"/>
            <ac:grpSpMk id="6" creationId="{39A4047F-FBF0-6FA0-B078-8EA634AEE538}"/>
          </ac:grpSpMkLst>
        </pc:grpChg>
      </pc:sldChg>
      <pc:sldChg chg="delSp modSp add mod">
        <pc:chgData name="Sudheendra Herkal" userId="f3c620e209f08778" providerId="LiveId" clId="{EDB08B13-A852-4598-A3F5-7C83E09B8ED4}" dt="2025-10-09T12:27:03.337" v="6148" actId="1076"/>
        <pc:sldMkLst>
          <pc:docMk/>
          <pc:sldMk cId="1670509580" sldId="368"/>
        </pc:sldMkLst>
        <pc:spChg chg="mod">
          <ac:chgData name="Sudheendra Herkal" userId="f3c620e209f08778" providerId="LiveId" clId="{EDB08B13-A852-4598-A3F5-7C83E09B8ED4}" dt="2025-10-09T12:27:03.337" v="6148" actId="1076"/>
          <ac:spMkLst>
            <pc:docMk/>
            <pc:sldMk cId="1670509580" sldId="368"/>
            <ac:spMk id="3" creationId="{FA38AA6F-3A21-177A-B1D9-41FC95A65ADB}"/>
          </ac:spMkLst>
        </pc:spChg>
      </pc:sldChg>
      <pc:sldChg chg="addSp delSp modSp new mod">
        <pc:chgData name="Sudheendra Herkal" userId="f3c620e209f08778" providerId="LiveId" clId="{EDB08B13-A852-4598-A3F5-7C83E09B8ED4}" dt="2025-10-09T12:28:57.447" v="6228" actId="20577"/>
        <pc:sldMkLst>
          <pc:docMk/>
          <pc:sldMk cId="57302856" sldId="369"/>
        </pc:sldMkLst>
        <pc:spChg chg="mod">
          <ac:chgData name="Sudheendra Herkal" userId="f3c620e209f08778" providerId="LiveId" clId="{EDB08B13-A852-4598-A3F5-7C83E09B8ED4}" dt="2025-10-09T12:27:57.744" v="6174" actId="20577"/>
          <ac:spMkLst>
            <pc:docMk/>
            <pc:sldMk cId="57302856" sldId="369"/>
            <ac:spMk id="2" creationId="{F5D5D4C9-542E-DCF0-9444-501ECC8AA524}"/>
          </ac:spMkLst>
        </pc:spChg>
        <pc:spChg chg="add mod">
          <ac:chgData name="Sudheendra Herkal" userId="f3c620e209f08778" providerId="LiveId" clId="{EDB08B13-A852-4598-A3F5-7C83E09B8ED4}" dt="2025-10-09T12:28:57.447" v="6228" actId="20577"/>
          <ac:spMkLst>
            <pc:docMk/>
            <pc:sldMk cId="57302856" sldId="369"/>
            <ac:spMk id="4" creationId="{B4AC80B0-5088-5F65-3091-220901E6AF34}"/>
          </ac:spMkLst>
        </pc:spChg>
        <pc:picChg chg="add mod">
          <ac:chgData name="Sudheendra Herkal" userId="f3c620e209f08778" providerId="LiveId" clId="{EDB08B13-A852-4598-A3F5-7C83E09B8ED4}" dt="2025-10-09T12:28:18.291" v="6177" actId="1076"/>
          <ac:picMkLst>
            <pc:docMk/>
            <pc:sldMk cId="57302856" sldId="369"/>
            <ac:picMk id="3074" creationId="{FEB7F485-4762-0511-4FFB-4CC24033E10F}"/>
          </ac:picMkLst>
        </pc:picChg>
      </pc:sldChg>
      <pc:sldChg chg="addSp modSp new mod modAnim modNotesTx">
        <pc:chgData name="Sudheendra Herkal" userId="f3c620e209f08778" providerId="LiveId" clId="{EDB08B13-A852-4598-A3F5-7C83E09B8ED4}" dt="2025-10-09T12:46:06.618" v="6761" actId="20577"/>
        <pc:sldMkLst>
          <pc:docMk/>
          <pc:sldMk cId="499465743" sldId="370"/>
        </pc:sldMkLst>
        <pc:spChg chg="mod">
          <ac:chgData name="Sudheendra Herkal" userId="f3c620e209f08778" providerId="LiveId" clId="{EDB08B13-A852-4598-A3F5-7C83E09B8ED4}" dt="2025-10-09T12:31:32.315" v="6255" actId="20577"/>
          <ac:spMkLst>
            <pc:docMk/>
            <pc:sldMk cId="499465743" sldId="370"/>
            <ac:spMk id="2" creationId="{F8D39C2D-D0E4-C5EB-B788-8FE20C0DBE67}"/>
          </ac:spMkLst>
        </pc:spChg>
        <pc:spChg chg="mod">
          <ac:chgData name="Sudheendra Herkal" userId="f3c620e209f08778" providerId="LiveId" clId="{EDB08B13-A852-4598-A3F5-7C83E09B8ED4}" dt="2025-10-09T12:46:06.618" v="6761" actId="20577"/>
          <ac:spMkLst>
            <pc:docMk/>
            <pc:sldMk cId="499465743" sldId="370"/>
            <ac:spMk id="3" creationId="{4DC7DD28-64E1-B0C5-39B1-789D797AAAE9}"/>
          </ac:spMkLst>
        </pc:spChg>
        <pc:spChg chg="add mod">
          <ac:chgData name="Sudheendra Herkal" userId="f3c620e209f08778" providerId="LiveId" clId="{EDB08B13-A852-4598-A3F5-7C83E09B8ED4}" dt="2025-10-09T12:33:59.582" v="6398" actId="164"/>
          <ac:spMkLst>
            <pc:docMk/>
            <pc:sldMk cId="499465743" sldId="370"/>
            <ac:spMk id="8" creationId="{EB68730A-6E4D-3269-2216-CB293344765C}"/>
          </ac:spMkLst>
        </pc:spChg>
        <pc:spChg chg="add mod">
          <ac:chgData name="Sudheendra Herkal" userId="f3c620e209f08778" providerId="LiveId" clId="{EDB08B13-A852-4598-A3F5-7C83E09B8ED4}" dt="2025-10-09T12:33:59.582" v="6398" actId="164"/>
          <ac:spMkLst>
            <pc:docMk/>
            <pc:sldMk cId="499465743" sldId="370"/>
            <ac:spMk id="9" creationId="{2402413D-81ED-F58D-6D0D-CCDAD0663E04}"/>
          </ac:spMkLst>
        </pc:spChg>
        <pc:spChg chg="add mod">
          <ac:chgData name="Sudheendra Herkal" userId="f3c620e209f08778" providerId="LiveId" clId="{EDB08B13-A852-4598-A3F5-7C83E09B8ED4}" dt="2025-10-09T12:33:59.582" v="6398" actId="164"/>
          <ac:spMkLst>
            <pc:docMk/>
            <pc:sldMk cId="499465743" sldId="370"/>
            <ac:spMk id="19" creationId="{8081465C-9D74-154E-FA09-E262B28E8278}"/>
          </ac:spMkLst>
        </pc:spChg>
        <pc:spChg chg="add mod">
          <ac:chgData name="Sudheendra Herkal" userId="f3c620e209f08778" providerId="LiveId" clId="{EDB08B13-A852-4598-A3F5-7C83E09B8ED4}" dt="2025-10-09T12:33:59.582" v="6398" actId="164"/>
          <ac:spMkLst>
            <pc:docMk/>
            <pc:sldMk cId="499465743" sldId="370"/>
            <ac:spMk id="20" creationId="{4C97A058-7D0A-F0C3-9568-531F0C364BE1}"/>
          </ac:spMkLst>
        </pc:spChg>
        <pc:spChg chg="add mod">
          <ac:chgData name="Sudheendra Herkal" userId="f3c620e209f08778" providerId="LiveId" clId="{EDB08B13-A852-4598-A3F5-7C83E09B8ED4}" dt="2025-10-09T12:33:59.582" v="6398" actId="164"/>
          <ac:spMkLst>
            <pc:docMk/>
            <pc:sldMk cId="499465743" sldId="370"/>
            <ac:spMk id="21" creationId="{38E120D2-DB14-3FAD-21BC-925DA18BC4B8}"/>
          </ac:spMkLst>
        </pc:spChg>
        <pc:grpChg chg="add mod">
          <ac:chgData name="Sudheendra Herkal" userId="f3c620e209f08778" providerId="LiveId" clId="{EDB08B13-A852-4598-A3F5-7C83E09B8ED4}" dt="2025-10-09T12:42:53.510" v="6700" actId="1076"/>
          <ac:grpSpMkLst>
            <pc:docMk/>
            <pc:sldMk cId="499465743" sldId="370"/>
            <ac:grpSpMk id="23" creationId="{C8400C7D-EA33-F383-B532-F636480679BA}"/>
          </ac:grpSpMkLst>
        </pc:grpChg>
        <pc:picChg chg="add mod modCrop">
          <ac:chgData name="Sudheendra Herkal" userId="f3c620e209f08778" providerId="LiveId" clId="{EDB08B13-A852-4598-A3F5-7C83E09B8ED4}" dt="2025-10-09T12:42:56.290" v="6701" actId="1076"/>
          <ac:picMkLst>
            <pc:docMk/>
            <pc:sldMk cId="499465743" sldId="370"/>
            <ac:picMk id="25" creationId="{2A78D5F9-981F-3BFD-5365-487DCA570188}"/>
          </ac:picMkLst>
        </pc:picChg>
        <pc:cxnChg chg="add mod">
          <ac:chgData name="Sudheendra Herkal" userId="f3c620e209f08778" providerId="LiveId" clId="{EDB08B13-A852-4598-A3F5-7C83E09B8ED4}" dt="2025-10-09T12:33:59.582" v="6398" actId="164"/>
          <ac:cxnSpMkLst>
            <pc:docMk/>
            <pc:sldMk cId="499465743" sldId="370"/>
            <ac:cxnSpMk id="5" creationId="{373B4005-83BC-617B-F8CF-BB9408BBBD20}"/>
          </ac:cxnSpMkLst>
        </pc:cxnChg>
        <pc:cxnChg chg="add mod">
          <ac:chgData name="Sudheendra Herkal" userId="f3c620e209f08778" providerId="LiveId" clId="{EDB08B13-A852-4598-A3F5-7C83E09B8ED4}" dt="2025-10-09T12:33:59.582" v="6398" actId="164"/>
          <ac:cxnSpMkLst>
            <pc:docMk/>
            <pc:sldMk cId="499465743" sldId="370"/>
            <ac:cxnSpMk id="7" creationId="{29661B09-973A-B4C4-6864-4C845CBB4F21}"/>
          </ac:cxnSpMkLst>
        </pc:cxnChg>
        <pc:cxnChg chg="add mod">
          <ac:chgData name="Sudheendra Herkal" userId="f3c620e209f08778" providerId="LiveId" clId="{EDB08B13-A852-4598-A3F5-7C83E09B8ED4}" dt="2025-10-09T12:33:59.582" v="6398" actId="164"/>
          <ac:cxnSpMkLst>
            <pc:docMk/>
            <pc:sldMk cId="499465743" sldId="370"/>
            <ac:cxnSpMk id="11" creationId="{D4BA95B5-C7AB-B16A-DC51-068B13812841}"/>
          </ac:cxnSpMkLst>
        </pc:cxnChg>
        <pc:cxnChg chg="add mod">
          <ac:chgData name="Sudheendra Herkal" userId="f3c620e209f08778" providerId="LiveId" clId="{EDB08B13-A852-4598-A3F5-7C83E09B8ED4}" dt="2025-10-09T12:33:59.582" v="6398" actId="164"/>
          <ac:cxnSpMkLst>
            <pc:docMk/>
            <pc:sldMk cId="499465743" sldId="370"/>
            <ac:cxnSpMk id="12" creationId="{1B07A993-750A-FFB0-8BE5-965F66B51491}"/>
          </ac:cxnSpMkLst>
        </pc:cxnChg>
        <pc:cxnChg chg="add mod">
          <ac:chgData name="Sudheendra Herkal" userId="f3c620e209f08778" providerId="LiveId" clId="{EDB08B13-A852-4598-A3F5-7C83E09B8ED4}" dt="2025-10-09T12:33:59.582" v="6398" actId="164"/>
          <ac:cxnSpMkLst>
            <pc:docMk/>
            <pc:sldMk cId="499465743" sldId="370"/>
            <ac:cxnSpMk id="14" creationId="{9A28EF31-4039-095C-FC70-D242DFEFBA9D}"/>
          </ac:cxnSpMkLst>
        </pc:cxnChg>
        <pc:cxnChg chg="add mod">
          <ac:chgData name="Sudheendra Herkal" userId="f3c620e209f08778" providerId="LiveId" clId="{EDB08B13-A852-4598-A3F5-7C83E09B8ED4}" dt="2025-10-09T12:33:59.582" v="6398" actId="164"/>
          <ac:cxnSpMkLst>
            <pc:docMk/>
            <pc:sldMk cId="499465743" sldId="370"/>
            <ac:cxnSpMk id="16" creationId="{C8CF7EF3-4B67-1C31-5632-E7A60694872C}"/>
          </ac:cxnSpMkLst>
        </pc:cxnChg>
        <pc:cxnChg chg="add mod">
          <ac:chgData name="Sudheendra Herkal" userId="f3c620e209f08778" providerId="LiveId" clId="{EDB08B13-A852-4598-A3F5-7C83E09B8ED4}" dt="2025-10-09T12:33:59.582" v="6398" actId="164"/>
          <ac:cxnSpMkLst>
            <pc:docMk/>
            <pc:sldMk cId="499465743" sldId="370"/>
            <ac:cxnSpMk id="18" creationId="{C939A553-6897-4ABA-E726-675DD1F520C6}"/>
          </ac:cxnSpMkLst>
        </pc:cxnChg>
      </pc:sldChg>
    </pc:docChg>
  </pc:docChgLst>
  <pc:docChgLst>
    <pc:chgData name="Sudheendra Herkal" userId="f3c620e209f08778" providerId="LiveId" clId="{3694C9B6-C086-48BB-9E5A-BA7629FDFD6E}"/>
    <pc:docChg chg="undo redo custSel addSld delSld modSld modMainMaster">
      <pc:chgData name="Sudheendra Herkal" userId="f3c620e209f08778" providerId="LiveId" clId="{3694C9B6-C086-48BB-9E5A-BA7629FDFD6E}" dt="2025-10-17T02:21:10.691" v="9901" actId="1035"/>
      <pc:docMkLst>
        <pc:docMk/>
      </pc:docMkLst>
      <pc:sldChg chg="modSp mod">
        <pc:chgData name="Sudheendra Herkal" userId="f3c620e209f08778" providerId="LiveId" clId="{3694C9B6-C086-48BB-9E5A-BA7629FDFD6E}" dt="2025-10-14T11:25:38.455" v="4122" actId="20577"/>
        <pc:sldMkLst>
          <pc:docMk/>
          <pc:sldMk cId="915932053" sldId="256"/>
        </pc:sldMkLst>
        <pc:spChg chg="mod">
          <ac:chgData name="Sudheendra Herkal" userId="f3c620e209f08778" providerId="LiveId" clId="{3694C9B6-C086-48BB-9E5A-BA7629FDFD6E}" dt="2025-10-14T11:25:38.455" v="4122" actId="20577"/>
          <ac:spMkLst>
            <pc:docMk/>
            <pc:sldMk cId="915932053" sldId="256"/>
            <ac:spMk id="2" creationId="{7AEBE441-9013-3A7F-EB64-42A80AA1D73E}"/>
          </ac:spMkLst>
        </pc:spChg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2139743339" sldId="257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2126293867" sldId="258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2314123304" sldId="259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424699907" sldId="260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3852952047" sldId="261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74970760" sldId="262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3010937382" sldId="263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3309707328" sldId="264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4225370234" sldId="265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1995030943" sldId="266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3618754212" sldId="267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3798324061" sldId="268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3779446480" sldId="269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1285202188" sldId="271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3751832718" sldId="356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199186078" sldId="357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116796527" sldId="358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1723249886" sldId="359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2976915603" sldId="360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2339331218" sldId="361"/>
        </pc:sldMkLst>
      </pc:sldChg>
      <pc:sldChg chg="modSp mod">
        <pc:chgData name="Sudheendra Herkal" userId="f3c620e209f08778" providerId="LiveId" clId="{3694C9B6-C086-48BB-9E5A-BA7629FDFD6E}" dt="2025-10-16T13:32:14.042" v="5663" actId="27636"/>
        <pc:sldMkLst>
          <pc:docMk/>
          <pc:sldMk cId="3258131539" sldId="363"/>
        </pc:sldMkLst>
        <pc:spChg chg="mod">
          <ac:chgData name="Sudheendra Herkal" userId="f3c620e209f08778" providerId="LiveId" clId="{3694C9B6-C086-48BB-9E5A-BA7629FDFD6E}" dt="2025-10-16T13:32:14.042" v="5663" actId="27636"/>
          <ac:spMkLst>
            <pc:docMk/>
            <pc:sldMk cId="3258131539" sldId="363"/>
            <ac:spMk id="3" creationId="{35DBDB7E-84AD-7CB8-E2B6-E6A5A61FCB76}"/>
          </ac:spMkLst>
        </pc:spChg>
      </pc:sldChg>
      <pc:sldChg chg="modSp mod">
        <pc:chgData name="Sudheendra Herkal" userId="f3c620e209f08778" providerId="LiveId" clId="{3694C9B6-C086-48BB-9E5A-BA7629FDFD6E}" dt="2025-10-16T13:32:14.455" v="5664" actId="27636"/>
        <pc:sldMkLst>
          <pc:docMk/>
          <pc:sldMk cId="365300225" sldId="366"/>
        </pc:sldMkLst>
        <pc:spChg chg="mod">
          <ac:chgData name="Sudheendra Herkal" userId="f3c620e209f08778" providerId="LiveId" clId="{3694C9B6-C086-48BB-9E5A-BA7629FDFD6E}" dt="2025-10-16T13:32:14.455" v="5664" actId="27636"/>
          <ac:spMkLst>
            <pc:docMk/>
            <pc:sldMk cId="365300225" sldId="366"/>
            <ac:spMk id="3" creationId="{DB7E0EBD-F848-3483-5CAD-0699A92383CB}"/>
          </ac:spMkLst>
        </pc:spChg>
      </pc:sldChg>
      <pc:sldChg chg="modSp mod">
        <pc:chgData name="Sudheendra Herkal" userId="f3c620e209f08778" providerId="LiveId" clId="{3694C9B6-C086-48BB-9E5A-BA7629FDFD6E}" dt="2025-10-16T13:32:14.565" v="5665" actId="27636"/>
        <pc:sldMkLst>
          <pc:docMk/>
          <pc:sldMk cId="499465743" sldId="370"/>
        </pc:sldMkLst>
        <pc:spChg chg="mod">
          <ac:chgData name="Sudheendra Herkal" userId="f3c620e209f08778" providerId="LiveId" clId="{3694C9B6-C086-48BB-9E5A-BA7629FDFD6E}" dt="2025-10-16T13:32:14.565" v="5665" actId="27636"/>
          <ac:spMkLst>
            <pc:docMk/>
            <pc:sldMk cId="499465743" sldId="370"/>
            <ac:spMk id="3" creationId="{4DC7DD28-64E1-B0C5-39B1-789D797AAAE9}"/>
          </ac:spMkLst>
        </pc:spChg>
      </pc:sldChg>
      <pc:sldChg chg="addSp modSp new mod">
        <pc:chgData name="Sudheendra Herkal" userId="f3c620e209f08778" providerId="LiveId" clId="{3694C9B6-C086-48BB-9E5A-BA7629FDFD6E}" dt="2025-10-11T08:18:54.888" v="585" actId="1076"/>
        <pc:sldMkLst>
          <pc:docMk/>
          <pc:sldMk cId="2643442200" sldId="371"/>
        </pc:sldMkLst>
        <pc:spChg chg="mod">
          <ac:chgData name="Sudheendra Herkal" userId="f3c620e209f08778" providerId="LiveId" clId="{3694C9B6-C086-48BB-9E5A-BA7629FDFD6E}" dt="2025-10-11T08:14:37.748" v="68" actId="20577"/>
          <ac:spMkLst>
            <pc:docMk/>
            <pc:sldMk cId="2643442200" sldId="371"/>
            <ac:spMk id="2" creationId="{DB4CE472-421B-1FDC-3E0F-2CAA0472536B}"/>
          </ac:spMkLst>
        </pc:spChg>
        <pc:spChg chg="mod">
          <ac:chgData name="Sudheendra Herkal" userId="f3c620e209f08778" providerId="LiveId" clId="{3694C9B6-C086-48BB-9E5A-BA7629FDFD6E}" dt="2025-10-11T08:18:48.740" v="584" actId="20577"/>
          <ac:spMkLst>
            <pc:docMk/>
            <pc:sldMk cId="2643442200" sldId="371"/>
            <ac:spMk id="3" creationId="{33F58D86-E745-8398-EC53-280730E5D5C1}"/>
          </ac:spMkLst>
        </pc:spChg>
        <pc:picChg chg="add mod">
          <ac:chgData name="Sudheendra Herkal" userId="f3c620e209f08778" providerId="LiveId" clId="{3694C9B6-C086-48BB-9E5A-BA7629FDFD6E}" dt="2025-10-11T08:18:54.888" v="585" actId="1076"/>
          <ac:picMkLst>
            <pc:docMk/>
            <pc:sldMk cId="2643442200" sldId="371"/>
            <ac:picMk id="1026" creationId="{528371BF-3401-460F-00BF-79DA5D3F873C}"/>
          </ac:picMkLst>
        </pc:picChg>
      </pc:sldChg>
      <pc:sldChg chg="addSp modSp new mod">
        <pc:chgData name="Sudheendra Herkal" userId="f3c620e209f08778" providerId="LiveId" clId="{3694C9B6-C086-48BB-9E5A-BA7629FDFD6E}" dt="2025-10-11T08:29:39.857" v="1205" actId="1076"/>
        <pc:sldMkLst>
          <pc:docMk/>
          <pc:sldMk cId="1068059281" sldId="372"/>
        </pc:sldMkLst>
        <pc:spChg chg="mod">
          <ac:chgData name="Sudheendra Herkal" userId="f3c620e209f08778" providerId="LiveId" clId="{3694C9B6-C086-48BB-9E5A-BA7629FDFD6E}" dt="2025-10-11T08:19:04.654" v="616" actId="20577"/>
          <ac:spMkLst>
            <pc:docMk/>
            <pc:sldMk cId="1068059281" sldId="372"/>
            <ac:spMk id="2" creationId="{49AAF092-0A38-6998-D097-222968E63EFF}"/>
          </ac:spMkLst>
        </pc:spChg>
        <pc:spChg chg="mod">
          <ac:chgData name="Sudheendra Herkal" userId="f3c620e209f08778" providerId="LiveId" clId="{3694C9B6-C086-48BB-9E5A-BA7629FDFD6E}" dt="2025-10-11T08:29:39.857" v="1205" actId="1076"/>
          <ac:spMkLst>
            <pc:docMk/>
            <pc:sldMk cId="1068059281" sldId="372"/>
            <ac:spMk id="3" creationId="{3FB5178E-317E-C4FC-7F44-24AC46B70C49}"/>
          </ac:spMkLst>
        </pc:spChg>
        <pc:picChg chg="add mod">
          <ac:chgData name="Sudheendra Herkal" userId="f3c620e209f08778" providerId="LiveId" clId="{3694C9B6-C086-48BB-9E5A-BA7629FDFD6E}" dt="2025-10-11T08:29:34.790" v="1203" actId="1076"/>
          <ac:picMkLst>
            <pc:docMk/>
            <pc:sldMk cId="1068059281" sldId="372"/>
            <ac:picMk id="2050" creationId="{9EFBAC70-EE48-A76D-935B-E92AB9ED355E}"/>
          </ac:picMkLst>
        </pc:picChg>
        <pc:picChg chg="add mod">
          <ac:chgData name="Sudheendra Herkal" userId="f3c620e209f08778" providerId="LiveId" clId="{3694C9B6-C086-48BB-9E5A-BA7629FDFD6E}" dt="2025-10-11T08:29:34.790" v="1203" actId="1076"/>
          <ac:picMkLst>
            <pc:docMk/>
            <pc:sldMk cId="1068059281" sldId="372"/>
            <ac:picMk id="2052" creationId="{C80828F5-65CC-BCF4-CF20-CDD0E9F2549E}"/>
          </ac:picMkLst>
        </pc:picChg>
        <pc:picChg chg="add mod">
          <ac:chgData name="Sudheendra Herkal" userId="f3c620e209f08778" providerId="LiveId" clId="{3694C9B6-C086-48BB-9E5A-BA7629FDFD6E}" dt="2025-10-11T08:29:34.790" v="1203" actId="1076"/>
          <ac:picMkLst>
            <pc:docMk/>
            <pc:sldMk cId="1068059281" sldId="372"/>
            <ac:picMk id="2054" creationId="{6FA14F79-35D9-A720-0961-F0C5479BFD10}"/>
          </ac:picMkLst>
        </pc:picChg>
      </pc:sldChg>
      <pc:sldChg chg="addSp delSp modSp new mod">
        <pc:chgData name="Sudheendra Herkal" userId="f3c620e209f08778" providerId="LiveId" clId="{3694C9B6-C086-48BB-9E5A-BA7629FDFD6E}" dt="2025-10-11T08:50:01.017" v="2398"/>
        <pc:sldMkLst>
          <pc:docMk/>
          <pc:sldMk cId="3087254464" sldId="373"/>
        </pc:sldMkLst>
        <pc:spChg chg="mod">
          <ac:chgData name="Sudheendra Herkal" userId="f3c620e209f08778" providerId="LiveId" clId="{3694C9B6-C086-48BB-9E5A-BA7629FDFD6E}" dt="2025-10-11T08:29:50.313" v="1236" actId="20577"/>
          <ac:spMkLst>
            <pc:docMk/>
            <pc:sldMk cId="3087254464" sldId="373"/>
            <ac:spMk id="2" creationId="{C1CCAD01-54AC-5EEB-4F06-29BF5775A3EE}"/>
          </ac:spMkLst>
        </pc:spChg>
        <pc:spChg chg="mod">
          <ac:chgData name="Sudheendra Herkal" userId="f3c620e209f08778" providerId="LiveId" clId="{3694C9B6-C086-48BB-9E5A-BA7629FDFD6E}" dt="2025-10-11T08:50:01.017" v="2398"/>
          <ac:spMkLst>
            <pc:docMk/>
            <pc:sldMk cId="3087254464" sldId="373"/>
            <ac:spMk id="3" creationId="{54784E59-81A8-1228-706C-976E94767C41}"/>
          </ac:spMkLst>
        </pc:spChg>
        <pc:picChg chg="add mod">
          <ac:chgData name="Sudheendra Herkal" userId="f3c620e209f08778" providerId="LiveId" clId="{3694C9B6-C086-48BB-9E5A-BA7629FDFD6E}" dt="2025-10-11T08:38:33.238" v="1589" actId="1076"/>
          <ac:picMkLst>
            <pc:docMk/>
            <pc:sldMk cId="3087254464" sldId="373"/>
            <ac:picMk id="3074" creationId="{44FDBEAC-363D-00D1-7557-37DC31BC16E7}"/>
          </ac:picMkLst>
        </pc:picChg>
        <pc:picChg chg="add mod">
          <ac:chgData name="Sudheendra Herkal" userId="f3c620e209f08778" providerId="LiveId" clId="{3694C9B6-C086-48BB-9E5A-BA7629FDFD6E}" dt="2025-10-11T08:38:31.661" v="1588" actId="1076"/>
          <ac:picMkLst>
            <pc:docMk/>
            <pc:sldMk cId="3087254464" sldId="373"/>
            <ac:picMk id="3076" creationId="{745E80E8-01ED-476B-F7DE-221552A7627F}"/>
          </ac:picMkLst>
        </pc:picChg>
      </pc:sldChg>
      <pc:sldChg chg="modSp new mod">
        <pc:chgData name="Sudheendra Herkal" userId="f3c620e209f08778" providerId="LiveId" clId="{3694C9B6-C086-48BB-9E5A-BA7629FDFD6E}" dt="2025-10-11T08:49:55.370" v="2396" actId="20577"/>
        <pc:sldMkLst>
          <pc:docMk/>
          <pc:sldMk cId="2211969740" sldId="374"/>
        </pc:sldMkLst>
        <pc:spChg chg="mod">
          <ac:chgData name="Sudheendra Herkal" userId="f3c620e209f08778" providerId="LiveId" clId="{3694C9B6-C086-48BB-9E5A-BA7629FDFD6E}" dt="2025-10-11T08:39:19.581" v="1670" actId="20577"/>
          <ac:spMkLst>
            <pc:docMk/>
            <pc:sldMk cId="2211969740" sldId="374"/>
            <ac:spMk id="2" creationId="{3ED438C9-A62E-FF7A-F935-10EFDA742BD3}"/>
          </ac:spMkLst>
        </pc:spChg>
        <pc:spChg chg="mod">
          <ac:chgData name="Sudheendra Herkal" userId="f3c620e209f08778" providerId="LiveId" clId="{3694C9B6-C086-48BB-9E5A-BA7629FDFD6E}" dt="2025-10-11T08:49:55.370" v="2396" actId="20577"/>
          <ac:spMkLst>
            <pc:docMk/>
            <pc:sldMk cId="2211969740" sldId="374"/>
            <ac:spMk id="3" creationId="{354A3BD7-D098-AE0F-FDBB-7C8E4C34CDF2}"/>
          </ac:spMkLst>
        </pc:spChg>
      </pc:sldChg>
      <pc:sldChg chg="modSp new mod">
        <pc:chgData name="Sudheendra Herkal" userId="f3c620e209f08778" providerId="LiveId" clId="{3694C9B6-C086-48BB-9E5A-BA7629FDFD6E}" dt="2025-10-11T08:53:34.100" v="2598"/>
        <pc:sldMkLst>
          <pc:docMk/>
          <pc:sldMk cId="1580762665" sldId="375"/>
        </pc:sldMkLst>
        <pc:spChg chg="mod">
          <ac:chgData name="Sudheendra Herkal" userId="f3c620e209f08778" providerId="LiveId" clId="{3694C9B6-C086-48BB-9E5A-BA7629FDFD6E}" dt="2025-10-11T08:45:39.182" v="2280"/>
          <ac:spMkLst>
            <pc:docMk/>
            <pc:sldMk cId="1580762665" sldId="375"/>
            <ac:spMk id="2" creationId="{879BD613-6263-7E8A-F815-F8E6E4F0D4F2}"/>
          </ac:spMkLst>
        </pc:spChg>
        <pc:spChg chg="mod">
          <ac:chgData name="Sudheendra Herkal" userId="f3c620e209f08778" providerId="LiveId" clId="{3694C9B6-C086-48BB-9E5A-BA7629FDFD6E}" dt="2025-10-11T08:53:34.100" v="2598"/>
          <ac:spMkLst>
            <pc:docMk/>
            <pc:sldMk cId="1580762665" sldId="375"/>
            <ac:spMk id="3" creationId="{FBA8FFA2-99C1-DF6B-BBB1-988B1A20E0E2}"/>
          </ac:spMkLst>
        </pc:spChg>
      </pc:sldChg>
      <pc:sldChg chg="modSp new mod">
        <pc:chgData name="Sudheendra Herkal" userId="f3c620e209f08778" providerId="LiveId" clId="{3694C9B6-C086-48BB-9E5A-BA7629FDFD6E}" dt="2025-10-11T08:57:23.016" v="2733" actId="20577"/>
        <pc:sldMkLst>
          <pc:docMk/>
          <pc:sldMk cId="3563085785" sldId="376"/>
        </pc:sldMkLst>
        <pc:spChg chg="mod">
          <ac:chgData name="Sudheendra Herkal" userId="f3c620e209f08778" providerId="LiveId" clId="{3694C9B6-C086-48BB-9E5A-BA7629FDFD6E}" dt="2025-10-11T08:54:08.968" v="2600"/>
          <ac:spMkLst>
            <pc:docMk/>
            <pc:sldMk cId="3563085785" sldId="376"/>
            <ac:spMk id="2" creationId="{53A19C39-C209-F5DF-AA29-DB8E106BC342}"/>
          </ac:spMkLst>
        </pc:spChg>
        <pc:spChg chg="mod">
          <ac:chgData name="Sudheendra Herkal" userId="f3c620e209f08778" providerId="LiveId" clId="{3694C9B6-C086-48BB-9E5A-BA7629FDFD6E}" dt="2025-10-11T08:57:23.016" v="2733" actId="20577"/>
          <ac:spMkLst>
            <pc:docMk/>
            <pc:sldMk cId="3563085785" sldId="376"/>
            <ac:spMk id="3" creationId="{420B65DF-CF6F-57FD-D28B-B87083479B16}"/>
          </ac:spMkLst>
        </pc:spChg>
      </pc:sldChg>
      <pc:sldChg chg="addSp delSp modSp new mod">
        <pc:chgData name="Sudheendra Herkal" userId="f3c620e209f08778" providerId="LiveId" clId="{3694C9B6-C086-48BB-9E5A-BA7629FDFD6E}" dt="2025-10-16T14:48:40.946" v="8123" actId="1036"/>
        <pc:sldMkLst>
          <pc:docMk/>
          <pc:sldMk cId="2750961097" sldId="377"/>
        </pc:sldMkLst>
        <pc:spChg chg="mod">
          <ac:chgData name="Sudheendra Herkal" userId="f3c620e209f08778" providerId="LiveId" clId="{3694C9B6-C086-48BB-9E5A-BA7629FDFD6E}" dt="2025-10-11T08:57:49.474" v="2736"/>
          <ac:spMkLst>
            <pc:docMk/>
            <pc:sldMk cId="2750961097" sldId="377"/>
            <ac:spMk id="2" creationId="{9B057101-5718-D710-47DB-3CF27E04E9BD}"/>
          </ac:spMkLst>
        </pc:spChg>
        <pc:spChg chg="mod">
          <ac:chgData name="Sudheendra Herkal" userId="f3c620e209f08778" providerId="LiveId" clId="{3694C9B6-C086-48BB-9E5A-BA7629FDFD6E}" dt="2025-10-16T14:48:37.087" v="8111" actId="114"/>
          <ac:spMkLst>
            <pc:docMk/>
            <pc:sldMk cId="2750961097" sldId="377"/>
            <ac:spMk id="3" creationId="{C4E5F031-03E1-8029-EA56-F807C3F6A705}"/>
          </ac:spMkLst>
        </pc:spChg>
        <pc:picChg chg="add mod">
          <ac:chgData name="Sudheendra Herkal" userId="f3c620e209f08778" providerId="LiveId" clId="{3694C9B6-C086-48BB-9E5A-BA7629FDFD6E}" dt="2025-10-16T14:48:40.946" v="8123" actId="1036"/>
          <ac:picMkLst>
            <pc:docMk/>
            <pc:sldMk cId="2750961097" sldId="377"/>
            <ac:picMk id="4" creationId="{14E6263F-F381-2098-8989-A47CF6BCE1DF}"/>
          </ac:picMkLst>
        </pc:picChg>
        <pc:picChg chg="add mod">
          <ac:chgData name="Sudheendra Herkal" userId="f3c620e209f08778" providerId="LiveId" clId="{3694C9B6-C086-48BB-9E5A-BA7629FDFD6E}" dt="2025-10-16T14:48:40.946" v="8123" actId="1036"/>
          <ac:picMkLst>
            <pc:docMk/>
            <pc:sldMk cId="2750961097" sldId="377"/>
            <ac:picMk id="4098" creationId="{8EA80F41-EA83-9CB0-0DE0-9A5F82FCCB78}"/>
          </ac:picMkLst>
        </pc:picChg>
        <pc:cxnChg chg="add del mod">
          <ac:chgData name="Sudheendra Herkal" userId="f3c620e209f08778" providerId="LiveId" clId="{3694C9B6-C086-48BB-9E5A-BA7629FDFD6E}" dt="2025-10-16T14:47:58.217" v="7967" actId="478"/>
          <ac:cxnSpMkLst>
            <pc:docMk/>
            <pc:sldMk cId="2750961097" sldId="377"/>
            <ac:cxnSpMk id="6" creationId="{82F73220-B93E-67FD-8DE2-C676DF185004}"/>
          </ac:cxnSpMkLst>
        </pc:cxnChg>
        <pc:cxnChg chg="add del mod">
          <ac:chgData name="Sudheendra Herkal" userId="f3c620e209f08778" providerId="LiveId" clId="{3694C9B6-C086-48BB-9E5A-BA7629FDFD6E}" dt="2025-10-16T14:47:59.803" v="7968" actId="478"/>
          <ac:cxnSpMkLst>
            <pc:docMk/>
            <pc:sldMk cId="2750961097" sldId="377"/>
            <ac:cxnSpMk id="9" creationId="{BFE7DCCA-F04E-A514-60D7-6AD999C349CF}"/>
          </ac:cxnSpMkLst>
        </pc:cxnChg>
      </pc:sldChg>
      <pc:sldChg chg="addSp delSp modSp new mod">
        <pc:chgData name="Sudheendra Herkal" userId="f3c620e209f08778" providerId="LiveId" clId="{3694C9B6-C086-48BB-9E5A-BA7629FDFD6E}" dt="2025-10-11T09:35:22.683" v="4106" actId="114"/>
        <pc:sldMkLst>
          <pc:docMk/>
          <pc:sldMk cId="3653336609" sldId="378"/>
        </pc:sldMkLst>
        <pc:spChg chg="mod">
          <ac:chgData name="Sudheendra Herkal" userId="f3c620e209f08778" providerId="LiveId" clId="{3694C9B6-C086-48BB-9E5A-BA7629FDFD6E}" dt="2025-10-11T09:19:23.412" v="3660" actId="20577"/>
          <ac:spMkLst>
            <pc:docMk/>
            <pc:sldMk cId="3653336609" sldId="378"/>
            <ac:spMk id="2" creationId="{6C6637FB-EB3F-666E-A097-6A6C0A6F227B}"/>
          </ac:spMkLst>
        </pc:spChg>
        <pc:spChg chg="mod ord">
          <ac:chgData name="Sudheendra Herkal" userId="f3c620e209f08778" providerId="LiveId" clId="{3694C9B6-C086-48BB-9E5A-BA7629FDFD6E}" dt="2025-10-11T09:33:31.622" v="4089" actId="20577"/>
          <ac:spMkLst>
            <pc:docMk/>
            <pc:sldMk cId="3653336609" sldId="378"/>
            <ac:spMk id="3" creationId="{294FB583-B479-47C2-A593-4104C5DB2C63}"/>
          </ac:spMkLst>
        </pc:spChg>
        <pc:spChg chg="add mod">
          <ac:chgData name="Sudheendra Herkal" userId="f3c620e209f08778" providerId="LiveId" clId="{3694C9B6-C086-48BB-9E5A-BA7629FDFD6E}" dt="2025-10-11T09:34:22.952" v="4096" actId="2711"/>
          <ac:spMkLst>
            <pc:docMk/>
            <pc:sldMk cId="3653336609" sldId="378"/>
            <ac:spMk id="6" creationId="{B1718EE1-8A8F-39D7-50A7-FB1EE7105AED}"/>
          </ac:spMkLst>
        </pc:spChg>
        <pc:spChg chg="add mod">
          <ac:chgData name="Sudheendra Herkal" userId="f3c620e209f08778" providerId="LiveId" clId="{3694C9B6-C086-48BB-9E5A-BA7629FDFD6E}" dt="2025-10-11T09:35:19.292" v="4105" actId="114"/>
          <ac:spMkLst>
            <pc:docMk/>
            <pc:sldMk cId="3653336609" sldId="378"/>
            <ac:spMk id="7" creationId="{CE462B70-A972-4057-4B3A-C4CA2D4CD54C}"/>
          </ac:spMkLst>
        </pc:spChg>
        <pc:spChg chg="add mod">
          <ac:chgData name="Sudheendra Herkal" userId="f3c620e209f08778" providerId="LiveId" clId="{3694C9B6-C086-48BB-9E5A-BA7629FDFD6E}" dt="2025-10-11T09:22:53.262" v="3676" actId="403"/>
          <ac:spMkLst>
            <pc:docMk/>
            <pc:sldMk cId="3653336609" sldId="378"/>
            <ac:spMk id="16" creationId="{0B18EB5A-F80A-2C52-BB7A-A6251AC2F1F6}"/>
          </ac:spMkLst>
        </pc:spChg>
        <pc:spChg chg="add mod">
          <ac:chgData name="Sudheendra Herkal" userId="f3c620e209f08778" providerId="LiveId" clId="{3694C9B6-C086-48BB-9E5A-BA7629FDFD6E}" dt="2025-10-11T09:22:53.262" v="3676" actId="403"/>
          <ac:spMkLst>
            <pc:docMk/>
            <pc:sldMk cId="3653336609" sldId="378"/>
            <ac:spMk id="24" creationId="{D4FCEE96-72DD-AFB3-AA93-E008712EA1DA}"/>
          </ac:spMkLst>
        </pc:spChg>
        <pc:spChg chg="add mod">
          <ac:chgData name="Sudheendra Herkal" userId="f3c620e209f08778" providerId="LiveId" clId="{3694C9B6-C086-48BB-9E5A-BA7629FDFD6E}" dt="2025-10-11T09:22:53.262" v="3676" actId="403"/>
          <ac:spMkLst>
            <pc:docMk/>
            <pc:sldMk cId="3653336609" sldId="378"/>
            <ac:spMk id="30" creationId="{80B03ACC-8685-2F02-647D-9727A49DDB9E}"/>
          </ac:spMkLst>
        </pc:spChg>
        <pc:spChg chg="add mod">
          <ac:chgData name="Sudheendra Herkal" userId="f3c620e209f08778" providerId="LiveId" clId="{3694C9B6-C086-48BB-9E5A-BA7629FDFD6E}" dt="2025-10-11T09:22:53.262" v="3676" actId="403"/>
          <ac:spMkLst>
            <pc:docMk/>
            <pc:sldMk cId="3653336609" sldId="378"/>
            <ac:spMk id="31" creationId="{702B5E8B-5FD7-5783-906A-76FD34EE3753}"/>
          </ac:spMkLst>
        </pc:spChg>
        <pc:spChg chg="mod topLvl">
          <ac:chgData name="Sudheendra Herkal" userId="f3c620e209f08778" providerId="LiveId" clId="{3694C9B6-C086-48BB-9E5A-BA7629FDFD6E}" dt="2025-10-11T09:34:11.457" v="4093" actId="2711"/>
          <ac:spMkLst>
            <pc:docMk/>
            <pc:sldMk cId="3653336609" sldId="378"/>
            <ac:spMk id="54" creationId="{AAE62A25-0220-81F0-4731-0E20FEFBA937}"/>
          </ac:spMkLst>
        </pc:spChg>
        <pc:spChg chg="mod topLvl">
          <ac:chgData name="Sudheendra Herkal" userId="f3c620e209f08778" providerId="LiveId" clId="{3694C9B6-C086-48BB-9E5A-BA7629FDFD6E}" dt="2025-10-11T09:35:22.683" v="4106" actId="114"/>
          <ac:spMkLst>
            <pc:docMk/>
            <pc:sldMk cId="3653336609" sldId="378"/>
            <ac:spMk id="55" creationId="{BC6D8CF4-DF63-FE6D-EB74-C9BBB9C7FDE6}"/>
          </ac:spMkLst>
        </pc:spChg>
        <pc:spChg chg="mod topLvl">
          <ac:chgData name="Sudheendra Herkal" userId="f3c620e209f08778" providerId="LiveId" clId="{3694C9B6-C086-48BB-9E5A-BA7629FDFD6E}" dt="2025-10-11T09:34:11.457" v="4093" actId="2711"/>
          <ac:spMkLst>
            <pc:docMk/>
            <pc:sldMk cId="3653336609" sldId="378"/>
            <ac:spMk id="58" creationId="{BD7E859C-3824-04BA-CFF3-1E1747A7BDB1}"/>
          </ac:spMkLst>
        </pc:spChg>
        <pc:spChg chg="mod topLvl">
          <ac:chgData name="Sudheendra Herkal" userId="f3c620e209f08778" providerId="LiveId" clId="{3694C9B6-C086-48BB-9E5A-BA7629FDFD6E}" dt="2025-10-11T09:34:11.457" v="4093" actId="2711"/>
          <ac:spMkLst>
            <pc:docMk/>
            <pc:sldMk cId="3653336609" sldId="378"/>
            <ac:spMk id="63" creationId="{B421957F-E262-DBA7-4C32-88872083593D}"/>
          </ac:spMkLst>
        </pc:spChg>
        <pc:spChg chg="mod topLvl">
          <ac:chgData name="Sudheendra Herkal" userId="f3c620e209f08778" providerId="LiveId" clId="{3694C9B6-C086-48BB-9E5A-BA7629FDFD6E}" dt="2025-10-11T09:34:11.457" v="4093" actId="2711"/>
          <ac:spMkLst>
            <pc:docMk/>
            <pc:sldMk cId="3653336609" sldId="378"/>
            <ac:spMk id="66" creationId="{0E14D000-321D-E70F-5DBD-8327D258CEA3}"/>
          </ac:spMkLst>
        </pc:spChg>
        <pc:spChg chg="mod topLvl">
          <ac:chgData name="Sudheendra Herkal" userId="f3c620e209f08778" providerId="LiveId" clId="{3694C9B6-C086-48BB-9E5A-BA7629FDFD6E}" dt="2025-10-11T09:34:11.457" v="4093" actId="2711"/>
          <ac:spMkLst>
            <pc:docMk/>
            <pc:sldMk cId="3653336609" sldId="378"/>
            <ac:spMk id="67" creationId="{896A75F3-DA7E-7500-528B-E8266F42AAB1}"/>
          </ac:spMkLst>
        </pc:spChg>
        <pc:spChg chg="add mod">
          <ac:chgData name="Sudheendra Herkal" userId="f3c620e209f08778" providerId="LiveId" clId="{3694C9B6-C086-48BB-9E5A-BA7629FDFD6E}" dt="2025-10-11T09:34:11.457" v="4093" actId="2711"/>
          <ac:spMkLst>
            <pc:docMk/>
            <pc:sldMk cId="3653336609" sldId="378"/>
            <ac:spMk id="79" creationId="{6C877E3F-50C7-5817-2F8A-B0A1C878141D}"/>
          </ac:spMkLst>
        </pc:spChg>
        <pc:spChg chg="add mod">
          <ac:chgData name="Sudheendra Herkal" userId="f3c620e209f08778" providerId="LiveId" clId="{3694C9B6-C086-48BB-9E5A-BA7629FDFD6E}" dt="2025-10-11T09:34:11.457" v="4093" actId="2711"/>
          <ac:spMkLst>
            <pc:docMk/>
            <pc:sldMk cId="3653336609" sldId="378"/>
            <ac:spMk id="80" creationId="{0DF26D80-0D2B-56E9-D934-CC70FDE4C917}"/>
          </ac:spMkLst>
        </pc:spChg>
        <pc:grpChg chg="add mod">
          <ac:chgData name="Sudheendra Herkal" userId="f3c620e209f08778" providerId="LiveId" clId="{3694C9B6-C086-48BB-9E5A-BA7629FDFD6E}" dt="2025-10-11T09:34:44.582" v="4097" actId="2711"/>
          <ac:grpSpMkLst>
            <pc:docMk/>
            <pc:sldMk cId="3653336609" sldId="378"/>
            <ac:grpSpMk id="33" creationId="{E22F7539-2E59-1F58-88E3-AA94110DB313}"/>
          </ac:grpSpMkLst>
        </pc:grpChg>
        <pc:grpChg chg="add mod">
          <ac:chgData name="Sudheendra Herkal" userId="f3c620e209f08778" providerId="LiveId" clId="{3694C9B6-C086-48BB-9E5A-BA7629FDFD6E}" dt="2025-10-11T09:28:05.268" v="3864" actId="164"/>
          <ac:grpSpMkLst>
            <pc:docMk/>
            <pc:sldMk cId="3653336609" sldId="378"/>
            <ac:grpSpMk id="76" creationId="{90F99AE8-E4AA-1901-C088-2B1F2F5AF212}"/>
          </ac:grpSpMkLst>
        </pc:grpChg>
        <pc:grpChg chg="add mod">
          <ac:chgData name="Sudheendra Herkal" userId="f3c620e209f08778" providerId="LiveId" clId="{3694C9B6-C086-48BB-9E5A-BA7629FDFD6E}" dt="2025-10-11T09:34:15.857" v="4094" actId="1076"/>
          <ac:grpSpMkLst>
            <pc:docMk/>
            <pc:sldMk cId="3653336609" sldId="378"/>
            <ac:grpSpMk id="81" creationId="{40BB2728-A548-5A87-968B-5CF0846E0CB1}"/>
          </ac:grpSpMkLst>
        </pc:grpChg>
        <pc:cxnChg chg="add mod">
          <ac:chgData name="Sudheendra Herkal" userId="f3c620e209f08778" providerId="LiveId" clId="{3694C9B6-C086-48BB-9E5A-BA7629FDFD6E}" dt="2025-10-11T09:09:59.709" v="3350"/>
          <ac:cxnSpMkLst>
            <pc:docMk/>
            <pc:sldMk cId="3653336609" sldId="378"/>
            <ac:cxnSpMk id="4" creationId="{11DF952B-D186-5B62-3A47-91808FD0AEA4}"/>
          </ac:cxnSpMkLst>
        </pc:cxnChg>
        <pc:cxnChg chg="add mod">
          <ac:chgData name="Sudheendra Herkal" userId="f3c620e209f08778" providerId="LiveId" clId="{3694C9B6-C086-48BB-9E5A-BA7629FDFD6E}" dt="2025-10-11T09:14:26.706" v="3504" actId="14100"/>
          <ac:cxnSpMkLst>
            <pc:docMk/>
            <pc:sldMk cId="3653336609" sldId="378"/>
            <ac:cxnSpMk id="5" creationId="{71E6BE9F-16A0-DD76-EFBE-0EC7484A1527}"/>
          </ac:cxnSpMkLst>
        </pc:cxnChg>
        <pc:cxnChg chg="add mod">
          <ac:chgData name="Sudheendra Herkal" userId="f3c620e209f08778" providerId="LiveId" clId="{3694C9B6-C086-48BB-9E5A-BA7629FDFD6E}" dt="2025-10-11T09:12:17.479" v="3398" actId="14100"/>
          <ac:cxnSpMkLst>
            <pc:docMk/>
            <pc:sldMk cId="3653336609" sldId="378"/>
            <ac:cxnSpMk id="8" creationId="{9FC70425-A715-514E-D673-6EE9334AEBB2}"/>
          </ac:cxnSpMkLst>
        </pc:cxnChg>
        <pc:cxnChg chg="add mod">
          <ac:chgData name="Sudheendra Herkal" userId="f3c620e209f08778" providerId="LiveId" clId="{3694C9B6-C086-48BB-9E5A-BA7629FDFD6E}" dt="2025-10-11T09:13:27.251" v="3483" actId="1038"/>
          <ac:cxnSpMkLst>
            <pc:docMk/>
            <pc:sldMk cId="3653336609" sldId="378"/>
            <ac:cxnSpMk id="10" creationId="{31B2E7B0-3142-29B3-E79F-4735FEAA0360}"/>
          </ac:cxnSpMkLst>
        </pc:cxnChg>
        <pc:cxnChg chg="add mod">
          <ac:chgData name="Sudheendra Herkal" userId="f3c620e209f08778" providerId="LiveId" clId="{3694C9B6-C086-48BB-9E5A-BA7629FDFD6E}" dt="2025-10-11T09:12:35.084" v="3403" actId="1076"/>
          <ac:cxnSpMkLst>
            <pc:docMk/>
            <pc:sldMk cId="3653336609" sldId="378"/>
            <ac:cxnSpMk id="20" creationId="{70926C8D-32EE-15B8-830A-8E6098565465}"/>
          </ac:cxnSpMkLst>
        </pc:cxnChg>
        <pc:cxnChg chg="add mod">
          <ac:chgData name="Sudheendra Herkal" userId="f3c620e209f08778" providerId="LiveId" clId="{3694C9B6-C086-48BB-9E5A-BA7629FDFD6E}" dt="2025-10-11T09:22:53.262" v="3676" actId="403"/>
          <ac:cxnSpMkLst>
            <pc:docMk/>
            <pc:sldMk cId="3653336609" sldId="378"/>
            <ac:cxnSpMk id="21" creationId="{08BE86FB-D4E0-9071-F3A6-D6C37707B0E6}"/>
          </ac:cxnSpMkLst>
        </pc:cxnChg>
        <pc:cxnChg chg="add mod">
          <ac:chgData name="Sudheendra Herkal" userId="f3c620e209f08778" providerId="LiveId" clId="{3694C9B6-C086-48BB-9E5A-BA7629FDFD6E}" dt="2025-10-11T09:13:42.814" v="3488" actId="1076"/>
          <ac:cxnSpMkLst>
            <pc:docMk/>
            <pc:sldMk cId="3653336609" sldId="378"/>
            <ac:cxnSpMk id="22" creationId="{D1419032-8161-1D48-BCD2-24B7AFF8A7D3}"/>
          </ac:cxnSpMkLst>
        </pc:cxnChg>
        <pc:cxnChg chg="add mod">
          <ac:chgData name="Sudheendra Herkal" userId="f3c620e209f08778" providerId="LiveId" clId="{3694C9B6-C086-48BB-9E5A-BA7629FDFD6E}" dt="2025-10-11T09:22:53.262" v="3676" actId="403"/>
          <ac:cxnSpMkLst>
            <pc:docMk/>
            <pc:sldMk cId="3653336609" sldId="378"/>
            <ac:cxnSpMk id="23" creationId="{3E4A0948-A188-D87D-B4AA-FFA247387EE7}"/>
          </ac:cxnSpMkLst>
        </pc:cxnChg>
        <pc:cxnChg chg="add mod">
          <ac:chgData name="Sudheendra Herkal" userId="f3c620e209f08778" providerId="LiveId" clId="{3694C9B6-C086-48BB-9E5A-BA7629FDFD6E}" dt="2025-10-11T09:13:52.209" v="3490" actId="1076"/>
          <ac:cxnSpMkLst>
            <pc:docMk/>
            <pc:sldMk cId="3653336609" sldId="378"/>
            <ac:cxnSpMk id="28" creationId="{DC44C349-D11C-97D4-F642-2D4285DEF88E}"/>
          </ac:cxnSpMkLst>
        </pc:cxnChg>
        <pc:cxnChg chg="add mod">
          <ac:chgData name="Sudheendra Herkal" userId="f3c620e209f08778" providerId="LiveId" clId="{3694C9B6-C086-48BB-9E5A-BA7629FDFD6E}" dt="2025-10-11T09:22:53.262" v="3676" actId="403"/>
          <ac:cxnSpMkLst>
            <pc:docMk/>
            <pc:sldMk cId="3653336609" sldId="378"/>
            <ac:cxnSpMk id="29" creationId="{A56704BE-2F84-E943-7BE6-2D93D6EEC28D}"/>
          </ac:cxnSpMkLst>
        </pc:cxnChg>
        <pc:cxnChg chg="mod topLvl">
          <ac:chgData name="Sudheendra Herkal" userId="f3c620e209f08778" providerId="LiveId" clId="{3694C9B6-C086-48BB-9E5A-BA7629FDFD6E}" dt="2025-10-11T09:17:06.622" v="3639" actId="165"/>
          <ac:cxnSpMkLst>
            <pc:docMk/>
            <pc:sldMk cId="3653336609" sldId="378"/>
            <ac:cxnSpMk id="52" creationId="{5718B244-76B0-EDC3-0919-514EA309E085}"/>
          </ac:cxnSpMkLst>
        </pc:cxnChg>
        <pc:cxnChg chg="mod">
          <ac:chgData name="Sudheendra Herkal" userId="f3c620e209f08778" providerId="LiveId" clId="{3694C9B6-C086-48BB-9E5A-BA7629FDFD6E}" dt="2025-10-11T09:16:19.826" v="3627" actId="14100"/>
          <ac:cxnSpMkLst>
            <pc:docMk/>
            <pc:sldMk cId="3653336609" sldId="378"/>
            <ac:cxnSpMk id="56" creationId="{B3017FB8-8BC3-6427-60AE-82BE3541A62E}"/>
          </ac:cxnSpMkLst>
        </pc:cxnChg>
        <pc:cxnChg chg="mod topLvl">
          <ac:chgData name="Sudheendra Herkal" userId="f3c620e209f08778" providerId="LiveId" clId="{3694C9B6-C086-48BB-9E5A-BA7629FDFD6E}" dt="2025-10-11T09:23:26.667" v="3686" actId="403"/>
          <ac:cxnSpMkLst>
            <pc:docMk/>
            <pc:sldMk cId="3653336609" sldId="378"/>
            <ac:cxnSpMk id="57" creationId="{DFCEBE40-FD36-02BA-BEB5-487A8F532688}"/>
          </ac:cxnSpMkLst>
        </pc:cxnChg>
        <pc:cxnChg chg="mod topLvl">
          <ac:chgData name="Sudheendra Herkal" userId="f3c620e209f08778" providerId="LiveId" clId="{3694C9B6-C086-48BB-9E5A-BA7629FDFD6E}" dt="2025-10-11T09:17:06.622" v="3639" actId="165"/>
          <ac:cxnSpMkLst>
            <pc:docMk/>
            <pc:sldMk cId="3653336609" sldId="378"/>
            <ac:cxnSpMk id="62" creationId="{FACC2746-467A-3F31-9E32-6E3E6A0971CA}"/>
          </ac:cxnSpMkLst>
        </pc:cxnChg>
        <pc:cxnChg chg="add mod">
          <ac:chgData name="Sudheendra Herkal" userId="f3c620e209f08778" providerId="LiveId" clId="{3694C9B6-C086-48BB-9E5A-BA7629FDFD6E}" dt="2025-10-11T09:16:55.752" v="3636" actId="1037"/>
          <ac:cxnSpMkLst>
            <pc:docMk/>
            <pc:sldMk cId="3653336609" sldId="378"/>
            <ac:cxnSpMk id="71" creationId="{A2CAE347-14AF-6E11-D680-AC0C38889ED2}"/>
          </ac:cxnSpMkLst>
        </pc:cxnChg>
        <pc:cxnChg chg="add mod">
          <ac:chgData name="Sudheendra Herkal" userId="f3c620e209f08778" providerId="LiveId" clId="{3694C9B6-C086-48BB-9E5A-BA7629FDFD6E}" dt="2025-10-11T09:23:26.667" v="3686" actId="403"/>
          <ac:cxnSpMkLst>
            <pc:docMk/>
            <pc:sldMk cId="3653336609" sldId="378"/>
            <ac:cxnSpMk id="72" creationId="{668B50D0-6F52-4546-A074-32143A01912D}"/>
          </ac:cxnSpMkLst>
        </pc:cxnChg>
        <pc:cxnChg chg="add mod">
          <ac:chgData name="Sudheendra Herkal" userId="f3c620e209f08778" providerId="LiveId" clId="{3694C9B6-C086-48BB-9E5A-BA7629FDFD6E}" dt="2025-10-11T09:17:12.734" v="3641" actId="1076"/>
          <ac:cxnSpMkLst>
            <pc:docMk/>
            <pc:sldMk cId="3653336609" sldId="378"/>
            <ac:cxnSpMk id="73" creationId="{6012A897-A7EE-03E8-96BF-034FB65844D0}"/>
          </ac:cxnSpMkLst>
        </pc:cxnChg>
        <pc:cxnChg chg="add mod">
          <ac:chgData name="Sudheendra Herkal" userId="f3c620e209f08778" providerId="LiveId" clId="{3694C9B6-C086-48BB-9E5A-BA7629FDFD6E}" dt="2025-10-11T09:23:26.667" v="3686" actId="403"/>
          <ac:cxnSpMkLst>
            <pc:docMk/>
            <pc:sldMk cId="3653336609" sldId="378"/>
            <ac:cxnSpMk id="74" creationId="{FB987049-6680-77F0-01E7-BE6B54026E60}"/>
          </ac:cxnSpMkLst>
        </pc:cxnChg>
        <pc:cxnChg chg="add mod">
          <ac:chgData name="Sudheendra Herkal" userId="f3c620e209f08778" providerId="LiveId" clId="{3694C9B6-C086-48BB-9E5A-BA7629FDFD6E}" dt="2025-10-11T09:17:16.806" v="3643" actId="1076"/>
          <ac:cxnSpMkLst>
            <pc:docMk/>
            <pc:sldMk cId="3653336609" sldId="378"/>
            <ac:cxnSpMk id="75" creationId="{943BEDDB-9D94-25A6-543D-EB764291217E}"/>
          </ac:cxnSpMkLst>
        </pc:cxnChg>
        <pc:cxnChg chg="add mod">
          <ac:chgData name="Sudheendra Herkal" userId="f3c620e209f08778" providerId="LiveId" clId="{3694C9B6-C086-48BB-9E5A-BA7629FDFD6E}" dt="2025-10-11T09:28:05.268" v="3864" actId="164"/>
          <ac:cxnSpMkLst>
            <pc:docMk/>
            <pc:sldMk cId="3653336609" sldId="378"/>
            <ac:cxnSpMk id="77" creationId="{0A33CDC1-A3E3-CF1B-7D1B-DB719C9E4274}"/>
          </ac:cxnSpMkLst>
        </pc:cxnChg>
        <pc:cxnChg chg="add mod">
          <ac:chgData name="Sudheendra Herkal" userId="f3c620e209f08778" providerId="LiveId" clId="{3694C9B6-C086-48BB-9E5A-BA7629FDFD6E}" dt="2025-10-11T09:28:05.268" v="3864" actId="164"/>
          <ac:cxnSpMkLst>
            <pc:docMk/>
            <pc:sldMk cId="3653336609" sldId="378"/>
            <ac:cxnSpMk id="78" creationId="{B1CAC36D-B16E-0056-3453-6AD4322B9CA6}"/>
          </ac:cxnSpMkLst>
        </pc:cxnChg>
      </pc:sldChg>
      <pc:sldChg chg="new">
        <pc:chgData name="Sudheendra Herkal" userId="f3c620e209f08778" providerId="LiveId" clId="{3694C9B6-C086-48BB-9E5A-BA7629FDFD6E}" dt="2025-10-11T09:35:26.256" v="4107" actId="680"/>
        <pc:sldMkLst>
          <pc:docMk/>
          <pc:sldMk cId="2314582350" sldId="379"/>
        </pc:sldMkLst>
      </pc:sldChg>
      <pc:sldChg chg="add del">
        <pc:chgData name="Sudheendra Herkal" userId="f3c620e209f08778" providerId="LiveId" clId="{3694C9B6-C086-48BB-9E5A-BA7629FDFD6E}" dt="2025-10-11T09:21:54.603" v="3665" actId="2696"/>
        <pc:sldMkLst>
          <pc:docMk/>
          <pc:sldMk cId="3507485823" sldId="379"/>
        </pc:sldMkLst>
      </pc:sldChg>
      <pc:sldChg chg="modSp mod">
        <pc:chgData name="Sudheendra Herkal" userId="f3c620e209f08778" providerId="LiveId" clId="{3694C9B6-C086-48BB-9E5A-BA7629FDFD6E}" dt="2025-10-16T16:23:09.137" v="9820" actId="20577"/>
        <pc:sldMkLst>
          <pc:docMk/>
          <pc:sldMk cId="4167932514" sldId="380"/>
        </pc:sldMkLst>
        <pc:spChg chg="mod">
          <ac:chgData name="Sudheendra Herkal" userId="f3c620e209f08778" providerId="LiveId" clId="{3694C9B6-C086-48BB-9E5A-BA7629FDFD6E}" dt="2025-10-16T16:23:09.137" v="9820" actId="20577"/>
          <ac:spMkLst>
            <pc:docMk/>
            <pc:sldMk cId="4167932514" sldId="380"/>
            <ac:spMk id="7" creationId="{69BA6359-BB39-3A49-2793-1A6E7B21FFF2}"/>
          </ac:spMkLst>
        </pc:spChg>
        <pc:spChg chg="mod">
          <ac:chgData name="Sudheendra Herkal" userId="f3c620e209f08778" providerId="LiveId" clId="{3694C9B6-C086-48BB-9E5A-BA7629FDFD6E}" dt="2025-10-16T16:22:50.482" v="9803" actId="1076"/>
          <ac:spMkLst>
            <pc:docMk/>
            <pc:sldMk cId="4167932514" sldId="380"/>
            <ac:spMk id="10" creationId="{6A34C9CA-9D8E-910E-1AAF-F5689FD7CD00}"/>
          </ac:spMkLst>
        </pc:spChg>
        <pc:grpChg chg="mod">
          <ac:chgData name="Sudheendra Herkal" userId="f3c620e209f08778" providerId="LiveId" clId="{3694C9B6-C086-48BB-9E5A-BA7629FDFD6E}" dt="2025-10-16T16:22:50.482" v="9803" actId="1076"/>
          <ac:grpSpMkLst>
            <pc:docMk/>
            <pc:sldMk cId="4167932514" sldId="380"/>
            <ac:grpSpMk id="11" creationId="{A42ADA1B-C148-EE9B-8C46-D980952CA05A}"/>
          </ac:grpSpMkLst>
        </pc:grpChg>
        <pc:picChg chg="mod">
          <ac:chgData name="Sudheendra Herkal" userId="f3c620e209f08778" providerId="LiveId" clId="{3694C9B6-C086-48BB-9E5A-BA7629FDFD6E}" dt="2025-10-16T16:22:50.482" v="9803" actId="1076"/>
          <ac:picMkLst>
            <pc:docMk/>
            <pc:sldMk cId="4167932514" sldId="380"/>
            <ac:picMk id="9" creationId="{7487356E-2C44-8615-5D38-6558630A152F}"/>
          </ac:picMkLst>
        </pc:picChg>
        <pc:picChg chg="mod">
          <ac:chgData name="Sudheendra Herkal" userId="f3c620e209f08778" providerId="LiveId" clId="{3694C9B6-C086-48BB-9E5A-BA7629FDFD6E}" dt="2025-10-16T16:22:50.862" v="9804" actId="1076"/>
          <ac:picMkLst>
            <pc:docMk/>
            <pc:sldMk cId="4167932514" sldId="380"/>
            <ac:picMk id="1032" creationId="{624053F3-F4A9-69A6-8EF9-11A8ECE9081A}"/>
          </ac:picMkLst>
        </pc:picChg>
        <pc:picChg chg="mod">
          <ac:chgData name="Sudheendra Herkal" userId="f3c620e209f08778" providerId="LiveId" clId="{3694C9B6-C086-48BB-9E5A-BA7629FDFD6E}" dt="2025-10-16T16:22:44.597" v="9800" actId="1076"/>
          <ac:picMkLst>
            <pc:docMk/>
            <pc:sldMk cId="4167932514" sldId="380"/>
            <ac:picMk id="2052" creationId="{0732B6F7-9593-82E4-EF05-5CF8EDA10781}"/>
          </ac:picMkLst>
        </pc:picChg>
      </pc:sldChg>
      <pc:sldChg chg="modSp new mod">
        <pc:chgData name="Sudheendra Herkal" userId="f3c620e209f08778" providerId="LiveId" clId="{3694C9B6-C086-48BB-9E5A-BA7629FDFD6E}" dt="2025-10-16T13:57:18.162" v="6120" actId="20577"/>
        <pc:sldMkLst>
          <pc:docMk/>
          <pc:sldMk cId="1491311098" sldId="381"/>
        </pc:sldMkLst>
        <pc:spChg chg="mod">
          <ac:chgData name="Sudheendra Herkal" userId="f3c620e209f08778" providerId="LiveId" clId="{3694C9B6-C086-48BB-9E5A-BA7629FDFD6E}" dt="2025-10-16T13:11:52.057" v="4150" actId="20577"/>
          <ac:spMkLst>
            <pc:docMk/>
            <pc:sldMk cId="1491311098" sldId="381"/>
            <ac:spMk id="2" creationId="{E519472F-B493-5A79-E041-D5B04E04ADF2}"/>
          </ac:spMkLst>
        </pc:spChg>
        <pc:spChg chg="mod">
          <ac:chgData name="Sudheendra Herkal" userId="f3c620e209f08778" providerId="LiveId" clId="{3694C9B6-C086-48BB-9E5A-BA7629FDFD6E}" dt="2025-10-16T13:57:18.162" v="6120" actId="20577"/>
          <ac:spMkLst>
            <pc:docMk/>
            <pc:sldMk cId="1491311098" sldId="381"/>
            <ac:spMk id="3" creationId="{4BF15CCB-6BF5-2DE3-7C0C-232A59CB5B27}"/>
          </ac:spMkLst>
        </pc:spChg>
      </pc:sldChg>
      <pc:sldChg chg="addSp modSp new mod">
        <pc:chgData name="Sudheendra Herkal" userId="f3c620e209f08778" providerId="LiveId" clId="{3694C9B6-C086-48BB-9E5A-BA7629FDFD6E}" dt="2025-10-16T16:25:48.191" v="9851" actId="20577"/>
        <pc:sldMkLst>
          <pc:docMk/>
          <pc:sldMk cId="3692099363" sldId="382"/>
        </pc:sldMkLst>
        <pc:spChg chg="mod">
          <ac:chgData name="Sudheendra Herkal" userId="f3c620e209f08778" providerId="LiveId" clId="{3694C9B6-C086-48BB-9E5A-BA7629FDFD6E}" dt="2025-10-16T13:18:43.378" v="4906" actId="20577"/>
          <ac:spMkLst>
            <pc:docMk/>
            <pc:sldMk cId="3692099363" sldId="382"/>
            <ac:spMk id="2" creationId="{31D1D653-D300-131B-BB9D-B088C8888462}"/>
          </ac:spMkLst>
        </pc:spChg>
        <pc:spChg chg="mod">
          <ac:chgData name="Sudheendra Herkal" userId="f3c620e209f08778" providerId="LiveId" clId="{3694C9B6-C086-48BB-9E5A-BA7629FDFD6E}" dt="2025-10-16T16:25:48.191" v="9851" actId="20577"/>
          <ac:spMkLst>
            <pc:docMk/>
            <pc:sldMk cId="3692099363" sldId="382"/>
            <ac:spMk id="3" creationId="{A47A033F-68D2-2BBF-4EAB-39AE6B27AF2E}"/>
          </ac:spMkLst>
        </pc:spChg>
        <pc:spChg chg="add mod">
          <ac:chgData name="Sudheendra Herkal" userId="f3c620e209f08778" providerId="LiveId" clId="{3694C9B6-C086-48BB-9E5A-BA7629FDFD6E}" dt="2025-10-16T13:27:02.230" v="5363" actId="164"/>
          <ac:spMkLst>
            <pc:docMk/>
            <pc:sldMk cId="3692099363" sldId="382"/>
            <ac:spMk id="13" creationId="{DEF848F0-BEFE-A59B-67B3-AC90479D3E16}"/>
          </ac:spMkLst>
        </pc:spChg>
        <pc:spChg chg="add mod">
          <ac:chgData name="Sudheendra Herkal" userId="f3c620e209f08778" providerId="LiveId" clId="{3694C9B6-C086-48BB-9E5A-BA7629FDFD6E}" dt="2025-10-16T13:27:02.230" v="5363" actId="164"/>
          <ac:spMkLst>
            <pc:docMk/>
            <pc:sldMk cId="3692099363" sldId="382"/>
            <ac:spMk id="16" creationId="{995D28CA-445E-4FDD-D7C6-038F2F9D0118}"/>
          </ac:spMkLst>
        </pc:spChg>
        <pc:grpChg chg="add mod">
          <ac:chgData name="Sudheendra Herkal" userId="f3c620e209f08778" providerId="LiveId" clId="{3694C9B6-C086-48BB-9E5A-BA7629FDFD6E}" dt="2025-10-16T13:28:30.349" v="5490" actId="1076"/>
          <ac:grpSpMkLst>
            <pc:docMk/>
            <pc:sldMk cId="3692099363" sldId="382"/>
            <ac:grpSpMk id="17" creationId="{957F0BA5-CBD5-1968-CBAD-E3C63230975A}"/>
          </ac:grpSpMkLst>
        </pc:grpChg>
        <pc:cxnChg chg="add mod">
          <ac:chgData name="Sudheendra Herkal" userId="f3c620e209f08778" providerId="LiveId" clId="{3694C9B6-C086-48BB-9E5A-BA7629FDFD6E}" dt="2025-10-16T13:29:03.586" v="5492"/>
          <ac:cxnSpMkLst>
            <pc:docMk/>
            <pc:sldMk cId="3692099363" sldId="382"/>
            <ac:cxnSpMk id="5" creationId="{2939550E-0DED-40D4-EA78-5FBED29217BE}"/>
          </ac:cxnSpMkLst>
        </pc:cxnChg>
        <pc:cxnChg chg="add mod">
          <ac:chgData name="Sudheendra Herkal" userId="f3c620e209f08778" providerId="LiveId" clId="{3694C9B6-C086-48BB-9E5A-BA7629FDFD6E}" dt="2025-10-16T13:29:03.586" v="5492"/>
          <ac:cxnSpMkLst>
            <pc:docMk/>
            <pc:sldMk cId="3692099363" sldId="382"/>
            <ac:cxnSpMk id="6" creationId="{F85942AA-8202-4679-3833-EB758B6FF7B1}"/>
          </ac:cxnSpMkLst>
        </pc:cxnChg>
        <pc:cxnChg chg="add mod">
          <ac:chgData name="Sudheendra Herkal" userId="f3c620e209f08778" providerId="LiveId" clId="{3694C9B6-C086-48BB-9E5A-BA7629FDFD6E}" dt="2025-10-16T13:27:02.230" v="5363" actId="164"/>
          <ac:cxnSpMkLst>
            <pc:docMk/>
            <pc:sldMk cId="3692099363" sldId="382"/>
            <ac:cxnSpMk id="9" creationId="{B12393DD-2F79-8B90-F989-6EFDD81A8B47}"/>
          </ac:cxnSpMkLst>
        </pc:cxnChg>
        <pc:cxnChg chg="add mod">
          <ac:chgData name="Sudheendra Herkal" userId="f3c620e209f08778" providerId="LiveId" clId="{3694C9B6-C086-48BB-9E5A-BA7629FDFD6E}" dt="2025-10-16T13:27:02.230" v="5363" actId="164"/>
          <ac:cxnSpMkLst>
            <pc:docMk/>
            <pc:sldMk cId="3692099363" sldId="382"/>
            <ac:cxnSpMk id="10" creationId="{639FBB41-305E-D653-48DE-2DC9366C5794}"/>
          </ac:cxnSpMkLst>
        </pc:cxnChg>
        <pc:cxnChg chg="add mod">
          <ac:chgData name="Sudheendra Herkal" userId="f3c620e209f08778" providerId="LiveId" clId="{3694C9B6-C086-48BB-9E5A-BA7629FDFD6E}" dt="2025-10-16T13:27:02.230" v="5363" actId="164"/>
          <ac:cxnSpMkLst>
            <pc:docMk/>
            <pc:sldMk cId="3692099363" sldId="382"/>
            <ac:cxnSpMk id="15" creationId="{A43ED626-1609-ABB1-B8DA-A37DAC937825}"/>
          </ac:cxnSpMkLst>
        </pc:cxnChg>
      </pc:sldChg>
      <pc:sldChg chg="modSp new mod">
        <pc:chgData name="Sudheendra Herkal" userId="f3c620e209f08778" providerId="LiveId" clId="{3694C9B6-C086-48BB-9E5A-BA7629FDFD6E}" dt="2025-10-16T14:01:39.768" v="6374" actId="20577"/>
        <pc:sldMkLst>
          <pc:docMk/>
          <pc:sldMk cId="255134575" sldId="383"/>
        </pc:sldMkLst>
        <pc:spChg chg="mod">
          <ac:chgData name="Sudheendra Herkal" userId="f3c620e209f08778" providerId="LiveId" clId="{3694C9B6-C086-48BB-9E5A-BA7629FDFD6E}" dt="2025-10-16T13:29:11.945" v="5494"/>
          <ac:spMkLst>
            <pc:docMk/>
            <pc:sldMk cId="255134575" sldId="383"/>
            <ac:spMk id="2" creationId="{D14BB6F5-C7AD-C6F5-BF4D-75786E719B51}"/>
          </ac:spMkLst>
        </pc:spChg>
        <pc:spChg chg="mod">
          <ac:chgData name="Sudheendra Herkal" userId="f3c620e209f08778" providerId="LiveId" clId="{3694C9B6-C086-48BB-9E5A-BA7629FDFD6E}" dt="2025-10-16T14:01:39.768" v="6374" actId="20577"/>
          <ac:spMkLst>
            <pc:docMk/>
            <pc:sldMk cId="255134575" sldId="383"/>
            <ac:spMk id="3" creationId="{9E662AE4-5212-CEE4-C4CF-A5138D9660C2}"/>
          </ac:spMkLst>
        </pc:spChg>
      </pc:sldChg>
      <pc:sldChg chg="modSp new mod">
        <pc:chgData name="Sudheendra Herkal" userId="f3c620e209f08778" providerId="LiveId" clId="{3694C9B6-C086-48BB-9E5A-BA7629FDFD6E}" dt="2025-10-16T13:58:28.535" v="6241" actId="20577"/>
        <pc:sldMkLst>
          <pc:docMk/>
          <pc:sldMk cId="2527319257" sldId="384"/>
        </pc:sldMkLst>
        <pc:spChg chg="mod">
          <ac:chgData name="Sudheendra Herkal" userId="f3c620e209f08778" providerId="LiveId" clId="{3694C9B6-C086-48BB-9E5A-BA7629FDFD6E}" dt="2025-10-16T13:31:58.309" v="5661" actId="20577"/>
          <ac:spMkLst>
            <pc:docMk/>
            <pc:sldMk cId="2527319257" sldId="384"/>
            <ac:spMk id="2" creationId="{7FAF4334-0C71-0A2A-8B4C-93F81D02E734}"/>
          </ac:spMkLst>
        </pc:spChg>
        <pc:spChg chg="mod">
          <ac:chgData name="Sudheendra Herkal" userId="f3c620e209f08778" providerId="LiveId" clId="{3694C9B6-C086-48BB-9E5A-BA7629FDFD6E}" dt="2025-10-16T13:58:28.535" v="6241" actId="20577"/>
          <ac:spMkLst>
            <pc:docMk/>
            <pc:sldMk cId="2527319257" sldId="384"/>
            <ac:spMk id="3" creationId="{2140AD2B-39F2-195A-58BD-B7CA2A070600}"/>
          </ac:spMkLst>
        </pc:spChg>
      </pc:sldChg>
      <pc:sldChg chg="modSp new mod">
        <pc:chgData name="Sudheendra Herkal" userId="f3c620e209f08778" providerId="LiveId" clId="{3694C9B6-C086-48BB-9E5A-BA7629FDFD6E}" dt="2025-10-17T02:21:10.691" v="9901" actId="1035"/>
        <pc:sldMkLst>
          <pc:docMk/>
          <pc:sldMk cId="1655332884" sldId="385"/>
        </pc:sldMkLst>
        <pc:spChg chg="mod">
          <ac:chgData name="Sudheendra Herkal" userId="f3c620e209f08778" providerId="LiveId" clId="{3694C9B6-C086-48BB-9E5A-BA7629FDFD6E}" dt="2025-10-16T13:48:03.427" v="6115"/>
          <ac:spMkLst>
            <pc:docMk/>
            <pc:sldMk cId="1655332884" sldId="385"/>
            <ac:spMk id="2" creationId="{1750AD5E-C00E-DB12-CFBF-265729B080F2}"/>
          </ac:spMkLst>
        </pc:spChg>
        <pc:spChg chg="mod">
          <ac:chgData name="Sudheendra Herkal" userId="f3c620e209f08778" providerId="LiveId" clId="{3694C9B6-C086-48BB-9E5A-BA7629FDFD6E}" dt="2025-10-17T02:21:10.691" v="9901" actId="1035"/>
          <ac:spMkLst>
            <pc:docMk/>
            <pc:sldMk cId="1655332884" sldId="385"/>
            <ac:spMk id="3" creationId="{EA2F9C23-3426-CA8B-31C0-2CE63471FBAD}"/>
          </ac:spMkLst>
        </pc:spChg>
      </pc:sldChg>
      <pc:sldChg chg="modSp new mod">
        <pc:chgData name="Sudheendra Herkal" userId="f3c620e209f08778" providerId="LiveId" clId="{3694C9B6-C086-48BB-9E5A-BA7629FDFD6E}" dt="2025-10-16T14:14:23.348" v="7074" actId="20577"/>
        <pc:sldMkLst>
          <pc:docMk/>
          <pc:sldMk cId="2059798950" sldId="386"/>
        </pc:sldMkLst>
        <pc:spChg chg="mod">
          <ac:chgData name="Sudheendra Herkal" userId="f3c620e209f08778" providerId="LiveId" clId="{3694C9B6-C086-48BB-9E5A-BA7629FDFD6E}" dt="2025-10-16T14:08:08.222" v="6624" actId="20577"/>
          <ac:spMkLst>
            <pc:docMk/>
            <pc:sldMk cId="2059798950" sldId="386"/>
            <ac:spMk id="2" creationId="{3791B9A2-E485-A29A-0D8C-BAECDC30EF89}"/>
          </ac:spMkLst>
        </pc:spChg>
        <pc:spChg chg="mod">
          <ac:chgData name="Sudheendra Herkal" userId="f3c620e209f08778" providerId="LiveId" clId="{3694C9B6-C086-48BB-9E5A-BA7629FDFD6E}" dt="2025-10-16T14:14:23.348" v="7074" actId="20577"/>
          <ac:spMkLst>
            <pc:docMk/>
            <pc:sldMk cId="2059798950" sldId="386"/>
            <ac:spMk id="3" creationId="{C9795143-10F7-81B7-85AE-1BB9A017B3C0}"/>
          </ac:spMkLst>
        </pc:spChg>
      </pc:sldChg>
      <pc:sldChg chg="modSp new mod">
        <pc:chgData name="Sudheendra Herkal" userId="f3c620e209f08778" providerId="LiveId" clId="{3694C9B6-C086-48BB-9E5A-BA7629FDFD6E}" dt="2025-10-16T14:21:55.141" v="7668" actId="255"/>
        <pc:sldMkLst>
          <pc:docMk/>
          <pc:sldMk cId="1593386309" sldId="387"/>
        </pc:sldMkLst>
        <pc:spChg chg="mod">
          <ac:chgData name="Sudheendra Herkal" userId="f3c620e209f08778" providerId="LiveId" clId="{3694C9B6-C086-48BB-9E5A-BA7629FDFD6E}" dt="2025-10-16T14:12:49.741" v="6871" actId="20577"/>
          <ac:spMkLst>
            <pc:docMk/>
            <pc:sldMk cId="1593386309" sldId="387"/>
            <ac:spMk id="2" creationId="{37613ECD-0603-C6D0-9E06-6501C586A69B}"/>
          </ac:spMkLst>
        </pc:spChg>
        <pc:spChg chg="mod">
          <ac:chgData name="Sudheendra Herkal" userId="f3c620e209f08778" providerId="LiveId" clId="{3694C9B6-C086-48BB-9E5A-BA7629FDFD6E}" dt="2025-10-16T14:21:55.141" v="7668" actId="255"/>
          <ac:spMkLst>
            <pc:docMk/>
            <pc:sldMk cId="1593386309" sldId="387"/>
            <ac:spMk id="3" creationId="{D9A574D2-B462-94A6-4F69-CC696770B8DC}"/>
          </ac:spMkLst>
        </pc:spChg>
      </pc:sldChg>
      <pc:sldChg chg="modSp new mod">
        <pc:chgData name="Sudheendra Herkal" userId="f3c620e209f08778" providerId="LiveId" clId="{3694C9B6-C086-48BB-9E5A-BA7629FDFD6E}" dt="2025-10-16T15:08:35.645" v="9799" actId="20577"/>
        <pc:sldMkLst>
          <pc:docMk/>
          <pc:sldMk cId="2492928537" sldId="388"/>
        </pc:sldMkLst>
        <pc:spChg chg="mod">
          <ac:chgData name="Sudheendra Herkal" userId="f3c620e209f08778" providerId="LiveId" clId="{3694C9B6-C086-48BB-9E5A-BA7629FDFD6E}" dt="2025-10-16T14:18:41.858" v="7466" actId="20577"/>
          <ac:spMkLst>
            <pc:docMk/>
            <pc:sldMk cId="2492928537" sldId="388"/>
            <ac:spMk id="2" creationId="{82C1B874-3B82-99AD-8B7A-46031981468A}"/>
          </ac:spMkLst>
        </pc:spChg>
        <pc:spChg chg="mod">
          <ac:chgData name="Sudheendra Herkal" userId="f3c620e209f08778" providerId="LiveId" clId="{3694C9B6-C086-48BB-9E5A-BA7629FDFD6E}" dt="2025-10-16T15:08:35.645" v="9799" actId="20577"/>
          <ac:spMkLst>
            <pc:docMk/>
            <pc:sldMk cId="2492928537" sldId="388"/>
            <ac:spMk id="3" creationId="{8A700B48-FD31-95A3-A11E-4CEF53CAC5A8}"/>
          </ac:spMkLst>
        </pc:spChg>
      </pc:sldChg>
      <pc:sldChg chg="addSp delSp modSp new mod">
        <pc:chgData name="Sudheendra Herkal" userId="f3c620e209f08778" providerId="LiveId" clId="{3694C9B6-C086-48BB-9E5A-BA7629FDFD6E}" dt="2025-10-16T16:33:34.217" v="9888" actId="1076"/>
        <pc:sldMkLst>
          <pc:docMk/>
          <pc:sldMk cId="1043483234" sldId="389"/>
        </pc:sldMkLst>
        <pc:spChg chg="mod">
          <ac:chgData name="Sudheendra Herkal" userId="f3c620e209f08778" providerId="LiveId" clId="{3694C9B6-C086-48BB-9E5A-BA7629FDFD6E}" dt="2025-10-16T14:52:27.183" v="8483" actId="20577"/>
          <ac:spMkLst>
            <pc:docMk/>
            <pc:sldMk cId="1043483234" sldId="389"/>
            <ac:spMk id="2" creationId="{077E0F71-1B8F-2EFA-9178-37BBA6D037B5}"/>
          </ac:spMkLst>
        </pc:spChg>
        <pc:spChg chg="del mod">
          <ac:chgData name="Sudheendra Herkal" userId="f3c620e209f08778" providerId="LiveId" clId="{3694C9B6-C086-48BB-9E5A-BA7629FDFD6E}" dt="2025-10-16T14:56:35.629" v="8506" actId="3680"/>
          <ac:spMkLst>
            <pc:docMk/>
            <pc:sldMk cId="1043483234" sldId="389"/>
            <ac:spMk id="3" creationId="{9FC5CD0A-95C9-2254-CFD7-DB8AB27ECFA6}"/>
          </ac:spMkLst>
        </pc:spChg>
        <pc:spChg chg="mod">
          <ac:chgData name="Sudheendra Herkal" userId="f3c620e209f08778" providerId="LiveId" clId="{3694C9B6-C086-48BB-9E5A-BA7629FDFD6E}" dt="2025-10-16T14:55:56.114" v="8484"/>
          <ac:spMkLst>
            <pc:docMk/>
            <pc:sldMk cId="1043483234" sldId="389"/>
            <ac:spMk id="8" creationId="{E99B7B90-DAAB-B61F-4D11-D086A9CB1C7F}"/>
          </ac:spMkLst>
        </pc:spChg>
        <pc:spChg chg="mod">
          <ac:chgData name="Sudheendra Herkal" userId="f3c620e209f08778" providerId="LiveId" clId="{3694C9B6-C086-48BB-9E5A-BA7629FDFD6E}" dt="2025-10-16T14:55:56.114" v="8484"/>
          <ac:spMkLst>
            <pc:docMk/>
            <pc:sldMk cId="1043483234" sldId="389"/>
            <ac:spMk id="9" creationId="{EEF0954B-E312-0711-E575-AE5210BD9561}"/>
          </ac:spMkLst>
        </pc:spChg>
        <pc:spChg chg="mod">
          <ac:chgData name="Sudheendra Herkal" userId="f3c620e209f08778" providerId="LiveId" clId="{3694C9B6-C086-48BB-9E5A-BA7629FDFD6E}" dt="2025-10-16T14:55:56.114" v="8484"/>
          <ac:spMkLst>
            <pc:docMk/>
            <pc:sldMk cId="1043483234" sldId="389"/>
            <ac:spMk id="12" creationId="{DEAB50C5-0319-09BA-9117-036F8808C8E6}"/>
          </ac:spMkLst>
        </pc:spChg>
        <pc:spChg chg="mod">
          <ac:chgData name="Sudheendra Herkal" userId="f3c620e209f08778" providerId="LiveId" clId="{3694C9B6-C086-48BB-9E5A-BA7629FDFD6E}" dt="2025-10-16T14:55:56.114" v="8484"/>
          <ac:spMkLst>
            <pc:docMk/>
            <pc:sldMk cId="1043483234" sldId="389"/>
            <ac:spMk id="13" creationId="{4B4B79E0-0299-7C42-233F-1215EB73DA42}"/>
          </ac:spMkLst>
        </pc:spChg>
        <pc:spChg chg="mod">
          <ac:chgData name="Sudheendra Herkal" userId="f3c620e209f08778" providerId="LiveId" clId="{3694C9B6-C086-48BB-9E5A-BA7629FDFD6E}" dt="2025-10-16T14:55:56.114" v="8484"/>
          <ac:spMkLst>
            <pc:docMk/>
            <pc:sldMk cId="1043483234" sldId="389"/>
            <ac:spMk id="16" creationId="{D08E8077-A7DA-47B3-A4B2-82BB2163F619}"/>
          </ac:spMkLst>
        </pc:spChg>
        <pc:spChg chg="mod">
          <ac:chgData name="Sudheendra Herkal" userId="f3c620e209f08778" providerId="LiveId" clId="{3694C9B6-C086-48BB-9E5A-BA7629FDFD6E}" dt="2025-10-16T14:55:56.114" v="8484"/>
          <ac:spMkLst>
            <pc:docMk/>
            <pc:sldMk cId="1043483234" sldId="389"/>
            <ac:spMk id="18" creationId="{B996F85C-8A82-82E8-1715-B5755D29D8A9}"/>
          </ac:spMkLst>
        </pc:spChg>
        <pc:spChg chg="mod">
          <ac:chgData name="Sudheendra Herkal" userId="f3c620e209f08778" providerId="LiveId" clId="{3694C9B6-C086-48BB-9E5A-BA7629FDFD6E}" dt="2025-10-16T14:55:56.114" v="8484"/>
          <ac:spMkLst>
            <pc:docMk/>
            <pc:sldMk cId="1043483234" sldId="389"/>
            <ac:spMk id="19" creationId="{16C5BD0E-9804-F3CF-201E-517EE73E1B9B}"/>
          </ac:spMkLst>
        </pc:spChg>
        <pc:spChg chg="mod">
          <ac:chgData name="Sudheendra Herkal" userId="f3c620e209f08778" providerId="LiveId" clId="{3694C9B6-C086-48BB-9E5A-BA7629FDFD6E}" dt="2025-10-16T14:55:56.114" v="8484"/>
          <ac:spMkLst>
            <pc:docMk/>
            <pc:sldMk cId="1043483234" sldId="389"/>
            <ac:spMk id="20" creationId="{43DC64CC-645E-A506-1A90-177903C6F0EB}"/>
          </ac:spMkLst>
        </pc:spChg>
        <pc:spChg chg="mod">
          <ac:chgData name="Sudheendra Herkal" userId="f3c620e209f08778" providerId="LiveId" clId="{3694C9B6-C086-48BB-9E5A-BA7629FDFD6E}" dt="2025-10-16T15:04:36.576" v="9337"/>
          <ac:spMkLst>
            <pc:docMk/>
            <pc:sldMk cId="1043483234" sldId="389"/>
            <ac:spMk id="87" creationId="{E99B7B90-DAAB-B61F-4D11-D086A9CB1C7F}"/>
          </ac:spMkLst>
        </pc:spChg>
        <pc:spChg chg="mod">
          <ac:chgData name="Sudheendra Herkal" userId="f3c620e209f08778" providerId="LiveId" clId="{3694C9B6-C086-48BB-9E5A-BA7629FDFD6E}" dt="2025-10-16T15:04:36.576" v="9337"/>
          <ac:spMkLst>
            <pc:docMk/>
            <pc:sldMk cId="1043483234" sldId="389"/>
            <ac:spMk id="88" creationId="{EEF0954B-E312-0711-E575-AE5210BD9561}"/>
          </ac:spMkLst>
        </pc:spChg>
        <pc:spChg chg="mod">
          <ac:chgData name="Sudheendra Herkal" userId="f3c620e209f08778" providerId="LiveId" clId="{3694C9B6-C086-48BB-9E5A-BA7629FDFD6E}" dt="2025-10-16T15:04:36.576" v="9337"/>
          <ac:spMkLst>
            <pc:docMk/>
            <pc:sldMk cId="1043483234" sldId="389"/>
            <ac:spMk id="91" creationId="{DEAB50C5-0319-09BA-9117-036F8808C8E6}"/>
          </ac:spMkLst>
        </pc:spChg>
        <pc:spChg chg="mod">
          <ac:chgData name="Sudheendra Herkal" userId="f3c620e209f08778" providerId="LiveId" clId="{3694C9B6-C086-48BB-9E5A-BA7629FDFD6E}" dt="2025-10-16T15:04:36.576" v="9337"/>
          <ac:spMkLst>
            <pc:docMk/>
            <pc:sldMk cId="1043483234" sldId="389"/>
            <ac:spMk id="92" creationId="{4B4B79E0-0299-7C42-233F-1215EB73DA42}"/>
          </ac:spMkLst>
        </pc:spChg>
        <pc:spChg chg="mod">
          <ac:chgData name="Sudheendra Herkal" userId="f3c620e209f08778" providerId="LiveId" clId="{3694C9B6-C086-48BB-9E5A-BA7629FDFD6E}" dt="2025-10-16T15:04:36.576" v="9337"/>
          <ac:spMkLst>
            <pc:docMk/>
            <pc:sldMk cId="1043483234" sldId="389"/>
            <ac:spMk id="95" creationId="{D08E8077-A7DA-47B3-A4B2-82BB2163F619}"/>
          </ac:spMkLst>
        </pc:spChg>
        <pc:spChg chg="mod">
          <ac:chgData name="Sudheendra Herkal" userId="f3c620e209f08778" providerId="LiveId" clId="{3694C9B6-C086-48BB-9E5A-BA7629FDFD6E}" dt="2025-10-16T15:04:36.576" v="9337"/>
          <ac:spMkLst>
            <pc:docMk/>
            <pc:sldMk cId="1043483234" sldId="389"/>
            <ac:spMk id="97" creationId="{B996F85C-8A82-82E8-1715-B5755D29D8A9}"/>
          </ac:spMkLst>
        </pc:spChg>
        <pc:spChg chg="mod">
          <ac:chgData name="Sudheendra Herkal" userId="f3c620e209f08778" providerId="LiveId" clId="{3694C9B6-C086-48BB-9E5A-BA7629FDFD6E}" dt="2025-10-16T15:04:36.576" v="9337"/>
          <ac:spMkLst>
            <pc:docMk/>
            <pc:sldMk cId="1043483234" sldId="389"/>
            <ac:spMk id="98" creationId="{16C5BD0E-9804-F3CF-201E-517EE73E1B9B}"/>
          </ac:spMkLst>
        </pc:spChg>
        <pc:spChg chg="mod">
          <ac:chgData name="Sudheendra Herkal" userId="f3c620e209f08778" providerId="LiveId" clId="{3694C9B6-C086-48BB-9E5A-BA7629FDFD6E}" dt="2025-10-16T15:04:36.576" v="9337"/>
          <ac:spMkLst>
            <pc:docMk/>
            <pc:sldMk cId="1043483234" sldId="389"/>
            <ac:spMk id="99" creationId="{43DC64CC-645E-A506-1A90-177903C6F0EB}"/>
          </ac:spMkLst>
        </pc:spChg>
        <pc:spChg chg="add mod">
          <ac:chgData name="Sudheendra Herkal" userId="f3c620e209f08778" providerId="LiveId" clId="{3694C9B6-C086-48BB-9E5A-BA7629FDFD6E}" dt="2025-10-16T16:33:31.812" v="9887" actId="164"/>
          <ac:spMkLst>
            <pc:docMk/>
            <pc:sldMk cId="1043483234" sldId="389"/>
            <ac:spMk id="107" creationId="{6DF5D638-942A-96E5-655A-E5A0008F815C}"/>
          </ac:spMkLst>
        </pc:spChg>
        <pc:spChg chg="add mod">
          <ac:chgData name="Sudheendra Herkal" userId="f3c620e209f08778" providerId="LiveId" clId="{3694C9B6-C086-48BB-9E5A-BA7629FDFD6E}" dt="2025-10-16T16:33:31.812" v="9887" actId="164"/>
          <ac:spMkLst>
            <pc:docMk/>
            <pc:sldMk cId="1043483234" sldId="389"/>
            <ac:spMk id="109" creationId="{516DDE9E-C366-63DF-4549-511298B09BBB}"/>
          </ac:spMkLst>
        </pc:spChg>
        <pc:grpChg chg="add mod">
          <ac:chgData name="Sudheendra Herkal" userId="f3c620e209f08778" providerId="LiveId" clId="{3694C9B6-C086-48BB-9E5A-BA7629FDFD6E}" dt="2025-10-16T16:33:34.217" v="9888" actId="1076"/>
          <ac:grpSpMkLst>
            <pc:docMk/>
            <pc:sldMk cId="1043483234" sldId="389"/>
            <ac:grpSpMk id="3" creationId="{C882E112-17F5-5E1B-D57F-4308C22F9863}"/>
          </ac:grpSpMkLst>
        </pc:grpChg>
        <pc:grpChg chg="add del mod">
          <ac:chgData name="Sudheendra Herkal" userId="f3c620e209f08778" providerId="LiveId" clId="{3694C9B6-C086-48BB-9E5A-BA7629FDFD6E}" dt="2025-10-16T15:04:32.992" v="9335" actId="21"/>
          <ac:grpSpMkLst>
            <pc:docMk/>
            <pc:sldMk cId="1043483234" sldId="389"/>
            <ac:grpSpMk id="4" creationId="{D6D1216D-B6E4-2490-8F88-B5E59192118D}"/>
          </ac:grpSpMkLst>
        </pc:grpChg>
        <pc:grpChg chg="mod">
          <ac:chgData name="Sudheendra Herkal" userId="f3c620e209f08778" providerId="LiveId" clId="{3694C9B6-C086-48BB-9E5A-BA7629FDFD6E}" dt="2025-10-16T14:55:56.114" v="8484"/>
          <ac:grpSpMkLst>
            <pc:docMk/>
            <pc:sldMk cId="1043483234" sldId="389"/>
            <ac:grpSpMk id="5" creationId="{6E661423-50F0-4B67-0B44-E530AAD75B9D}"/>
          </ac:grpSpMkLst>
        </pc:grpChg>
        <pc:grpChg chg="add mod">
          <ac:chgData name="Sudheendra Herkal" userId="f3c620e209f08778" providerId="LiveId" clId="{3694C9B6-C086-48BB-9E5A-BA7629FDFD6E}" dt="2025-10-16T16:33:31.812" v="9887" actId="164"/>
          <ac:grpSpMkLst>
            <pc:docMk/>
            <pc:sldMk cId="1043483234" sldId="389"/>
            <ac:grpSpMk id="82" creationId="{E34E97A2-E9CD-A923-FA25-C5879F9BF028}"/>
          </ac:grpSpMkLst>
        </pc:grpChg>
        <pc:grpChg chg="add mod ord">
          <ac:chgData name="Sudheendra Herkal" userId="f3c620e209f08778" providerId="LiveId" clId="{3694C9B6-C086-48BB-9E5A-BA7629FDFD6E}" dt="2025-10-16T16:33:31.812" v="9887" actId="164"/>
          <ac:grpSpMkLst>
            <pc:docMk/>
            <pc:sldMk cId="1043483234" sldId="389"/>
            <ac:grpSpMk id="83" creationId="{D6D1216D-B6E4-2490-8F88-B5E59192118D}"/>
          </ac:grpSpMkLst>
        </pc:grpChg>
        <pc:grpChg chg="mod">
          <ac:chgData name="Sudheendra Herkal" userId="f3c620e209f08778" providerId="LiveId" clId="{3694C9B6-C086-48BB-9E5A-BA7629FDFD6E}" dt="2025-10-16T15:04:36.576" v="9337"/>
          <ac:grpSpMkLst>
            <pc:docMk/>
            <pc:sldMk cId="1043483234" sldId="389"/>
            <ac:grpSpMk id="84" creationId="{6E661423-50F0-4B67-0B44-E530AAD75B9D}"/>
          </ac:grpSpMkLst>
        </pc:grpChg>
        <pc:graphicFrameChg chg="add mod ord modGraphic">
          <ac:chgData name="Sudheendra Herkal" userId="f3c620e209f08778" providerId="LiveId" clId="{3694C9B6-C086-48BB-9E5A-BA7629FDFD6E}" dt="2025-10-16T16:33:08.587" v="9884" actId="20577"/>
          <ac:graphicFrameMkLst>
            <pc:docMk/>
            <pc:sldMk cId="1043483234" sldId="389"/>
            <ac:graphicFrameMk id="26" creationId="{7E0C50D2-740C-C051-AB4D-5A9C5E3222D0}"/>
          </ac:graphicFrameMkLst>
        </pc:graphicFrameChg>
        <pc:cxnChg chg="add mod">
          <ac:chgData name="Sudheendra Herkal" userId="f3c620e209f08778" providerId="LiveId" clId="{3694C9B6-C086-48BB-9E5A-BA7629FDFD6E}" dt="2025-10-16T15:04:56.019" v="9340" actId="1582"/>
          <ac:cxnSpMkLst>
            <pc:docMk/>
            <pc:sldMk cId="1043483234" sldId="389"/>
            <ac:cxnSpMk id="28" creationId="{46E016A9-DC7A-8B3B-3548-BD7626C0FD5A}"/>
          </ac:cxnSpMkLst>
        </pc:cxnChg>
        <pc:cxnChg chg="add mod">
          <ac:chgData name="Sudheendra Herkal" userId="f3c620e209f08778" providerId="LiveId" clId="{3694C9B6-C086-48BB-9E5A-BA7629FDFD6E}" dt="2025-10-16T15:00:34.423" v="8745" actId="14100"/>
          <ac:cxnSpMkLst>
            <pc:docMk/>
            <pc:sldMk cId="1043483234" sldId="389"/>
            <ac:cxnSpMk id="29" creationId="{4607D267-C19E-83C2-8226-C9FC15F307F0}"/>
          </ac:cxnSpMkLst>
        </pc:cxnChg>
        <pc:cxnChg chg="add mod">
          <ac:chgData name="Sudheendra Herkal" userId="f3c620e209f08778" providerId="LiveId" clId="{3694C9B6-C086-48BB-9E5A-BA7629FDFD6E}" dt="2025-10-16T15:04:56.019" v="9340" actId="1582"/>
          <ac:cxnSpMkLst>
            <pc:docMk/>
            <pc:sldMk cId="1043483234" sldId="389"/>
            <ac:cxnSpMk id="31" creationId="{3AFD83AD-2178-7BA6-F59E-9DD3112D75C3}"/>
          </ac:cxnSpMkLst>
        </pc:cxnChg>
        <pc:cxnChg chg="add del mod">
          <ac:chgData name="Sudheendra Herkal" userId="f3c620e209f08778" providerId="LiveId" clId="{3694C9B6-C086-48BB-9E5A-BA7629FDFD6E}" dt="2025-10-16T15:01:03.038" v="8792" actId="21"/>
          <ac:cxnSpMkLst>
            <pc:docMk/>
            <pc:sldMk cId="1043483234" sldId="389"/>
            <ac:cxnSpMk id="37" creationId="{A25B16D3-03EA-C438-F863-DC0963C8B16B}"/>
          </ac:cxnSpMkLst>
        </pc:cxnChg>
        <pc:cxnChg chg="add del mod">
          <ac:chgData name="Sudheendra Herkal" userId="f3c620e209f08778" providerId="LiveId" clId="{3694C9B6-C086-48BB-9E5A-BA7629FDFD6E}" dt="2025-10-16T15:01:03.038" v="8792" actId="21"/>
          <ac:cxnSpMkLst>
            <pc:docMk/>
            <pc:sldMk cId="1043483234" sldId="389"/>
            <ac:cxnSpMk id="38" creationId="{80B5A67C-39D2-DDA9-EB84-3932165CB199}"/>
          </ac:cxnSpMkLst>
        </pc:cxnChg>
        <pc:cxnChg chg="add del mod">
          <ac:chgData name="Sudheendra Herkal" userId="f3c620e209f08778" providerId="LiveId" clId="{3694C9B6-C086-48BB-9E5A-BA7629FDFD6E}" dt="2025-10-16T15:01:03.038" v="8792" actId="21"/>
          <ac:cxnSpMkLst>
            <pc:docMk/>
            <pc:sldMk cId="1043483234" sldId="389"/>
            <ac:cxnSpMk id="39" creationId="{4ED4F238-16C8-FFC0-5AAD-D91F9953C72B}"/>
          </ac:cxnSpMkLst>
        </pc:cxnChg>
        <pc:cxnChg chg="add mod">
          <ac:chgData name="Sudheendra Herkal" userId="f3c620e209f08778" providerId="LiveId" clId="{3694C9B6-C086-48BB-9E5A-BA7629FDFD6E}" dt="2025-10-16T15:04:56.019" v="9340" actId="1582"/>
          <ac:cxnSpMkLst>
            <pc:docMk/>
            <pc:sldMk cId="1043483234" sldId="389"/>
            <ac:cxnSpMk id="41" creationId="{F3FAB846-9A74-CCA2-FE74-C02ECA37061F}"/>
          </ac:cxnSpMkLst>
        </pc:cxnChg>
        <pc:cxnChg chg="add mod">
          <ac:chgData name="Sudheendra Herkal" userId="f3c620e209f08778" providerId="LiveId" clId="{3694C9B6-C086-48BB-9E5A-BA7629FDFD6E}" dt="2025-10-16T15:02:23.126" v="9305" actId="14100"/>
          <ac:cxnSpMkLst>
            <pc:docMk/>
            <pc:sldMk cId="1043483234" sldId="389"/>
            <ac:cxnSpMk id="42" creationId="{4194DFE3-FE26-D1B7-AD78-78B827168E8B}"/>
          </ac:cxnSpMkLst>
        </pc:cxnChg>
        <pc:cxnChg chg="add mod">
          <ac:chgData name="Sudheendra Herkal" userId="f3c620e209f08778" providerId="LiveId" clId="{3694C9B6-C086-48BB-9E5A-BA7629FDFD6E}" dt="2025-10-16T15:04:56.019" v="9340" actId="1582"/>
          <ac:cxnSpMkLst>
            <pc:docMk/>
            <pc:sldMk cId="1043483234" sldId="389"/>
            <ac:cxnSpMk id="43" creationId="{55706372-B810-289D-EB2A-DC6947CBA9CD}"/>
          </ac:cxnSpMkLst>
        </pc:cxnChg>
        <pc:cxnChg chg="add mod">
          <ac:chgData name="Sudheendra Herkal" userId="f3c620e209f08778" providerId="LiveId" clId="{3694C9B6-C086-48BB-9E5A-BA7629FDFD6E}" dt="2025-10-16T15:04:56.019" v="9340" actId="1582"/>
          <ac:cxnSpMkLst>
            <pc:docMk/>
            <pc:sldMk cId="1043483234" sldId="389"/>
            <ac:cxnSpMk id="44" creationId="{7FE4C323-B4AE-1899-477F-2F30EED3C37A}"/>
          </ac:cxnSpMkLst>
        </pc:cxnChg>
        <pc:cxnChg chg="add mod">
          <ac:chgData name="Sudheendra Herkal" userId="f3c620e209f08778" providerId="LiveId" clId="{3694C9B6-C086-48BB-9E5A-BA7629FDFD6E}" dt="2025-10-16T15:03:09.179" v="9316" actId="14100"/>
          <ac:cxnSpMkLst>
            <pc:docMk/>
            <pc:sldMk cId="1043483234" sldId="389"/>
            <ac:cxnSpMk id="45" creationId="{ED22CDE3-2D68-D524-BACD-32B5AD19DFB5}"/>
          </ac:cxnSpMkLst>
        </pc:cxnChg>
        <pc:cxnChg chg="add mod">
          <ac:chgData name="Sudheendra Herkal" userId="f3c620e209f08778" providerId="LiveId" clId="{3694C9B6-C086-48BB-9E5A-BA7629FDFD6E}" dt="2025-10-16T15:03:13.553" v="9317" actId="14100"/>
          <ac:cxnSpMkLst>
            <pc:docMk/>
            <pc:sldMk cId="1043483234" sldId="389"/>
            <ac:cxnSpMk id="46" creationId="{66D95352-996A-E5CC-3620-4404A236DF44}"/>
          </ac:cxnSpMkLst>
        </pc:cxnChg>
        <pc:cxnChg chg="add mod">
          <ac:chgData name="Sudheendra Herkal" userId="f3c620e209f08778" providerId="LiveId" clId="{3694C9B6-C086-48BB-9E5A-BA7629FDFD6E}" dt="2025-10-16T15:03:20.916" v="9320" actId="14100"/>
          <ac:cxnSpMkLst>
            <pc:docMk/>
            <pc:sldMk cId="1043483234" sldId="389"/>
            <ac:cxnSpMk id="47" creationId="{73506B8B-AA27-C191-04C9-DEEE698CE73F}"/>
          </ac:cxnSpMkLst>
        </pc:cxnChg>
        <pc:cxnChg chg="add mod">
          <ac:chgData name="Sudheendra Herkal" userId="f3c620e209f08778" providerId="LiveId" clId="{3694C9B6-C086-48BB-9E5A-BA7629FDFD6E}" dt="2025-10-16T15:03:24.521" v="9321" actId="14100"/>
          <ac:cxnSpMkLst>
            <pc:docMk/>
            <pc:sldMk cId="1043483234" sldId="389"/>
            <ac:cxnSpMk id="48" creationId="{27C49D7C-22C9-A593-D4B5-6E385342F630}"/>
          </ac:cxnSpMkLst>
        </pc:cxnChg>
        <pc:cxnChg chg="add mod">
          <ac:chgData name="Sudheendra Herkal" userId="f3c620e209f08778" providerId="LiveId" clId="{3694C9B6-C086-48BB-9E5A-BA7629FDFD6E}" dt="2025-10-16T15:03:31.252" v="9322" actId="14100"/>
          <ac:cxnSpMkLst>
            <pc:docMk/>
            <pc:sldMk cId="1043483234" sldId="389"/>
            <ac:cxnSpMk id="49" creationId="{9B59DD89-4DC0-E45B-FCF5-26E011959BC5}"/>
          </ac:cxnSpMkLst>
        </pc:cxnChg>
        <pc:cxnChg chg="add mod">
          <ac:chgData name="Sudheendra Herkal" userId="f3c620e209f08778" providerId="LiveId" clId="{3694C9B6-C086-48BB-9E5A-BA7629FDFD6E}" dt="2025-10-16T15:04:56.019" v="9340" actId="1582"/>
          <ac:cxnSpMkLst>
            <pc:docMk/>
            <pc:sldMk cId="1043483234" sldId="389"/>
            <ac:cxnSpMk id="50" creationId="{81665FF3-180D-3584-F363-10B9C4E8D692}"/>
          </ac:cxnSpMkLst>
        </pc:cxnChg>
        <pc:cxnChg chg="add mod">
          <ac:chgData name="Sudheendra Herkal" userId="f3c620e209f08778" providerId="LiveId" clId="{3694C9B6-C086-48BB-9E5A-BA7629FDFD6E}" dt="2025-10-16T15:04:56.019" v="9340" actId="1582"/>
          <ac:cxnSpMkLst>
            <pc:docMk/>
            <pc:sldMk cId="1043483234" sldId="389"/>
            <ac:cxnSpMk id="51" creationId="{6856D8D7-8A98-1C6E-F734-247292A17B3F}"/>
          </ac:cxnSpMkLst>
        </pc:cxnChg>
        <pc:cxnChg chg="add mod">
          <ac:chgData name="Sudheendra Herkal" userId="f3c620e209f08778" providerId="LiveId" clId="{3694C9B6-C086-48BB-9E5A-BA7629FDFD6E}" dt="2025-10-16T15:03:44.465" v="9325" actId="14100"/>
          <ac:cxnSpMkLst>
            <pc:docMk/>
            <pc:sldMk cId="1043483234" sldId="389"/>
            <ac:cxnSpMk id="52" creationId="{72BF50FD-8C7B-39C7-85C4-FE6AFD4914D0}"/>
          </ac:cxnSpMkLst>
        </pc:cxnChg>
        <pc:cxnChg chg="add mod">
          <ac:chgData name="Sudheendra Herkal" userId="f3c620e209f08778" providerId="LiveId" clId="{3694C9B6-C086-48BB-9E5A-BA7629FDFD6E}" dt="2025-10-16T15:04:56.019" v="9340" actId="1582"/>
          <ac:cxnSpMkLst>
            <pc:docMk/>
            <pc:sldMk cId="1043483234" sldId="389"/>
            <ac:cxnSpMk id="53" creationId="{15928991-9B62-94B6-7A7C-1AC79B0DB058}"/>
          </ac:cxnSpMkLst>
        </pc:cxnChg>
        <pc:cxnChg chg="add mod">
          <ac:chgData name="Sudheendra Herkal" userId="f3c620e209f08778" providerId="LiveId" clId="{3694C9B6-C086-48BB-9E5A-BA7629FDFD6E}" dt="2025-10-16T15:03:54.246" v="9327" actId="14100"/>
          <ac:cxnSpMkLst>
            <pc:docMk/>
            <pc:sldMk cId="1043483234" sldId="389"/>
            <ac:cxnSpMk id="54" creationId="{9CA3E6F8-C226-0B7C-3845-B20A3BE0A2D5}"/>
          </ac:cxnSpMkLst>
        </pc:cxnChg>
        <pc:cxnChg chg="add mod">
          <ac:chgData name="Sudheendra Herkal" userId="f3c620e209f08778" providerId="LiveId" clId="{3694C9B6-C086-48BB-9E5A-BA7629FDFD6E}" dt="2025-10-16T15:04:56.019" v="9340" actId="1582"/>
          <ac:cxnSpMkLst>
            <pc:docMk/>
            <pc:sldMk cId="1043483234" sldId="389"/>
            <ac:cxnSpMk id="55" creationId="{0833B888-C6F2-C391-7656-C1A6438F8622}"/>
          </ac:cxnSpMkLst>
        </pc:cxnChg>
        <pc:cxnChg chg="add mod">
          <ac:chgData name="Sudheendra Herkal" userId="f3c620e209f08778" providerId="LiveId" clId="{3694C9B6-C086-48BB-9E5A-BA7629FDFD6E}" dt="2025-10-16T15:04:05.119" v="9329" actId="14100"/>
          <ac:cxnSpMkLst>
            <pc:docMk/>
            <pc:sldMk cId="1043483234" sldId="389"/>
            <ac:cxnSpMk id="56" creationId="{B3538E21-5E05-2A18-7503-476C46AD9D1E}"/>
          </ac:cxnSpMkLst>
        </pc:cxnChg>
        <pc:cxnChg chg="add mod">
          <ac:chgData name="Sudheendra Herkal" userId="f3c620e209f08778" providerId="LiveId" clId="{3694C9B6-C086-48BB-9E5A-BA7629FDFD6E}" dt="2025-10-16T15:04:09.817" v="9330" actId="14100"/>
          <ac:cxnSpMkLst>
            <pc:docMk/>
            <pc:sldMk cId="1043483234" sldId="389"/>
            <ac:cxnSpMk id="57" creationId="{82FB346C-AE87-D7EB-6358-E1929AE314CB}"/>
          </ac:cxnSpMkLst>
        </pc:cxnChg>
        <pc:cxnChg chg="add mod">
          <ac:chgData name="Sudheendra Herkal" userId="f3c620e209f08778" providerId="LiveId" clId="{3694C9B6-C086-48BB-9E5A-BA7629FDFD6E}" dt="2025-10-16T15:04:56.019" v="9340" actId="1582"/>
          <ac:cxnSpMkLst>
            <pc:docMk/>
            <pc:sldMk cId="1043483234" sldId="389"/>
            <ac:cxnSpMk id="58" creationId="{2973977D-53F2-1614-5A39-9D8752E18045}"/>
          </ac:cxnSpMkLst>
        </pc:cxnChg>
        <pc:cxnChg chg="add mod">
          <ac:chgData name="Sudheendra Herkal" userId="f3c620e209f08778" providerId="LiveId" clId="{3694C9B6-C086-48BB-9E5A-BA7629FDFD6E}" dt="2025-10-16T15:04:30.667" v="9334" actId="14100"/>
          <ac:cxnSpMkLst>
            <pc:docMk/>
            <pc:sldMk cId="1043483234" sldId="389"/>
            <ac:cxnSpMk id="59" creationId="{945C530A-8DAB-9D96-A8C9-B049154F1A1A}"/>
          </ac:cxnSpMkLst>
        </pc:cxnChg>
        <pc:cxnChg chg="add del mod">
          <ac:chgData name="Sudheendra Herkal" userId="f3c620e209f08778" providerId="LiveId" clId="{3694C9B6-C086-48BB-9E5A-BA7629FDFD6E}" dt="2025-10-16T15:02:10.390" v="9302" actId="478"/>
          <ac:cxnSpMkLst>
            <pc:docMk/>
            <pc:sldMk cId="1043483234" sldId="389"/>
            <ac:cxnSpMk id="60" creationId="{7DF85F35-61E3-CE04-B696-F357FD4FCA69}"/>
          </ac:cxnSpMkLst>
        </pc:cxnChg>
        <pc:cxnChg chg="add del mod">
          <ac:chgData name="Sudheendra Herkal" userId="f3c620e209f08778" providerId="LiveId" clId="{3694C9B6-C086-48BB-9E5A-BA7629FDFD6E}" dt="2025-10-16T15:02:11.965" v="9303" actId="478"/>
          <ac:cxnSpMkLst>
            <pc:docMk/>
            <pc:sldMk cId="1043483234" sldId="389"/>
            <ac:cxnSpMk id="61" creationId="{F46C875D-68BE-2B7C-1A49-8E7E187DC48D}"/>
          </ac:cxnSpMkLst>
        </pc:cxnChg>
        <pc:cxnChg chg="ord">
          <ac:chgData name="Sudheendra Herkal" userId="f3c620e209f08778" providerId="LiveId" clId="{3694C9B6-C086-48BB-9E5A-BA7629FDFD6E}" dt="2025-10-16T15:04:40.626" v="9338" actId="167"/>
          <ac:cxnSpMkLst>
            <pc:docMk/>
            <pc:sldMk cId="1043483234" sldId="389"/>
            <ac:cxnSpMk id="101" creationId="{B8E2EA33-B770-7AEB-A921-FE324AEEBC93}"/>
          </ac:cxnSpMkLst>
        </pc:cxnChg>
        <pc:cxnChg chg="add mod">
          <ac:chgData name="Sudheendra Herkal" userId="f3c620e209f08778" providerId="LiveId" clId="{3694C9B6-C086-48BB-9E5A-BA7629FDFD6E}" dt="2025-10-16T16:33:31.812" v="9887" actId="164"/>
          <ac:cxnSpMkLst>
            <pc:docMk/>
            <pc:sldMk cId="1043483234" sldId="389"/>
            <ac:cxnSpMk id="106" creationId="{2E9A7903-B8F7-DB1F-6EAC-8A7B187CEA12}"/>
          </ac:cxnSpMkLst>
        </pc:cxnChg>
        <pc:cxnChg chg="add mod">
          <ac:chgData name="Sudheendra Herkal" userId="f3c620e209f08778" providerId="LiveId" clId="{3694C9B6-C086-48BB-9E5A-BA7629FDFD6E}" dt="2025-10-16T16:33:31.812" v="9887" actId="164"/>
          <ac:cxnSpMkLst>
            <pc:docMk/>
            <pc:sldMk cId="1043483234" sldId="389"/>
            <ac:cxnSpMk id="108" creationId="{E0B9E554-1D3B-3377-D93D-33C907582705}"/>
          </ac:cxnSpMkLst>
        </pc:cxnChg>
      </pc:sldChg>
      <pc:sldMasterChg chg="modSldLayout">
        <pc:chgData name="Sudheendra Herkal" userId="f3c620e209f08778" providerId="LiveId" clId="{3694C9B6-C086-48BB-9E5A-BA7629FDFD6E}" dt="2025-10-16T13:32:13.897" v="5662" actId="403"/>
        <pc:sldMasterMkLst>
          <pc:docMk/>
          <pc:sldMasterMk cId="2184595991" sldId="2147483699"/>
        </pc:sldMasterMkLst>
        <pc:sldLayoutChg chg="modSp">
          <pc:chgData name="Sudheendra Herkal" userId="f3c620e209f08778" providerId="LiveId" clId="{3694C9B6-C086-48BB-9E5A-BA7629FDFD6E}" dt="2025-10-16T13:32:13.897" v="5662" actId="403"/>
          <pc:sldLayoutMkLst>
            <pc:docMk/>
            <pc:sldMasterMk cId="2184595991" sldId="2147483699"/>
            <pc:sldLayoutMk cId="3032693185" sldId="2147483695"/>
          </pc:sldLayoutMkLst>
          <pc:spChg chg="mod">
            <ac:chgData name="Sudheendra Herkal" userId="f3c620e209f08778" providerId="LiveId" clId="{3694C9B6-C086-48BB-9E5A-BA7629FDFD6E}" dt="2025-10-16T13:32:13.897" v="5662" actId="403"/>
            <ac:spMkLst>
              <pc:docMk/>
              <pc:sldMasterMk cId="2184595991" sldId="2147483699"/>
              <pc:sldLayoutMk cId="3032693185" sldId="2147483695"/>
              <ac:spMk id="3" creationId="{E0CDA8C3-9C0C-4E52-9A62-E4DB159E6B0E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90006-4F15-49C5-9342-FAA5B5B69260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479FC-F582-4B96-A98D-4C9FD4995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55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479FC-F582-4B96-A98D-4C9FD49951F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700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Fatigue in bridges, sway of buildings, growth of cracks, vibration of structures,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479FC-F582-4B96-A98D-4C9FD49951F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119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479FC-F582-4B96-A98D-4C9FD49951F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962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479FC-F582-4B96-A98D-4C9FD49951FC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30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3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4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5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82" y="0"/>
            <a:ext cx="10581017" cy="74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882" y="871269"/>
            <a:ext cx="10581017" cy="517584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245-2451831_iit-madras-logo – Department of Ocean Engineering">
            <a:extLst>
              <a:ext uri="{FF2B5EF4-FFF2-40B4-BE49-F238E27FC236}">
                <a16:creationId xmlns:a16="http://schemas.microsoft.com/office/drawing/2014/main" id="{E32644BA-629A-CD46-8E1C-CEC2D0880B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7389" y="6356350"/>
            <a:ext cx="452887" cy="47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69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4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0"/>
            <a:ext cx="10691265" cy="7524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7911" y="1145666"/>
            <a:ext cx="5212080" cy="48162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9552" y="1138807"/>
            <a:ext cx="5212080" cy="4823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1793DA-7BEB-53E6-7883-ED7DB38473EB}"/>
              </a:ext>
            </a:extLst>
          </p:cNvPr>
          <p:cNvCxnSpPr/>
          <p:nvPr userDrawn="1"/>
        </p:nvCxnSpPr>
        <p:spPr>
          <a:xfrm>
            <a:off x="5857875" y="885825"/>
            <a:ext cx="0" cy="51816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91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4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0"/>
            <a:ext cx="10691265" cy="7159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8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4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6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7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59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 descr="A close up of a blue and white swirl&#10;&#10;Description automatically generated">
            <a:extLst>
              <a:ext uri="{FF2B5EF4-FFF2-40B4-BE49-F238E27FC236}">
                <a16:creationId xmlns:a16="http://schemas.microsoft.com/office/drawing/2014/main" id="{6939927E-2F68-C3D7-105F-82888B4BF9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73" b="477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0"/>
            <a:ext cx="12191999" cy="13716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BE441-9013-3A7F-EB64-42A80AA1D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5715000"/>
            <a:ext cx="10714984" cy="960120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2800" dirty="0"/>
              <a:t>CV5100: Modelling, Uncertainty and Data for Engineers</a:t>
            </a:r>
            <a:br>
              <a:rPr lang="en-US" sz="2800" dirty="0"/>
            </a:br>
            <a:r>
              <a:rPr lang="en-US" sz="2800" dirty="0"/>
              <a:t>MODULE 2: TIME SERIES ANALYSIS, lecture 1: COMPONENTS</a:t>
            </a:r>
            <a:endParaRPr lang="en-IN" sz="2800" dirty="0"/>
          </a:p>
        </p:txBody>
      </p:sp>
      <p:pic>
        <p:nvPicPr>
          <p:cNvPr id="5" name="Picture 2" descr="245-2451831_iit-madras-logo – Department of Ocean Engineering">
            <a:extLst>
              <a:ext uri="{FF2B5EF4-FFF2-40B4-BE49-F238E27FC236}">
                <a16:creationId xmlns:a16="http://schemas.microsoft.com/office/drawing/2014/main" id="{EDE4E1B6-2073-51C9-2C04-E2CCA4B2E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5025" y="5715000"/>
            <a:ext cx="836935" cy="87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93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9051-CC9F-F354-7C51-A8E376D1D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expression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6BDECE-E44F-72DF-72E7-0A0E81F4B3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Using all these components we can thus write time series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unga" panose="020B0502040204020203" pitchFamily="34" charset="0"/>
                        </a:rPr>
                        <m:t>𝑌</m:t>
                      </m:r>
                      <m:r>
                        <a:rPr lang="en-IN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unga" panose="020B0502040204020203" pitchFamily="34" charset="0"/>
                        </a:rPr>
                        <m:t>(</m:t>
                      </m:r>
                      <m:r>
                        <a:rPr lang="en-IN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unga" panose="020B0502040204020203" pitchFamily="34" charset="0"/>
                        </a:rPr>
                        <m:t>𝑡</m:t>
                      </m:r>
                      <m:r>
                        <a:rPr lang="en-IN" i="1" kern="10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unga" panose="020B0502040204020203" pitchFamily="34" charset="0"/>
                        </a:rPr>
                        <m:t>)=</m:t>
                      </m:r>
                      <m:sSub>
                        <m:sSubPr>
                          <m:ctrlP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u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unga" panose="020B0502040204020203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unga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IN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unga" panose="020B0502040204020203" pitchFamily="34" charset="0"/>
                        </a:rPr>
                        <m:t>+</m:t>
                      </m:r>
                      <m:r>
                        <a:rPr lang="en-IN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unga" panose="020B0502040204020203" pitchFamily="34" charset="0"/>
                        </a:rPr>
                        <m:t>𝑟𝑡</m:t>
                      </m:r>
                      <m:r>
                        <a:rPr lang="en-IN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unga" panose="020B0502040204020203" pitchFamily="34" charset="0"/>
                        </a:rPr>
                        <m:t>+</m:t>
                      </m:r>
                      <m:r>
                        <a:rPr lang="en-IN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unga" panose="020B0502040204020203" pitchFamily="34" charset="0"/>
                        </a:rPr>
                        <m:t>𝑎𝑐𝑜𝑠</m:t>
                      </m:r>
                      <m:r>
                        <a:rPr lang="en-IN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unga" panose="020B0502040204020203" pitchFamily="34" charset="0"/>
                        </a:rPr>
                        <m:t>(</m:t>
                      </m:r>
                      <m:sSub>
                        <m:sSubPr>
                          <m:ctrlP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u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unga" panose="020B0502040204020203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unga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IN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unga" panose="020B0502040204020203" pitchFamily="34" charset="0"/>
                        </a:rPr>
                        <m:t>𝑡</m:t>
                      </m:r>
                      <m:r>
                        <a:rPr lang="en-IN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unga" panose="020B0502040204020203" pitchFamily="34" charset="0"/>
                        </a:rPr>
                        <m:t>)+</m:t>
                      </m:r>
                      <m:r>
                        <a:rPr lang="en-IN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unga" panose="020B0502040204020203" pitchFamily="34" charset="0"/>
                        </a:rPr>
                        <m:t>𝑏𝑠𝑖𝑛</m:t>
                      </m:r>
                      <m:r>
                        <a:rPr lang="en-IN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unga" panose="020B0502040204020203" pitchFamily="34" charset="0"/>
                        </a:rPr>
                        <m:t>(</m:t>
                      </m:r>
                      <m:sSub>
                        <m:sSubPr>
                          <m:ctrlP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u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unga" panose="020B0502040204020203" pitchFamily="34" charset="0"/>
                            </a:rPr>
                            <m:t>𝜔</m:t>
                          </m:r>
                        </m:e>
                        <m:sub>
                          <m: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unga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IN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unga" panose="020B0502040204020203" pitchFamily="34" charset="0"/>
                        </a:rPr>
                        <m:t>𝑡</m:t>
                      </m:r>
                      <m:r>
                        <a:rPr lang="en-IN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unga" panose="020B0502040204020203" pitchFamily="34" charset="0"/>
                        </a:rPr>
                        <m:t>)+</m:t>
                      </m:r>
                      <m:r>
                        <a:rPr lang="en-IN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unga" panose="020B0502040204020203" pitchFamily="34" charset="0"/>
                        </a:rPr>
                        <m:t>𝑜</m:t>
                      </m:r>
                      <m:sSub>
                        <m:sSubPr>
                          <m:ctrlP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unga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unga" panose="020B0502040204020203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en-IN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unga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IN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unga" panose="020B0502040204020203" pitchFamily="34" charset="0"/>
                        </a:rPr>
                        <m:t>(</m:t>
                      </m:r>
                      <m:r>
                        <a:rPr lang="en-IN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unga" panose="020B0502040204020203" pitchFamily="34" charset="0"/>
                        </a:rPr>
                        <m:t>𝑡</m:t>
                      </m:r>
                      <m:r>
                        <a:rPr lang="en-IN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unga" panose="020B0502040204020203" pitchFamily="34" charset="0"/>
                        </a:rPr>
                        <m:t>)+</m:t>
                      </m:r>
                      <m:r>
                        <a:rPr lang="en-IN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unga" panose="020B0502040204020203" pitchFamily="34" charset="0"/>
                        </a:rPr>
                        <m:t>𝜖</m:t>
                      </m:r>
                      <m:r>
                        <a:rPr lang="en-IN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unga" panose="020B0502040204020203" pitchFamily="34" charset="0"/>
                        </a:rPr>
                        <m:t>(</m:t>
                      </m:r>
                      <m:r>
                        <a:rPr lang="en-IN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unga" panose="020B0502040204020203" pitchFamily="34" charset="0"/>
                        </a:rPr>
                        <m:t>𝑡</m:t>
                      </m:r>
                      <m:r>
                        <a:rPr lang="en-IN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unga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en-IN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unga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unga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unga" panose="020B0502040204020203" pitchFamily="34" charset="0"/>
                          </a:rPr>
                          <m:t>𝑦</m:t>
                        </m:r>
                      </m:e>
                      <m:sub>
                        <m:r>
                          <a:rPr lang="en-US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unga" panose="020B0502040204020203" pitchFamily="34" charset="0"/>
                          </a:rPr>
                          <m:t>0</m:t>
                        </m:r>
                      </m:sub>
                    </m:sSub>
                    <m:r>
                      <a:rPr lang="en-US" b="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unga" panose="020B0502040204020203" pitchFamily="34" charset="0"/>
                      </a:rPr>
                      <m:t>=</m:t>
                    </m:r>
                  </m:oMath>
                </a14:m>
                <a:r>
                  <a:rPr lang="en-IN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unga" panose="020B0502040204020203" pitchFamily="34" charset="0"/>
                  </a:rPr>
                  <a:t> intercept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unga" panose="020B0502040204020203" pitchFamily="34" charset="0"/>
                      </a:rPr>
                      <m:t>𝑟</m:t>
                    </m:r>
                  </m:oMath>
                </a14:m>
                <a:r>
                  <a:rPr lang="en-IN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unga" panose="020B0502040204020203" pitchFamily="34" charset="0"/>
                  </a:rPr>
                  <a:t> = rate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unga" panose="020B0502040204020203" pitchFamily="34" charset="0"/>
                      </a:rPr>
                      <m:t>𝑎</m:t>
                    </m:r>
                    <m:r>
                      <a:rPr lang="en-US" b="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unga" panose="020B0502040204020203" pitchFamily="34" charset="0"/>
                      </a:rPr>
                      <m:t> </m:t>
                    </m:r>
                  </m:oMath>
                </a14:m>
                <a:r>
                  <a:rPr lang="en-IN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unga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unga" panose="020B0502040204020203" pitchFamily="34" charset="0"/>
                      </a:rPr>
                      <m:t>𝑏</m:t>
                    </m:r>
                  </m:oMath>
                </a14:m>
                <a:r>
                  <a:rPr lang="en-IN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unga" panose="020B0502040204020203" pitchFamily="34" charset="0"/>
                  </a:rPr>
                  <a:t> are signal coefficients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unga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unga" panose="020B0502040204020203" pitchFamily="34" charset="0"/>
                          </a:rPr>
                          <m:t>𝜔</m:t>
                        </m:r>
                      </m:e>
                      <m:sub>
                        <m:r>
                          <a:rPr lang="en-US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unga" panose="020B0502040204020203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unga" panose="020B0502040204020203" pitchFamily="34" charset="0"/>
                  </a:rPr>
                  <a:t> is frequency of signal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unga" panose="020B0502040204020203" pitchFamily="34" charset="0"/>
                      </a:rPr>
                      <m:t>𝑜</m:t>
                    </m:r>
                  </m:oMath>
                </a14:m>
                <a:r>
                  <a:rPr lang="en-IN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unga" panose="020B0502040204020203" pitchFamily="34" charset="0"/>
                  </a:rPr>
                  <a:t> is the offset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unga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unga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unga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IN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unga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unga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unga" panose="020B0502040204020203" pitchFamily="34" charset="0"/>
                          </a:rPr>
                          <m:t>𝑢</m:t>
                        </m:r>
                      </m:e>
                      <m:sub>
                        <m:r>
                          <a:rPr lang="en-US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unga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unga" panose="020B0502040204020203" pitchFamily="34" charset="0"/>
                  </a:rPr>
                  <a:t> Heaviside step function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unga" panose="020B0502040204020203" pitchFamily="34" charset="0"/>
                      </a:rPr>
                      <m:t>𝜖</m:t>
                    </m:r>
                    <m:d>
                      <m:dPr>
                        <m:ctrlPr>
                          <a:rPr lang="en-US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unga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unga" panose="020B0502040204020203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unga" panose="020B0502040204020203" pitchFamily="34" charset="0"/>
                  </a:rPr>
                  <a:t> is the noise</a:t>
                </a:r>
                <a:endParaRPr lang="en-IN" sz="1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unga" panose="020B0502040204020203" pitchFamily="34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6BDECE-E44F-72DF-72E7-0A0E81F4B3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9" t="-7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142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DA4B-C54C-CBD5-4CA9-FA629529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Example</a:t>
            </a:r>
            <a:endParaRPr lang="en-IN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24BA7390-AF00-72DB-6521-7E92D6331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03" y="741872"/>
            <a:ext cx="5259530" cy="302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A4C9D899-6546-453B-E381-622863210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48" y="3752472"/>
            <a:ext cx="5267196" cy="302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C7CF649-BA1B-5101-444F-4B770EDC9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130" y="3752471"/>
            <a:ext cx="5339829" cy="3028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08F0F39A-A56D-8EA2-14DC-A29F76B7E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20" y="758611"/>
            <a:ext cx="5259529" cy="302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715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7D01-53AA-297F-03A3-52257931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170F2D-0DF8-AE3D-400C-0AB4E808D2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2800" dirty="0"/>
                  <a:t>Time series is a discrete time sequence of data points indexed in time</a:t>
                </a:r>
              </a:p>
              <a:p>
                <a:r>
                  <a:rPr lang="en-US" sz="2800" dirty="0"/>
                  <a:t>Essentially a discretized signal which varies as a function of time</a:t>
                </a:r>
              </a:p>
              <a:p>
                <a:r>
                  <a:rPr lang="en-US" sz="2800" dirty="0"/>
                  <a:t>The data is typically collected at fixed intervals, expressed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 (sampling interval) or as we saw earlier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 (sampling frequency)</a:t>
                </a:r>
              </a:p>
              <a:p>
                <a:r>
                  <a:rPr lang="en-IN" sz="2800" dirty="0"/>
                  <a:t>Thus, time series can be denoted as a vector: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IN" sz="2800" dirty="0"/>
              </a:p>
              <a:p>
                <a:r>
                  <a:rPr lang="en-IN" sz="2800" dirty="0"/>
                  <a:t>In Fourier transform, we were looking at deterministic signals. Here we assume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sz="2800" dirty="0"/>
                  <a:t> is a random variable, considering the uncertainty introduced by noise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170F2D-0DF8-AE3D-400C-0AB4E808D2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4" t="-8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50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3E2C1-8BA0-73C2-94C9-93F0F9CC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analysis (TSA)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E0D7-6FBC-1484-0E3D-46A3884B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TSA is identifying trends, seasonality and other such patterns so that we can forecast time series and make informed decisions</a:t>
            </a:r>
          </a:p>
          <a:p>
            <a:r>
              <a:rPr lang="en-US" dirty="0"/>
              <a:t>Why should we care?</a:t>
            </a:r>
          </a:p>
          <a:p>
            <a:pPr lvl="1"/>
            <a:r>
              <a:rPr lang="en-US" dirty="0"/>
              <a:t>Time series is everywhere around us! </a:t>
            </a:r>
          </a:p>
          <a:p>
            <a:pPr lvl="1"/>
            <a:r>
              <a:rPr lang="en-US" dirty="0"/>
              <a:t>Examples?</a:t>
            </a:r>
          </a:p>
          <a:p>
            <a:pPr lvl="1"/>
            <a:r>
              <a:rPr lang="en-US" dirty="0"/>
              <a:t>We just don’t care about what happened! We also want to predict what will happen next</a:t>
            </a:r>
          </a:p>
          <a:p>
            <a:pPr lvl="1"/>
            <a:r>
              <a:rPr lang="en-US" dirty="0"/>
              <a:t>Will the bridge be health after 20 years?</a:t>
            </a:r>
          </a:p>
          <a:p>
            <a:pPr lvl="1"/>
            <a:r>
              <a:rPr lang="en-US" dirty="0"/>
              <a:t>What signs of early damage can the building show?</a:t>
            </a:r>
          </a:p>
          <a:p>
            <a:pPr lvl="1"/>
            <a:r>
              <a:rPr lang="en-US" dirty="0"/>
              <a:t>How much will a skyscraper foundation settle 5 years later?</a:t>
            </a:r>
          </a:p>
          <a:p>
            <a:r>
              <a:rPr lang="en-US" dirty="0"/>
              <a:t>If a bridge starts behaving differently today than it did last year, could you detect it before failure?</a:t>
            </a:r>
          </a:p>
          <a:p>
            <a:pPr lvl="1"/>
            <a:r>
              <a:rPr lang="en-US" dirty="0"/>
              <a:t>Time series analysis lets you do that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5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07CF-B438-3EAA-0A15-84FE7DE35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1ED8A-0AA1-01C1-98E1-DAB7440E84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Time series is written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…,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I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Time series is decomposed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IN" dirty="0"/>
                  <a:t> = trend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= seasonality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= offset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= irregularities or outliers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= noise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1ED8A-0AA1-01C1-98E1-DAB7440E84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9" t="-7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256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534C-B602-BAFD-484B-25CA47C3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5DE900-71DD-A904-8C4A-EE54DB6114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Trend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5DE900-71DD-A904-8C4A-EE54DB6114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9" t="-7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3A9F4C3-087A-2C17-FC19-7D6D50624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826" y="1336894"/>
            <a:ext cx="6618412" cy="458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66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349ED-99D3-526E-F064-15B363648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9CDD8-E367-0C8C-052A-71136C286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5F0499-509A-E1DA-8C48-E2B3444E90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Seasonality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5F0499-509A-E1DA-8C48-E2B3444E9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9" t="-7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8467684C-D14A-3DA0-05D1-FD6BBB7EA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296" y="2113071"/>
            <a:ext cx="6618412" cy="458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585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9DEE-C4C0-F903-2E10-70150F64B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89F4C-9854-00C5-03E4-066B6C631A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Offset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089F4C-9854-00C5-03E4-066B6C631A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9" t="-7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42C05A0C-E74C-EFC6-9A29-52EAA67EA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326" y="2163388"/>
            <a:ext cx="8097216" cy="4333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2947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C401-0AEF-093C-DC21-FB3B499A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F7F367-832F-20D8-2E0B-E02EEB3E88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Noise:</a:t>
                </a:r>
              </a:p>
              <a:p>
                <a:pPr lvl="1"/>
                <a:r>
                  <a:rPr lang="en-US" dirty="0"/>
                  <a:t>Random fluctuations in time series, some of it is coming from random factors, others is coming from systematic issues</a:t>
                </a:r>
              </a:p>
              <a:p>
                <a:pPr lvl="1"/>
                <a:r>
                  <a:rPr lang="en-US" dirty="0"/>
                  <a:t>Noise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IN" dirty="0"/>
                  <a:t> error! Error does contribute to noise</a:t>
                </a:r>
              </a:p>
              <a:p>
                <a:pPr lvl="1"/>
                <a:r>
                  <a:rPr lang="en-IN" dirty="0"/>
                  <a:t>We would like to remove unwanted variations</a:t>
                </a:r>
              </a:p>
              <a:p>
                <a:pPr lvl="1"/>
                <a:endParaRPr lang="en-IN" dirty="0"/>
              </a:p>
              <a:p>
                <a:r>
                  <a:rPr lang="en-IN" dirty="0"/>
                  <a:t>Types of noise:</a:t>
                </a:r>
              </a:p>
              <a:p>
                <a:pPr lvl="1"/>
                <a:r>
                  <a:rPr lang="en-IN" dirty="0"/>
                  <a:t>White noise: Contains all frequencies with same amplitude</a:t>
                </a:r>
              </a:p>
              <a:p>
                <a:pPr lvl="1"/>
                <a:r>
                  <a:rPr lang="en-IN" dirty="0" err="1"/>
                  <a:t>Colored</a:t>
                </a:r>
                <a:r>
                  <a:rPr lang="en-IN" dirty="0"/>
                  <a:t> noise:</a:t>
                </a:r>
              </a:p>
              <a:p>
                <a:pPr lvl="2"/>
                <a:r>
                  <a:rPr lang="en-IN" dirty="0"/>
                  <a:t>Pink noise: Amplitude of frequency reduces with increase in frequency</a:t>
                </a:r>
              </a:p>
              <a:p>
                <a:pPr lvl="2"/>
                <a:r>
                  <a:rPr lang="en-IN" dirty="0"/>
                  <a:t>Brown noise: Amplitude of frequency reduces as squared rate with increase in frequency</a:t>
                </a:r>
              </a:p>
              <a:p>
                <a:pPr lvl="2"/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F7F367-832F-20D8-2E0B-E02EEB3E88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9" t="-7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100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BC4A5-F21C-1D4B-EBA3-F0E984265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model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431BD9-1D7F-0430-A244-3BC68D80AF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sz="2800" dirty="0"/>
                  <a:t>Noise:</a:t>
                </a:r>
              </a:p>
              <a:p>
                <a:r>
                  <a:rPr lang="en-US" dirty="0"/>
                  <a:t>A stationary random noise yields uncorrelated and zero-mean random variables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  <a:p>
                <a:pPr marL="457200" lvl="1" indent="0">
                  <a:buNone/>
                </a:pPr>
                <a:r>
                  <a:rPr lang="en-IN" dirty="0"/>
                  <a:t>meaning that noise at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N" dirty="0"/>
                  <a:t> is not influenced by previous observations</a:t>
                </a:r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eqArr>
                      <m:eqArrPr>
                        <m:ctrlPr>
                          <a:rPr lang="en-IN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unga" panose="020B0502040204020203" pitchFamily="34" charset="0"/>
                          </a:rPr>
                        </m:ctrlPr>
                      </m:eqArrPr>
                      <m:e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unga" panose="020B0502040204020203" pitchFamily="34" charset="0"/>
                          </a:rPr>
                          <m:t>𝔼</m:t>
                        </m:r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unga" panose="020B0502040204020203" pitchFamily="34" charset="0"/>
                          </a:rPr>
                          <m:t>(</m:t>
                        </m:r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unga" panose="020B0502040204020203" pitchFamily="34" charset="0"/>
                          </a:rPr>
                          <m:t>𝑌</m:t>
                        </m:r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unga" panose="020B0502040204020203" pitchFamily="34" charset="0"/>
                          </a:rPr>
                          <m:t>)=</m:t>
                        </m:r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unga" panose="020B0502040204020203" pitchFamily="34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unga" panose="020B0502040204020203" pitchFamily="34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IN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unga" panose="020B0502040204020203" pitchFamily="34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IN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unga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unga" panose="020B0502040204020203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unga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IN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unga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unga" panose="020B0502040204020203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unga" panose="020B0502040204020203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IN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unga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IN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unga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unga" panose="020B0502040204020203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N" i="1" kern="100">
                                        <a:effectLst/>
                                        <a:latin typeface="Cambria Math" panose="02040503050406030204" pitchFamily="18" charset="0"/>
                                        <a:ea typeface="Aptos" panose="020B0004020202020204" pitchFamily="34" charset="0"/>
                                        <a:cs typeface="Tunga" panose="020B0502040204020203" pitchFamily="34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unga" panose="020B0502040204020203" pitchFamily="34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IN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unga" panose="020B0502040204020203" pitchFamily="34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IN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unga" panose="020B0502040204020203" pitchFamily="34" charset="0"/>
                                  </a:rPr>
                                </m:ctrlPr>
                              </m:eqArrPr>
                              <m:e>
                                <m:r>
                                  <a:rPr lang="en-IN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unga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unga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unga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IN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unga" panose="020B0502040204020203" pitchFamily="34" charset="0"/>
                                  </a:rPr>
                                  <m:t>0</m:t>
                                </m:r>
                              </m:e>
                            </m:eqArr>
                          </m:e>
                        </m:d>
                      </m:e>
                    </m:eqArr>
                  </m:oMath>
                </a14:m>
                <a:endParaRPr lang="en-IN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unga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eqArr>
                      <m:eqArrPr>
                        <m:ctrlPr>
                          <a:rPr lang="en-IN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unga" panose="020B0502040204020203" pitchFamily="34" charset="0"/>
                          </a:rPr>
                        </m:ctrlPr>
                      </m:eqArrPr>
                      <m:e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unga" panose="020B0502040204020203" pitchFamily="34" charset="0"/>
                          </a:rPr>
                          <m:t>𝔻</m:t>
                        </m:r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unga" panose="020B0502040204020203" pitchFamily="34" charset="0"/>
                          </a:rPr>
                          <m:t>(</m:t>
                        </m:r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unga" panose="020B0502040204020203" pitchFamily="34" charset="0"/>
                          </a:rPr>
                          <m:t>𝑌</m:t>
                        </m:r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unga" panose="020B0502040204020203" pitchFamily="34" charset="0"/>
                          </a:rPr>
                          <m:t>)=</m:t>
                        </m:r>
                        <m:sSub>
                          <m:sSubPr>
                            <m:ctrlPr>
                              <a:rPr lang="en-IN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unga" panose="020B0502040204020203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unga" panose="020B0502040204020203" pitchFamily="34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IN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unga" panose="020B0502040204020203" pitchFamily="34" charset="0"/>
                              </a:rPr>
                              <m:t>𝑌</m:t>
                            </m:r>
                          </m:sub>
                        </m:sSub>
                        <m:r>
                          <a:rPr lang="en-IN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unga" panose="020B0502040204020203" pitchFamily="34" charset="0"/>
                          </a:rPr>
                          <m:t>=</m:t>
                        </m:r>
                        <m:sSup>
                          <m:sSupPr>
                            <m:ctrlPr>
                              <a:rPr lang="en-IN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unga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IN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unga" panose="020B0502040204020203" pitchFamily="34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IN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unga" panose="020B0502040204020203" pitchFamily="34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IN" i="1" kern="10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unga" panose="020B0502040204020203" pitchFamily="34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4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 kern="10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unga" panose="020B0502040204020203" pitchFamily="34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unga" panose="020B0502040204020203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unga" panose="020B0502040204020203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unga" panose="020B0502040204020203" pitchFamily="34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unga" panose="020B0502040204020203" pitchFamily="34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unga" panose="020B0502040204020203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unga" panose="020B0502040204020203" pitchFamily="3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unga" panose="020B0502040204020203" pitchFamily="34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unga" panose="020B0502040204020203" pitchFamily="34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unga" panose="020B0502040204020203" pitchFamily="34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unga" panose="020B0502040204020203" pitchFamily="34" charset="0"/>
                                    </a:rPr>
                                    <m:t>⋮</m:t>
                                  </m:r>
                                </m:e>
                                <m:e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unga" panose="020B0502040204020203" pitchFamily="34" charset="0"/>
                                    </a:rPr>
                                    <m:t>⋱</m:t>
                                  </m:r>
                                </m:e>
                                <m:e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unga" panose="020B0502040204020203" pitchFamily="34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unga" panose="020B0502040204020203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unga" panose="020B0502040204020203" pitchFamily="34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unga" panose="020B0502040204020203" pitchFamily="34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IN" i="1" kern="1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unga" panose="020B0502040204020203" pitchFamily="34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</m:eqArr>
                  </m:oMath>
                </a14:m>
                <a:endParaRPr lang="en-US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unga" panose="020B0502040204020203" pitchFamily="34" charset="0"/>
                </a:endParaRPr>
              </a:p>
              <a:p>
                <a:pPr lvl="1"/>
                <a:r>
                  <a:rPr lang="en-IN" kern="100" dirty="0">
                    <a:effectLst/>
                    <a:ea typeface="Aptos" panose="020B0004020202020204" pitchFamily="34" charset="0"/>
                    <a:cs typeface="Tunga" panose="020B0502040204020203" pitchFamily="34" charset="0"/>
                  </a:rPr>
                  <a:t>Thus, White noise can be represented by using Gaussian Distribution </a:t>
                </a:r>
                <a14:m>
                  <m:oMath xmlns:m="http://schemas.openxmlformats.org/officeDocument/2006/math">
                    <m:r>
                      <a:rPr lang="en-US" b="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unga" panose="020B0502040204020203" pitchFamily="34" charset="0"/>
                      </a:rPr>
                      <m:t>𝜇</m:t>
                    </m:r>
                    <m:r>
                      <a:rPr lang="en-US" b="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unga" panose="020B0502040204020203" pitchFamily="34" charset="0"/>
                      </a:rPr>
                      <m:t>=0 </m:t>
                    </m:r>
                  </m:oMath>
                </a14:m>
                <a:r>
                  <a:rPr lang="en-IN" kern="100" dirty="0">
                    <a:effectLst/>
                    <a:ea typeface="Aptos" panose="020B0004020202020204" pitchFamily="34" charset="0"/>
                    <a:cs typeface="Tunga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unga" panose="020B0502040204020203" pitchFamily="34" charset="0"/>
                      </a:rPr>
                      <m:t>𝑣𝑎𝑟</m:t>
                    </m:r>
                    <m:r>
                      <a:rPr lang="en-US" b="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unga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unga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unga" panose="020B0502040204020203" pitchFamily="34" charset="0"/>
                          </a:rPr>
                          <m:t>𝜎</m:t>
                        </m:r>
                      </m:e>
                      <m:sup>
                        <m:r>
                          <a:rPr lang="en-US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unga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IN" kern="100" dirty="0">
                  <a:effectLst/>
                  <a:ea typeface="Aptos" panose="020B0004020202020204" pitchFamily="34" charset="0"/>
                  <a:cs typeface="Tunga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unga" panose="020B0502040204020203" pitchFamily="34" charset="0"/>
                      </a:rPr>
                      <m:t>𝜖</m:t>
                    </m:r>
                    <m:d>
                      <m:dPr>
                        <m:ctrlPr>
                          <a:rPr lang="en-US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unga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unga" panose="020B0502040204020203" pitchFamily="34" charset="0"/>
                          </a:rPr>
                          <m:t>𝑡</m:t>
                        </m:r>
                      </m:e>
                    </m:d>
                    <m:r>
                      <a:rPr lang="en-US" b="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unga" panose="020B0502040204020203" pitchFamily="34" charset="0"/>
                      </a:rPr>
                      <m:t>~ </m:t>
                    </m:r>
                    <m:r>
                      <a:rPr lang="en-US" b="1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unga" panose="020B0502040204020203" pitchFamily="34" charset="0"/>
                      </a:rPr>
                      <m:t>𝑵</m:t>
                    </m:r>
                    <m:d>
                      <m:dPr>
                        <m:ctrlPr>
                          <a:rPr lang="en-US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unga" panose="020B0502040204020203" pitchFamily="34" charset="0"/>
                          </a:rPr>
                        </m:ctrlPr>
                      </m:dPr>
                      <m:e>
                        <m:r>
                          <a:rPr lang="en-US" b="1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unga" panose="020B0502040204020203" pitchFamily="34" charset="0"/>
                          </a:rPr>
                          <m:t>𝟎</m:t>
                        </m:r>
                        <m:r>
                          <a:rPr lang="en-US" b="1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unga" panose="020B0502040204020203" pitchFamily="34" charset="0"/>
                          </a:rPr>
                          <m:t>,</m:t>
                        </m:r>
                        <m:r>
                          <a:rPr lang="en-US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unga" panose="020B0502040204020203" pitchFamily="34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kern="100" smtClean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unga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b="0" i="1" kern="100" smtClean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unga" panose="020B0502040204020203" pitchFamily="34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kern="100" smtClean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unga" panose="020B0502040204020203" pitchFamily="34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kern="100" dirty="0">
                  <a:effectLst/>
                  <a:ea typeface="Aptos" panose="020B0004020202020204" pitchFamily="34" charset="0"/>
                  <a:cs typeface="Tunga" panose="020B0502040204020203" pitchFamily="34" charset="0"/>
                </a:endParaRPr>
              </a:p>
              <a:p>
                <a:pPr lvl="1"/>
                <a:endParaRPr lang="en-IN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unga" panose="020B0502040204020203" pitchFamily="34" charset="0"/>
                </a:endParaRPr>
              </a:p>
              <a:p>
                <a:pPr lvl="1"/>
                <a:endParaRPr lang="en-IN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431BD9-1D7F-0430-A244-3BC68D80AF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64" t="-8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151634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5150</TotalTime>
  <Words>564</Words>
  <Application>Microsoft Office PowerPoint</Application>
  <PresentationFormat>Widescreen</PresentationFormat>
  <Paragraphs>75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Calisto MT</vt:lpstr>
      <vt:lpstr>Cambria Math</vt:lpstr>
      <vt:lpstr>Univers Condensed</vt:lpstr>
      <vt:lpstr>ChronicleVTI</vt:lpstr>
      <vt:lpstr>CV5100: Modelling, Uncertainty and Data for Engineers MODULE 2: TIME SERIES ANALYSIS, lecture 1: COMPONENTS</vt:lpstr>
      <vt:lpstr>Time series</vt:lpstr>
      <vt:lpstr>Time series analysis (TSA)</vt:lpstr>
      <vt:lpstr>Components</vt:lpstr>
      <vt:lpstr>components</vt:lpstr>
      <vt:lpstr>components</vt:lpstr>
      <vt:lpstr>components</vt:lpstr>
      <vt:lpstr>components</vt:lpstr>
      <vt:lpstr>components model</vt:lpstr>
      <vt:lpstr>Time series expression</vt:lpstr>
      <vt:lpstr>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Sudheendra Herkal</dc:creator>
  <cp:lastModifiedBy>Sudheendra Herkal</cp:lastModifiedBy>
  <cp:revision>24</cp:revision>
  <dcterms:created xsi:type="dcterms:W3CDTF">2025-05-19T08:31:03Z</dcterms:created>
  <dcterms:modified xsi:type="dcterms:W3CDTF">2025-10-23T12:20:52Z</dcterms:modified>
</cp:coreProperties>
</file>