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10.xml" ContentType="application/vnd.openxmlformats-officedocument.drawingml.chart+xml"/>
  <Override PartName="/ppt/charts/chart40.xml" ContentType="application/vnd.openxmlformats-officedocument.drawingml.chart+xml"/>
  <Override PartName="/ppt/charts/chart50.xml" ContentType="application/vnd.openxmlformats-officedocument.drawingml.chart+xml"/>
  <Override PartName="/ppt/charts/chart60.xml" ContentType="application/vnd.openxmlformats-officedocument.drawingml.chart+xml"/>
  <Override PartName="/ppt/charts/chart70.xml" ContentType="application/vnd.openxmlformats-officedocument.drawingml.chart+xml"/>
  <Override PartName="/ppt/charts/chart80.xml" ContentType="application/vnd.openxmlformats-officedocument.drawingml.chart+xml"/>
  <Override PartName="/ppt/charts/colors10.xml" ContentType="application/vnd.ms-office.chartcolorstyle+xml"/>
  <Override PartName="/ppt/charts/style10.xml" ContentType="application/vnd.ms-office.chartstyle+xml"/>
  <Override PartName="/ppt/charts/colors40.xml" ContentType="application/vnd.ms-office.chartcolorstyle+xml"/>
  <Override PartName="/ppt/charts/style40.xml" ContentType="application/vnd.ms-office.chartstyle+xml"/>
  <Override PartName="/ppt/charts/colors50.xml" ContentType="application/vnd.ms-office.chartcolorstyle+xml"/>
  <Override PartName="/ppt/charts/style50.xml" ContentType="application/vnd.ms-office.chartstyle+xml"/>
  <Override PartName="/ppt/charts/colors60.xml" ContentType="application/vnd.ms-office.chartcolorstyle+xml"/>
  <Override PartName="/ppt/charts/style60.xml" ContentType="application/vnd.ms-office.chartstyle+xml"/>
  <Override PartName="/ppt/charts/colors70.xml" ContentType="application/vnd.ms-office.chartcolorstyle+xml"/>
  <Override PartName="/ppt/charts/style70.xml" ContentType="application/vnd.ms-office.chartstyle+xml"/>
  <Override PartName="/ppt/charts/colors80.xml" ContentType="application/vnd.ms-office.chartcolorstyle+xml"/>
  <Override PartName="/ppt/charts/style80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3" r:id="rId7"/>
    <p:sldId id="262" r:id="rId8"/>
    <p:sldId id="261" r:id="rId9"/>
    <p:sldId id="265" r:id="rId10"/>
    <p:sldId id="266" r:id="rId11"/>
    <p:sldId id="264" r:id="rId12"/>
    <p:sldId id="267" r:id="rId13"/>
    <p:sldId id="356" r:id="rId14"/>
    <p:sldId id="269" r:id="rId15"/>
    <p:sldId id="271" r:id="rId16"/>
    <p:sldId id="268" r:id="rId17"/>
    <p:sldId id="357" r:id="rId18"/>
    <p:sldId id="358" r:id="rId19"/>
    <p:sldId id="359" r:id="rId20"/>
    <p:sldId id="360" r:id="rId21"/>
    <p:sldId id="361" r:id="rId22"/>
    <p:sldId id="364" r:id="rId23"/>
    <p:sldId id="3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08B13-A852-4598-A3F5-7C83E09B8ED4}" v="3347" dt="2025-10-09T12:52:34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6247" autoAdjust="0"/>
  </p:normalViewPr>
  <p:slideViewPr>
    <p:cSldViewPr snapToGrid="0">
      <p:cViewPr varScale="1">
        <p:scale>
          <a:sx n="95" d="100"/>
          <a:sy n="95" d="100"/>
        </p:scale>
        <p:origin x="116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eendra Herkal" userId="f3c620e209f08778" providerId="LiveId" clId="{EDB08B13-A852-4598-A3F5-7C83E09B8ED4}"/>
    <pc:docChg chg="undo redo custSel addSld delSld modSld">
      <pc:chgData name="Sudheendra Herkal" userId="f3c620e209f08778" providerId="LiveId" clId="{EDB08B13-A852-4598-A3F5-7C83E09B8ED4}" dt="2025-10-10T05:17:13.919" v="6876" actId="47"/>
      <pc:docMkLst>
        <pc:docMk/>
      </pc:docMkLst>
      <pc:sldChg chg="modSp mod">
        <pc:chgData name="Sudheendra Herkal" userId="f3c620e209f08778" providerId="LiveId" clId="{EDB08B13-A852-4598-A3F5-7C83E09B8ED4}" dt="2025-10-08T11:41:47.910" v="6" actId="20577"/>
        <pc:sldMkLst>
          <pc:docMk/>
          <pc:sldMk cId="74970760" sldId="262"/>
        </pc:sldMkLst>
        <pc:spChg chg="mod">
          <ac:chgData name="Sudheendra Herkal" userId="f3c620e209f08778" providerId="LiveId" clId="{EDB08B13-A852-4598-A3F5-7C83E09B8ED4}" dt="2025-10-08T11:41:47.910" v="6" actId="20577"/>
          <ac:spMkLst>
            <pc:docMk/>
            <pc:sldMk cId="74970760" sldId="262"/>
            <ac:spMk id="3" creationId="{0C10D509-D514-C17D-6356-A9AEA6CBF8F7}"/>
          </ac:spMkLst>
        </pc:spChg>
      </pc:sldChg>
      <pc:sldChg chg="modAnim">
        <pc:chgData name="Sudheendra Herkal" userId="f3c620e209f08778" providerId="LiveId" clId="{EDB08B13-A852-4598-A3F5-7C83E09B8ED4}" dt="2025-10-08T11:42:11.378" v="8"/>
        <pc:sldMkLst>
          <pc:docMk/>
          <pc:sldMk cId="3309707328" sldId="264"/>
        </pc:sldMkLst>
      </pc:sldChg>
      <pc:sldChg chg="modAnim">
        <pc:chgData name="Sudheendra Herkal" userId="f3c620e209f08778" providerId="LiveId" clId="{EDB08B13-A852-4598-A3F5-7C83E09B8ED4}" dt="2025-10-08T11:42:07.191" v="7"/>
        <pc:sldMkLst>
          <pc:docMk/>
          <pc:sldMk cId="1995030943" sldId="266"/>
        </pc:sldMkLst>
      </pc:sldChg>
      <pc:sldChg chg="modSp">
        <pc:chgData name="Sudheendra Herkal" userId="f3c620e209f08778" providerId="LiveId" clId="{EDB08B13-A852-4598-A3F5-7C83E09B8ED4}" dt="2025-10-09T11:21:37.933" v="3444" actId="20577"/>
        <pc:sldMkLst>
          <pc:docMk/>
          <pc:sldMk cId="3618754212" sldId="267"/>
        </pc:sldMkLst>
        <pc:spChg chg="mod">
          <ac:chgData name="Sudheendra Herkal" userId="f3c620e209f08778" providerId="LiveId" clId="{EDB08B13-A852-4598-A3F5-7C83E09B8ED4}" dt="2025-10-09T11:21:37.933" v="3444" actId="20577"/>
          <ac:spMkLst>
            <pc:docMk/>
            <pc:sldMk cId="3618754212" sldId="267"/>
            <ac:spMk id="6" creationId="{06C27AA0-49CA-591F-A4C2-B068CF713C3B}"/>
          </ac:spMkLst>
        </pc:spChg>
      </pc:sldChg>
      <pc:sldChg chg="modSp">
        <pc:chgData name="Sudheendra Herkal" userId="f3c620e209f08778" providerId="LiveId" clId="{EDB08B13-A852-4598-A3F5-7C83E09B8ED4}" dt="2025-10-09T11:24:00.293" v="3467" actId="20577"/>
        <pc:sldMkLst>
          <pc:docMk/>
          <pc:sldMk cId="3798324061" sldId="268"/>
        </pc:sldMkLst>
        <pc:spChg chg="mod">
          <ac:chgData name="Sudheendra Herkal" userId="f3c620e209f08778" providerId="LiveId" clId="{EDB08B13-A852-4598-A3F5-7C83E09B8ED4}" dt="2025-10-09T11:24:00.293" v="3467" actId="20577"/>
          <ac:spMkLst>
            <pc:docMk/>
            <pc:sldMk cId="3798324061" sldId="268"/>
            <ac:spMk id="3" creationId="{4C69B2A8-6BD5-BA96-D2A7-518FC40FA1AA}"/>
          </ac:spMkLst>
        </pc:spChg>
      </pc:sldChg>
      <pc:sldChg chg="modSp mod">
        <pc:chgData name="Sudheendra Herkal" userId="f3c620e209f08778" providerId="LiveId" clId="{EDB08B13-A852-4598-A3F5-7C83E09B8ED4}" dt="2025-10-09T11:22:59.307" v="3460" actId="27636"/>
        <pc:sldMkLst>
          <pc:docMk/>
          <pc:sldMk cId="3779446480" sldId="269"/>
        </pc:sldMkLst>
        <pc:spChg chg="mod">
          <ac:chgData name="Sudheendra Herkal" userId="f3c620e209f08778" providerId="LiveId" clId="{EDB08B13-A852-4598-A3F5-7C83E09B8ED4}" dt="2025-10-09T11:22:59.307" v="3460" actId="27636"/>
          <ac:spMkLst>
            <pc:docMk/>
            <pc:sldMk cId="3779446480" sldId="269"/>
            <ac:spMk id="6" creationId="{C3FC3357-5002-8450-41F5-2658004729BE}"/>
          </ac:spMkLst>
        </pc:spChg>
      </pc:sldChg>
      <pc:sldChg chg="modSp">
        <pc:chgData name="Sudheendra Herkal" userId="f3c620e209f08778" providerId="LiveId" clId="{EDB08B13-A852-4598-A3F5-7C83E09B8ED4}" dt="2025-10-09T11:22:37.946" v="3458" actId="20577"/>
        <pc:sldMkLst>
          <pc:docMk/>
          <pc:sldMk cId="1285202188" sldId="271"/>
        </pc:sldMkLst>
        <pc:spChg chg="mod">
          <ac:chgData name="Sudheendra Herkal" userId="f3c620e209f08778" providerId="LiveId" clId="{EDB08B13-A852-4598-A3F5-7C83E09B8ED4}" dt="2025-10-09T11:22:37.946" v="3458" actId="20577"/>
          <ac:spMkLst>
            <pc:docMk/>
            <pc:sldMk cId="1285202188" sldId="271"/>
            <ac:spMk id="3" creationId="{F945E22E-9836-2B85-3B82-1B0DF3FEAD79}"/>
          </ac:spMkLst>
        </pc:spChg>
      </pc:sldChg>
      <pc:sldChg chg="modSp new mod">
        <pc:chgData name="Sudheendra Herkal" userId="f3c620e209f08778" providerId="LiveId" clId="{EDB08B13-A852-4598-A3F5-7C83E09B8ED4}" dt="2025-10-09T11:28:22.276" v="3509" actId="20577"/>
        <pc:sldMkLst>
          <pc:docMk/>
          <pc:sldMk cId="116796527" sldId="358"/>
        </pc:sldMkLst>
        <pc:spChg chg="mod">
          <ac:chgData name="Sudheendra Herkal" userId="f3c620e209f08778" providerId="LiveId" clId="{EDB08B13-A852-4598-A3F5-7C83E09B8ED4}" dt="2025-10-09T09:38:43.127" v="31" actId="20577"/>
          <ac:spMkLst>
            <pc:docMk/>
            <pc:sldMk cId="116796527" sldId="358"/>
            <ac:spMk id="2" creationId="{2017EC00-AAFD-BB4F-B8B0-FA3D4885090D}"/>
          </ac:spMkLst>
        </pc:spChg>
        <pc:spChg chg="mod">
          <ac:chgData name="Sudheendra Herkal" userId="f3c620e209f08778" providerId="LiveId" clId="{EDB08B13-A852-4598-A3F5-7C83E09B8ED4}" dt="2025-10-09T11:28:22.276" v="3509" actId="20577"/>
          <ac:spMkLst>
            <pc:docMk/>
            <pc:sldMk cId="116796527" sldId="358"/>
            <ac:spMk id="3" creationId="{66341E8E-955F-0DAC-0825-273AA06FE56E}"/>
          </ac:spMkLst>
        </pc:spChg>
      </pc:sldChg>
      <pc:sldChg chg="modSp new mod">
        <pc:chgData name="Sudheendra Herkal" userId="f3c620e209f08778" providerId="LiveId" clId="{EDB08B13-A852-4598-A3F5-7C83E09B8ED4}" dt="2025-10-09T11:00:45.459" v="3429" actId="20577"/>
        <pc:sldMkLst>
          <pc:docMk/>
          <pc:sldMk cId="1723249886" sldId="359"/>
        </pc:sldMkLst>
        <pc:spChg chg="mod">
          <ac:chgData name="Sudheendra Herkal" userId="f3c620e209f08778" providerId="LiveId" clId="{EDB08B13-A852-4598-A3F5-7C83E09B8ED4}" dt="2025-10-09T10:10:45.482" v="869"/>
          <ac:spMkLst>
            <pc:docMk/>
            <pc:sldMk cId="1723249886" sldId="359"/>
            <ac:spMk id="2" creationId="{874DA125-140C-FB96-7FB9-B672BB984AF5}"/>
          </ac:spMkLst>
        </pc:spChg>
        <pc:spChg chg="mod">
          <ac:chgData name="Sudheendra Herkal" userId="f3c620e209f08778" providerId="LiveId" clId="{EDB08B13-A852-4598-A3F5-7C83E09B8ED4}" dt="2025-10-09T11:00:45.459" v="3429" actId="20577"/>
          <ac:spMkLst>
            <pc:docMk/>
            <pc:sldMk cId="1723249886" sldId="359"/>
            <ac:spMk id="3" creationId="{2D629CCA-56AA-CAEF-F412-39AD84EF2304}"/>
          </ac:spMkLst>
        </pc:spChg>
      </pc:sldChg>
      <pc:sldChg chg="addSp delSp modSp new mod">
        <pc:chgData name="Sudheendra Herkal" userId="f3c620e209f08778" providerId="LiveId" clId="{EDB08B13-A852-4598-A3F5-7C83E09B8ED4}" dt="2025-10-09T11:27:11.520" v="3477" actId="20577"/>
        <pc:sldMkLst>
          <pc:docMk/>
          <pc:sldMk cId="2976915603" sldId="360"/>
        </pc:sldMkLst>
        <pc:spChg chg="mod">
          <ac:chgData name="Sudheendra Herkal" userId="f3c620e209f08778" providerId="LiveId" clId="{EDB08B13-A852-4598-A3F5-7C83E09B8ED4}" dt="2025-10-09T10:13:11.877" v="888"/>
          <ac:spMkLst>
            <pc:docMk/>
            <pc:sldMk cId="2976915603" sldId="360"/>
            <ac:spMk id="2" creationId="{FA2375D9-A64D-5D03-2562-38F04DC748AD}"/>
          </ac:spMkLst>
        </pc:spChg>
        <pc:spChg chg="mod">
          <ac:chgData name="Sudheendra Herkal" userId="f3c620e209f08778" providerId="LiveId" clId="{EDB08B13-A852-4598-A3F5-7C83E09B8ED4}" dt="2025-10-09T11:27:11.520" v="3477" actId="20577"/>
          <ac:spMkLst>
            <pc:docMk/>
            <pc:sldMk cId="2976915603" sldId="360"/>
            <ac:spMk id="3" creationId="{BA519CDC-A14E-6153-E65E-5ADD405306EA}"/>
          </ac:spMkLst>
        </pc:spChg>
        <pc:spChg chg="add del">
          <ac:chgData name="Sudheendra Herkal" userId="f3c620e209f08778" providerId="LiveId" clId="{EDB08B13-A852-4598-A3F5-7C83E09B8ED4}" dt="2025-10-09T11:00:50.796" v="3431" actId="22"/>
          <ac:spMkLst>
            <pc:docMk/>
            <pc:sldMk cId="2976915603" sldId="360"/>
            <ac:spMk id="5" creationId="{71E032D0-83ED-CC7F-4F79-13EA25AFD7DC}"/>
          </ac:spMkLst>
        </pc:spChg>
      </pc:sldChg>
      <pc:sldChg chg="modSp new mod">
        <pc:chgData name="Sudheendra Herkal" userId="f3c620e209f08778" providerId="LiveId" clId="{EDB08B13-A852-4598-A3F5-7C83E09B8ED4}" dt="2025-10-09T11:28:03.197" v="3505" actId="20577"/>
        <pc:sldMkLst>
          <pc:docMk/>
          <pc:sldMk cId="2339331218" sldId="361"/>
        </pc:sldMkLst>
        <pc:spChg chg="mod">
          <ac:chgData name="Sudheendra Herkal" userId="f3c620e209f08778" providerId="LiveId" clId="{EDB08B13-A852-4598-A3F5-7C83E09B8ED4}" dt="2025-10-09T10:23:18.541" v="1401"/>
          <ac:spMkLst>
            <pc:docMk/>
            <pc:sldMk cId="2339331218" sldId="361"/>
            <ac:spMk id="2" creationId="{8FF303CE-80E3-5D0B-48DA-A1683F630436}"/>
          </ac:spMkLst>
        </pc:spChg>
        <pc:spChg chg="mod">
          <ac:chgData name="Sudheendra Herkal" userId="f3c620e209f08778" providerId="LiveId" clId="{EDB08B13-A852-4598-A3F5-7C83E09B8ED4}" dt="2025-10-09T11:28:03.197" v="3505" actId="20577"/>
          <ac:spMkLst>
            <pc:docMk/>
            <pc:sldMk cId="2339331218" sldId="361"/>
            <ac:spMk id="3" creationId="{858887BE-945B-946F-2C81-B22B2392D8A6}"/>
          </ac:spMkLst>
        </pc:spChg>
      </pc:sldChg>
      <pc:sldChg chg="addSp delSp modSp new mod">
        <pc:chgData name="Sudheendra Herkal" userId="f3c620e209f08778" providerId="LiveId" clId="{EDB08B13-A852-4598-A3F5-7C83E09B8ED4}" dt="2025-10-09T11:34:20.167" v="3542" actId="313"/>
        <pc:sldMkLst>
          <pc:docMk/>
          <pc:sldMk cId="2669044741" sldId="362"/>
        </pc:sldMkLst>
        <pc:spChg chg="mod">
          <ac:chgData name="Sudheendra Herkal" userId="f3c620e209f08778" providerId="LiveId" clId="{EDB08B13-A852-4598-A3F5-7C83E09B8ED4}" dt="2025-10-09T11:34:20.167" v="3542" actId="313"/>
          <ac:spMkLst>
            <pc:docMk/>
            <pc:sldMk cId="2669044741" sldId="362"/>
            <ac:spMk id="2" creationId="{63BBBD16-CC3B-9D73-0D73-FF0DE0AE3FA1}"/>
          </ac:spMkLst>
        </pc:spChg>
        <pc:spChg chg="del">
          <ac:chgData name="Sudheendra Herkal" userId="f3c620e209f08778" providerId="LiveId" clId="{EDB08B13-A852-4598-A3F5-7C83E09B8ED4}" dt="2025-10-09T10:34:15.709" v="2587" actId="478"/>
          <ac:spMkLst>
            <pc:docMk/>
            <pc:sldMk cId="2669044741" sldId="362"/>
            <ac:spMk id="3" creationId="{1336561C-7F0F-30C3-4A14-20109C399987}"/>
          </ac:spMkLst>
        </pc:spChg>
        <pc:spChg chg="add mod">
          <ac:chgData name="Sudheendra Herkal" userId="f3c620e209f08778" providerId="LiveId" clId="{EDB08B13-A852-4598-A3F5-7C83E09B8ED4}" dt="2025-10-09T10:40:16.035" v="3097" actId="20577"/>
          <ac:spMkLst>
            <pc:docMk/>
            <pc:sldMk cId="2669044741" sldId="362"/>
            <ac:spMk id="4" creationId="{86CEB8AE-7FB9-B2CD-D2CF-2D7C655DE064}"/>
          </ac:spMkLst>
        </pc:spChg>
        <pc:picChg chg="add mod">
          <ac:chgData name="Sudheendra Herkal" userId="f3c620e209f08778" providerId="LiveId" clId="{EDB08B13-A852-4598-A3F5-7C83E09B8ED4}" dt="2025-10-09T10:39:30.985" v="3079" actId="1076"/>
          <ac:picMkLst>
            <pc:docMk/>
            <pc:sldMk cId="2669044741" sldId="362"/>
            <ac:picMk id="1026" creationId="{6271A0A5-D8BB-CFD0-D4D0-8A4FA4A33E00}"/>
          </ac:picMkLst>
        </pc:picChg>
      </pc:sldChg>
      <pc:sldChg chg="modSp new del mod">
        <pc:chgData name="Sudheendra Herkal" userId="f3c620e209f08778" providerId="LiveId" clId="{EDB08B13-A852-4598-A3F5-7C83E09B8ED4}" dt="2025-10-10T05:17:13.919" v="6876" actId="47"/>
        <pc:sldMkLst>
          <pc:docMk/>
          <pc:sldMk cId="3258131539" sldId="363"/>
        </pc:sldMkLst>
        <pc:spChg chg="mod">
          <ac:chgData name="Sudheendra Herkal" userId="f3c620e209f08778" providerId="LiveId" clId="{EDB08B13-A852-4598-A3F5-7C83E09B8ED4}" dt="2025-10-09T10:53:47.275" v="3428" actId="20577"/>
          <ac:spMkLst>
            <pc:docMk/>
            <pc:sldMk cId="3258131539" sldId="363"/>
            <ac:spMk id="2" creationId="{4B4ECC26-7D5C-42E7-DA25-F9DD1519CC4E}"/>
          </ac:spMkLst>
        </pc:spChg>
        <pc:spChg chg="mod">
          <ac:chgData name="Sudheendra Herkal" userId="f3c620e209f08778" providerId="LiveId" clId="{EDB08B13-A852-4598-A3F5-7C83E09B8ED4}" dt="2025-10-09T12:46:51.572" v="6763" actId="20577"/>
          <ac:spMkLst>
            <pc:docMk/>
            <pc:sldMk cId="3258131539" sldId="363"/>
            <ac:spMk id="3" creationId="{35DBDB7E-84AD-7CB8-E2B6-E6A5A61FCB76}"/>
          </ac:spMkLst>
        </pc:spChg>
      </pc:sldChg>
      <pc:sldChg chg="addSp delSp modSp new mod">
        <pc:chgData name="Sudheendra Herkal" userId="f3c620e209f08778" providerId="LiveId" clId="{EDB08B13-A852-4598-A3F5-7C83E09B8ED4}" dt="2025-10-09T11:31:14.416" v="3541" actId="1076"/>
        <pc:sldMkLst>
          <pc:docMk/>
          <pc:sldMk cId="585506794" sldId="364"/>
        </pc:sldMkLst>
        <pc:spChg chg="mod">
          <ac:chgData name="Sudheendra Herkal" userId="f3c620e209f08778" providerId="LiveId" clId="{EDB08B13-A852-4598-A3F5-7C83E09B8ED4}" dt="2025-10-09T10:42:27.374" v="3131"/>
          <ac:spMkLst>
            <pc:docMk/>
            <pc:sldMk cId="585506794" sldId="364"/>
            <ac:spMk id="2" creationId="{156D7D01-53AA-297F-03A3-522579313544}"/>
          </ac:spMkLst>
        </pc:spChg>
        <pc:spChg chg="del">
          <ac:chgData name="Sudheendra Herkal" userId="f3c620e209f08778" providerId="LiveId" clId="{EDB08B13-A852-4598-A3F5-7C83E09B8ED4}" dt="2025-10-09T10:42:29.747" v="3132" actId="478"/>
          <ac:spMkLst>
            <pc:docMk/>
            <pc:sldMk cId="585506794" sldId="364"/>
            <ac:spMk id="3" creationId="{199CBFB6-CF45-DB0D-15DF-5E0A5CDA60EA}"/>
          </ac:spMkLst>
        </pc:spChg>
        <pc:spChg chg="add del">
          <ac:chgData name="Sudheendra Herkal" userId="f3c620e209f08778" providerId="LiveId" clId="{EDB08B13-A852-4598-A3F5-7C83E09B8ED4}" dt="2025-10-09T10:43:06.084" v="3138" actId="478"/>
          <ac:spMkLst>
            <pc:docMk/>
            <pc:sldMk cId="585506794" sldId="364"/>
            <ac:spMk id="6" creationId="{E51109A3-8CB8-684C-6D56-4CE443F3A7AB}"/>
          </ac:spMkLst>
        </pc:spChg>
        <pc:spChg chg="add mod ord">
          <ac:chgData name="Sudheendra Herkal" userId="f3c620e209f08778" providerId="LiveId" clId="{EDB08B13-A852-4598-A3F5-7C83E09B8ED4}" dt="2025-10-09T11:30:26.994" v="3537" actId="167"/>
          <ac:spMkLst>
            <pc:docMk/>
            <pc:sldMk cId="585506794" sldId="364"/>
            <ac:spMk id="15" creationId="{EEB6DD7D-D02A-155B-642F-65F2C8E95D76}"/>
          </ac:spMkLst>
        </pc:spChg>
        <pc:spChg chg="add mod or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16" creationId="{0CE71557-94E5-9FD3-7069-77ECC0374285}"/>
          </ac:spMkLst>
        </pc:spChg>
        <pc:spChg chg="add mod ord">
          <ac:chgData name="Sudheendra Herkal" userId="f3c620e209f08778" providerId="LiveId" clId="{EDB08B13-A852-4598-A3F5-7C83E09B8ED4}" dt="2025-10-09T10:51:20.739" v="3343" actId="164"/>
          <ac:spMkLst>
            <pc:docMk/>
            <pc:sldMk cId="585506794" sldId="364"/>
            <ac:spMk id="17" creationId="{F907E593-051A-6DFF-D782-43E10EB97FD1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18" creationId="{B092CB96-F4B1-5B58-22BF-8453CEF696F2}"/>
          </ac:spMkLst>
        </pc:spChg>
        <pc:spChg chg="add mod">
          <ac:chgData name="Sudheendra Herkal" userId="f3c620e209f08778" providerId="LiveId" clId="{EDB08B13-A852-4598-A3F5-7C83E09B8ED4}" dt="2025-10-09T11:30:15.899" v="3534" actId="1076"/>
          <ac:spMkLst>
            <pc:docMk/>
            <pc:sldMk cId="585506794" sldId="364"/>
            <ac:spMk id="20" creationId="{B5FD98A4-A392-DF8E-89EC-BE455BFCC188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21" creationId="{3C5DB886-6F0C-3329-53AC-736AA7782F38}"/>
          </ac:spMkLst>
        </pc:spChg>
        <pc:spChg chg="add mod">
          <ac:chgData name="Sudheendra Herkal" userId="f3c620e209f08778" providerId="LiveId" clId="{EDB08B13-A852-4598-A3F5-7C83E09B8ED4}" dt="2025-10-09T11:30:38.885" v="3540" actId="1076"/>
          <ac:spMkLst>
            <pc:docMk/>
            <pc:sldMk cId="585506794" sldId="364"/>
            <ac:spMk id="22" creationId="{FDCA1BAC-74AA-3823-CB40-84BE047490C9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32" creationId="{CAF527BD-67CE-3788-1B48-D71C7A0DF4A5}"/>
          </ac:spMkLst>
        </pc:spChg>
        <pc:spChg chg="add mod">
          <ac:chgData name="Sudheendra Herkal" userId="f3c620e209f08778" providerId="LiveId" clId="{EDB08B13-A852-4598-A3F5-7C83E09B8ED4}" dt="2025-10-09T11:31:14.416" v="3541" actId="1076"/>
          <ac:spMkLst>
            <pc:docMk/>
            <pc:sldMk cId="585506794" sldId="364"/>
            <ac:spMk id="33" creationId="{8A666D6F-629D-E315-9DFA-6EBFADD2DF32}"/>
          </ac:spMkLst>
        </pc:spChg>
        <pc:spChg chg="add mod">
          <ac:chgData name="Sudheendra Herkal" userId="f3c620e209f08778" providerId="LiveId" clId="{EDB08B13-A852-4598-A3F5-7C83E09B8ED4}" dt="2025-10-09T11:30:34.479" v="3539" actId="1076"/>
          <ac:spMkLst>
            <pc:docMk/>
            <pc:sldMk cId="585506794" sldId="364"/>
            <ac:spMk id="34" creationId="{9556683C-CD17-A038-9E47-BB8288D0BC7A}"/>
          </ac:spMkLst>
        </pc:spChg>
        <pc:spChg chg="add del mod">
          <ac:chgData name="Sudheendra Herkal" userId="f3c620e209f08778" providerId="LiveId" clId="{EDB08B13-A852-4598-A3F5-7C83E09B8ED4}" dt="2025-10-09T10:50:33.956" v="3322" actId="478"/>
          <ac:spMkLst>
            <pc:docMk/>
            <pc:sldMk cId="585506794" sldId="364"/>
            <ac:spMk id="35" creationId="{A0928B4F-09BA-A67F-B542-CBAD21858680}"/>
          </ac:spMkLst>
        </pc:spChg>
        <pc:spChg chg="add mod">
          <ac:chgData name="Sudheendra Herkal" userId="f3c620e209f08778" providerId="LiveId" clId="{EDB08B13-A852-4598-A3F5-7C83E09B8ED4}" dt="2025-10-09T11:29:13.978" v="3514" actId="1076"/>
          <ac:spMkLst>
            <pc:docMk/>
            <pc:sldMk cId="585506794" sldId="364"/>
            <ac:spMk id="36" creationId="{D492A814-0FB9-B0A4-5609-4F3FA908C512}"/>
          </ac:spMkLst>
        </pc:spChg>
        <pc:spChg chg="add del mod">
          <ac:chgData name="Sudheendra Herkal" userId="f3c620e209f08778" providerId="LiveId" clId="{EDB08B13-A852-4598-A3F5-7C83E09B8ED4}" dt="2025-10-09T10:50:35.467" v="3323" actId="478"/>
          <ac:spMkLst>
            <pc:docMk/>
            <pc:sldMk cId="585506794" sldId="364"/>
            <ac:spMk id="37" creationId="{25DC2533-CFBA-F765-6398-44752E9077A1}"/>
          </ac:spMkLst>
        </pc:spChg>
        <pc:spChg chg="add del mod">
          <ac:chgData name="Sudheendra Herkal" userId="f3c620e209f08778" providerId="LiveId" clId="{EDB08B13-A852-4598-A3F5-7C83E09B8ED4}" dt="2025-10-09T10:50:57.315" v="3333" actId="478"/>
          <ac:spMkLst>
            <pc:docMk/>
            <pc:sldMk cId="585506794" sldId="364"/>
            <ac:spMk id="38" creationId="{39154A5E-5C4E-C168-B4E7-BDD5A6B26718}"/>
          </ac:spMkLst>
        </pc:spChg>
        <pc:spChg chg="add mod">
          <ac:chgData name="Sudheendra Herkal" userId="f3c620e209f08778" providerId="LiveId" clId="{EDB08B13-A852-4598-A3F5-7C83E09B8ED4}" dt="2025-10-09T11:29:19.899" v="3516" actId="1076"/>
          <ac:spMkLst>
            <pc:docMk/>
            <pc:sldMk cId="585506794" sldId="364"/>
            <ac:spMk id="39" creationId="{0209C212-2661-7527-038F-055DE04C3AFB}"/>
          </ac:spMkLst>
        </pc:spChg>
        <pc:spChg chg="add mod">
          <ac:chgData name="Sudheendra Herkal" userId="f3c620e209f08778" providerId="LiveId" clId="{EDB08B13-A852-4598-A3F5-7C83E09B8ED4}" dt="2025-10-09T11:29:07.384" v="3512" actId="1076"/>
          <ac:spMkLst>
            <pc:docMk/>
            <pc:sldMk cId="585506794" sldId="364"/>
            <ac:spMk id="40" creationId="{6F047100-13B0-9C0B-82A7-A88D82804F29}"/>
          </ac:spMkLst>
        </pc:spChg>
        <pc:spChg chg="add mod">
          <ac:chgData name="Sudheendra Herkal" userId="f3c620e209f08778" providerId="LiveId" clId="{EDB08B13-A852-4598-A3F5-7C83E09B8ED4}" dt="2025-10-09T11:29:16.291" v="3515" actId="1076"/>
          <ac:spMkLst>
            <pc:docMk/>
            <pc:sldMk cId="585506794" sldId="364"/>
            <ac:spMk id="41" creationId="{63320E64-3EC7-6311-7030-6F62B440FF73}"/>
          </ac:spMkLst>
        </pc:spChg>
        <pc:spChg chg="add mod">
          <ac:chgData name="Sudheendra Herkal" userId="f3c620e209f08778" providerId="LiveId" clId="{EDB08B13-A852-4598-A3F5-7C83E09B8ED4}" dt="2025-10-09T11:29:09.368" v="3513" actId="1076"/>
          <ac:spMkLst>
            <pc:docMk/>
            <pc:sldMk cId="585506794" sldId="364"/>
            <ac:spMk id="42" creationId="{FEACD2B5-AB30-9926-EBB6-09781A2F5955}"/>
          </ac:spMkLst>
        </pc:spChg>
        <pc:spChg chg="add mod">
          <ac:chgData name="Sudheendra Herkal" userId="f3c620e209f08778" providerId="LiveId" clId="{EDB08B13-A852-4598-A3F5-7C83E09B8ED4}" dt="2025-10-09T11:29:01.467" v="3510" actId="1076"/>
          <ac:spMkLst>
            <pc:docMk/>
            <pc:sldMk cId="585506794" sldId="364"/>
            <ac:spMk id="43" creationId="{9EDB3D49-CD91-04FF-9258-7B7F4CE00FAD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6" creationId="{EDF2C582-F9E0-2834-5D70-16BA86368E17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7" creationId="{83E78DAD-40CF-6519-A2F2-4DDFFD8BFB28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8" creationId="{D4B1E780-92FA-FD0E-BEAD-21E23EE66C4A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9" creationId="{BDAFD33A-C42C-3495-6482-62F1A043CA00}"/>
          </ac:spMkLst>
        </pc:spChg>
        <pc:spChg chg="add mod">
          <ac:chgData name="Sudheendra Herkal" userId="f3c620e209f08778" providerId="LiveId" clId="{EDB08B13-A852-4598-A3F5-7C83E09B8ED4}" dt="2025-10-09T10:53:15.762" v="3403" actId="1076"/>
          <ac:spMkLst>
            <pc:docMk/>
            <pc:sldMk cId="585506794" sldId="364"/>
            <ac:spMk id="51" creationId="{7BEDFC3E-AA07-A418-8B99-BFD716F734E1}"/>
          </ac:spMkLst>
        </pc:spChg>
        <pc:spChg chg="add mod">
          <ac:chgData name="Sudheendra Herkal" userId="f3c620e209f08778" providerId="LiveId" clId="{EDB08B13-A852-4598-A3F5-7C83E09B8ED4}" dt="2025-10-09T10:53:30.331" v="3409" actId="1076"/>
          <ac:spMkLst>
            <pc:docMk/>
            <pc:sldMk cId="585506794" sldId="364"/>
            <ac:spMk id="52" creationId="{FEEF74FF-0704-B6E1-8DBE-418557361509}"/>
          </ac:spMkLst>
        </pc:spChg>
        <pc:spChg chg="add mod">
          <ac:chgData name="Sudheendra Herkal" userId="f3c620e209f08778" providerId="LiveId" clId="{EDB08B13-A852-4598-A3F5-7C83E09B8ED4}" dt="2025-10-09T11:29:58.056" v="3530" actId="14100"/>
          <ac:spMkLst>
            <pc:docMk/>
            <pc:sldMk cId="585506794" sldId="364"/>
            <ac:spMk id="53" creationId="{62BA5154-677A-6487-A2E2-EA00B1D1AF00}"/>
          </ac:spMkLst>
        </pc:spChg>
        <pc:spChg chg="add mod ord">
          <ac:chgData name="Sudheendra Herkal" userId="f3c620e209f08778" providerId="LiveId" clId="{EDB08B13-A852-4598-A3F5-7C83E09B8ED4}" dt="2025-10-09T11:30:31.166" v="3538" actId="167"/>
          <ac:spMkLst>
            <pc:docMk/>
            <pc:sldMk cId="585506794" sldId="364"/>
            <ac:spMk id="54" creationId="{43AF4060-A141-E605-BCCD-AE2601D05864}"/>
          </ac:spMkLst>
        </pc:spChg>
        <pc:grpChg chg="add mod">
          <ac:chgData name="Sudheendra Herkal" userId="f3c620e209f08778" providerId="LiveId" clId="{EDB08B13-A852-4598-A3F5-7C83E09B8ED4}" dt="2025-10-09T10:51:20.739" v="3343" actId="164"/>
          <ac:grpSpMkLst>
            <pc:docMk/>
            <pc:sldMk cId="585506794" sldId="364"/>
            <ac:grpSpMk id="44" creationId="{04F23442-30B3-E64C-1CF7-A7D2778476DA}"/>
          </ac:grpSpMkLst>
        </pc:grpChg>
        <pc:grpChg chg="add mod">
          <ac:chgData name="Sudheendra Herkal" userId="f3c620e209f08778" providerId="LiveId" clId="{EDB08B13-A852-4598-A3F5-7C83E09B8ED4}" dt="2025-10-09T10:52:51.259" v="3384" actId="164"/>
          <ac:grpSpMkLst>
            <pc:docMk/>
            <pc:sldMk cId="585506794" sldId="364"/>
            <ac:grpSpMk id="45" creationId="{A9945260-D12A-BE42-8F9A-347CB0236BBB}"/>
          </ac:grpSpMkLst>
        </pc:grpChg>
        <pc:grpChg chg="add mod">
          <ac:chgData name="Sudheendra Herkal" userId="f3c620e209f08778" providerId="LiveId" clId="{EDB08B13-A852-4598-A3F5-7C83E09B8ED4}" dt="2025-10-09T10:52:51.259" v="3384" actId="164"/>
          <ac:grpSpMkLst>
            <pc:docMk/>
            <pc:sldMk cId="585506794" sldId="364"/>
            <ac:grpSpMk id="50" creationId="{7E80D267-9020-FB74-A033-DCB0C000844E}"/>
          </ac:grpSpMkLst>
        </pc:grp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5" creationId="{6BB380C4-3EAD-89DC-5AAC-401DD702A990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8" creationId="{82699B1F-A67D-A998-34A4-A2BD4DF1FB8A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9" creationId="{0D0B3F62-4798-2875-128C-5374158E60DA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1" creationId="{0E51DBBA-6332-D4AC-59E9-B3CB9E94BA86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2" creationId="{844DC3F0-C269-D72C-A13A-AF716FDDBCC8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3" creationId="{E551A250-6A44-6D82-6B3C-F53D9AD05953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4" creationId="{14136569-4A82-282C-5110-C8F5BC6825F1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24" creationId="{80F732C6-8727-3DF3-C7D6-7DC09A1659EF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25" creationId="{E91BB9EE-5D3F-6572-2320-918E640CEC0B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30" creationId="{6FEA775F-FE01-36F0-B6C9-EA541D7F9ED1}"/>
          </ac:cxnSpMkLst>
        </pc:cxnChg>
      </pc:sldChg>
      <pc:sldChg chg="addSp delSp modSp new del mod">
        <pc:chgData name="Sudheendra Herkal" userId="f3c620e209f08778" providerId="LiveId" clId="{EDB08B13-A852-4598-A3F5-7C83E09B8ED4}" dt="2025-10-10T05:17:13.919" v="6876" actId="47"/>
        <pc:sldMkLst>
          <pc:docMk/>
          <pc:sldMk cId="1174977947" sldId="365"/>
        </pc:sldMkLst>
        <pc:spChg chg="mod">
          <ac:chgData name="Sudheendra Herkal" userId="f3c620e209f08778" providerId="LiveId" clId="{EDB08B13-A852-4598-A3F5-7C83E09B8ED4}" dt="2025-10-09T11:39:36.900" v="4176" actId="20577"/>
          <ac:spMkLst>
            <pc:docMk/>
            <pc:sldMk cId="1174977947" sldId="365"/>
            <ac:spMk id="2" creationId="{E0080D4B-8655-C295-3D80-27E6EDE2612C}"/>
          </ac:spMkLst>
        </pc:spChg>
        <pc:spChg chg="del">
          <ac:chgData name="Sudheendra Herkal" userId="f3c620e209f08778" providerId="LiveId" clId="{EDB08B13-A852-4598-A3F5-7C83E09B8ED4}" dt="2025-10-09T11:39:58.697" v="4180" actId="478"/>
          <ac:spMkLst>
            <pc:docMk/>
            <pc:sldMk cId="1174977947" sldId="365"/>
            <ac:spMk id="3" creationId="{3D29BDC1-47BE-A617-541E-2D82CA6E871C}"/>
          </ac:spMkLst>
        </pc:spChg>
        <pc:spChg chg="add mod">
          <ac:chgData name="Sudheendra Herkal" userId="f3c620e209f08778" providerId="LiveId" clId="{EDB08B13-A852-4598-A3F5-7C83E09B8ED4}" dt="2025-10-09T11:42:03.899" v="4218" actId="1582"/>
          <ac:spMkLst>
            <pc:docMk/>
            <pc:sldMk cId="1174977947" sldId="365"/>
            <ac:spMk id="12" creationId="{B37FC345-8302-D91C-1FD6-B09150E1C438}"/>
          </ac:spMkLst>
        </pc:spChg>
        <pc:spChg chg="add mod">
          <ac:chgData name="Sudheendra Herkal" userId="f3c620e209f08778" providerId="LiveId" clId="{EDB08B13-A852-4598-A3F5-7C83E09B8ED4}" dt="2025-10-09T11:42:19.870" v="4240" actId="1076"/>
          <ac:spMkLst>
            <pc:docMk/>
            <pc:sldMk cId="1174977947" sldId="365"/>
            <ac:spMk id="13" creationId="{C9348327-2ED6-76B5-E470-7D66E2AE3ECA}"/>
          </ac:spMkLst>
        </pc:spChg>
        <pc:grpChg chg="add mod">
          <ac:chgData name="Sudheendra Herkal" userId="f3c620e209f08778" providerId="LiveId" clId="{EDB08B13-A852-4598-A3F5-7C83E09B8ED4}" dt="2025-10-09T11:41:42.697" v="4213" actId="1076"/>
          <ac:grpSpMkLst>
            <pc:docMk/>
            <pc:sldMk cId="1174977947" sldId="365"/>
            <ac:grpSpMk id="11" creationId="{99C3626D-F14F-4AB7-FE71-34693A3D3F0A}"/>
          </ac:grpSpMkLst>
        </pc:grp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4" creationId="{FD419F3A-AF1F-7BB4-B671-AA2A925DB386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5" creationId="{51EEBB65-3685-3B13-F7C3-87F3FECA48C0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6" creationId="{76365B60-CD85-808D-6E51-247E78CC03AD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2050" creationId="{5791D951-8566-210A-DA2A-D2A5AE30F785}"/>
          </ac:picMkLst>
        </pc:pic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8" creationId="{96BE08C5-CB85-FEB9-C75E-32B7031BCA2C}"/>
          </ac:cxnSpMkLst>
        </pc:cxn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9" creationId="{615B1CE0-93DC-AA65-2570-AA4D2E8BFB45}"/>
          </ac:cxnSpMkLst>
        </pc:cxn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10" creationId="{E3460675-5BFF-136C-A8A6-26E9D5DC15E8}"/>
          </ac:cxnSpMkLst>
        </pc:cxnChg>
      </pc:sldChg>
      <pc:sldChg chg="modSp new del mod modNotesTx">
        <pc:chgData name="Sudheendra Herkal" userId="f3c620e209f08778" providerId="LiveId" clId="{EDB08B13-A852-4598-A3F5-7C83E09B8ED4}" dt="2025-10-10T05:17:13.919" v="6876" actId="47"/>
        <pc:sldMkLst>
          <pc:docMk/>
          <pc:sldMk cId="365300225" sldId="366"/>
        </pc:sldMkLst>
        <pc:spChg chg="mod">
          <ac:chgData name="Sudheendra Herkal" userId="f3c620e209f08778" providerId="LiveId" clId="{EDB08B13-A852-4598-A3F5-7C83E09B8ED4}" dt="2025-10-09T11:42:34.541" v="4257" actId="20577"/>
          <ac:spMkLst>
            <pc:docMk/>
            <pc:sldMk cId="365300225" sldId="366"/>
            <ac:spMk id="2" creationId="{AA77D74E-CB23-A2E3-9787-6AB5C6DFFD3C}"/>
          </ac:spMkLst>
        </pc:spChg>
        <pc:spChg chg="mod">
          <ac:chgData name="Sudheendra Herkal" userId="f3c620e209f08778" providerId="LiveId" clId="{EDB08B13-A852-4598-A3F5-7C83E09B8ED4}" dt="2025-10-09T12:48:06.021" v="6777" actId="20577"/>
          <ac:spMkLst>
            <pc:docMk/>
            <pc:sldMk cId="365300225" sldId="366"/>
            <ac:spMk id="3" creationId="{DB7E0EBD-F848-3483-5CAD-0699A92383CB}"/>
          </ac:spMkLst>
        </pc:spChg>
      </pc:sldChg>
      <pc:sldChg chg="addSp modSp new del mod">
        <pc:chgData name="Sudheendra Herkal" userId="f3c620e209f08778" providerId="LiveId" clId="{EDB08B13-A852-4598-A3F5-7C83E09B8ED4}" dt="2025-10-10T05:17:13.919" v="6876" actId="47"/>
        <pc:sldMkLst>
          <pc:docMk/>
          <pc:sldMk cId="2471643902" sldId="367"/>
        </pc:sldMkLst>
        <pc:spChg chg="mod">
          <ac:chgData name="Sudheendra Herkal" userId="f3c620e209f08778" providerId="LiveId" clId="{EDB08B13-A852-4598-A3F5-7C83E09B8ED4}" dt="2025-10-09T11:48:09.481" v="4819" actId="20577"/>
          <ac:spMkLst>
            <pc:docMk/>
            <pc:sldMk cId="2471643902" sldId="367"/>
            <ac:spMk id="2" creationId="{2E48A2CA-3F7C-C7D4-98AF-458B1AB56D7E}"/>
          </ac:spMkLst>
        </pc:spChg>
        <pc:spChg chg="mod">
          <ac:chgData name="Sudheendra Herkal" userId="f3c620e209f08778" providerId="LiveId" clId="{EDB08B13-A852-4598-A3F5-7C83E09B8ED4}" dt="2025-10-09T12:52:05.311" v="6868" actId="20577"/>
          <ac:spMkLst>
            <pc:docMk/>
            <pc:sldMk cId="2471643902" sldId="367"/>
            <ac:spMk id="3" creationId="{06505FF5-75C6-6F28-E72B-743CE714DAAD}"/>
          </ac:spMkLst>
        </pc:spChg>
        <pc:spChg chg="add mod">
          <ac:chgData name="Sudheendra Herkal" userId="f3c620e209f08778" providerId="LiveId" clId="{EDB08B13-A852-4598-A3F5-7C83E09B8ED4}" dt="2025-10-09T12:50:24.954" v="6786" actId="1076"/>
          <ac:spMkLst>
            <pc:docMk/>
            <pc:sldMk cId="2471643902" sldId="367"/>
            <ac:spMk id="4" creationId="{42ACE7B8-FA1A-CD5E-6075-44F841CA927A}"/>
          </ac:spMkLst>
        </pc:spChg>
        <pc:spChg chg="add mod">
          <ac:chgData name="Sudheendra Herkal" userId="f3c620e209f08778" providerId="LiveId" clId="{EDB08B13-A852-4598-A3F5-7C83E09B8ED4}" dt="2025-10-09T12:52:34.148" v="6875" actId="20577"/>
          <ac:spMkLst>
            <pc:docMk/>
            <pc:sldMk cId="2471643902" sldId="367"/>
            <ac:spMk id="5" creationId="{6494DE6E-B69E-128E-FC72-A4F368F7EC4D}"/>
          </ac:spMkLst>
        </pc:spChg>
        <pc:grpChg chg="add mod">
          <ac:chgData name="Sudheendra Herkal" userId="f3c620e209f08778" providerId="LiveId" clId="{EDB08B13-A852-4598-A3F5-7C83E09B8ED4}" dt="2025-10-09T12:50:10.980" v="6783" actId="14100"/>
          <ac:grpSpMkLst>
            <pc:docMk/>
            <pc:sldMk cId="2471643902" sldId="367"/>
            <ac:grpSpMk id="6" creationId="{39A4047F-FBF0-6FA0-B078-8EA634AEE538}"/>
          </ac:grpSpMkLst>
        </pc:grpChg>
      </pc:sldChg>
      <pc:sldChg chg="delSp modSp add del mod">
        <pc:chgData name="Sudheendra Herkal" userId="f3c620e209f08778" providerId="LiveId" clId="{EDB08B13-A852-4598-A3F5-7C83E09B8ED4}" dt="2025-10-10T05:17:13.919" v="6876" actId="47"/>
        <pc:sldMkLst>
          <pc:docMk/>
          <pc:sldMk cId="1670509580" sldId="368"/>
        </pc:sldMkLst>
        <pc:spChg chg="mod">
          <ac:chgData name="Sudheendra Herkal" userId="f3c620e209f08778" providerId="LiveId" clId="{EDB08B13-A852-4598-A3F5-7C83E09B8ED4}" dt="2025-10-09T12:27:03.337" v="6148" actId="1076"/>
          <ac:spMkLst>
            <pc:docMk/>
            <pc:sldMk cId="1670509580" sldId="368"/>
            <ac:spMk id="3" creationId="{FA38AA6F-3A21-177A-B1D9-41FC95A65ADB}"/>
          </ac:spMkLst>
        </pc:spChg>
        <pc:grpChg chg="del">
          <ac:chgData name="Sudheendra Herkal" userId="f3c620e209f08778" providerId="LiveId" clId="{EDB08B13-A852-4598-A3F5-7C83E09B8ED4}" dt="2025-10-09T12:17:29.777" v="5395" actId="478"/>
          <ac:grpSpMkLst>
            <pc:docMk/>
            <pc:sldMk cId="1670509580" sldId="368"/>
            <ac:grpSpMk id="6" creationId="{D59F9B94-36A0-E53D-C3D9-D8BA31FD3092}"/>
          </ac:grpSpMkLst>
        </pc:grpChg>
      </pc:sldChg>
      <pc:sldChg chg="addSp delSp modSp new del mod">
        <pc:chgData name="Sudheendra Herkal" userId="f3c620e209f08778" providerId="LiveId" clId="{EDB08B13-A852-4598-A3F5-7C83E09B8ED4}" dt="2025-10-10T05:17:13.919" v="6876" actId="47"/>
        <pc:sldMkLst>
          <pc:docMk/>
          <pc:sldMk cId="57302856" sldId="369"/>
        </pc:sldMkLst>
        <pc:spChg chg="mod">
          <ac:chgData name="Sudheendra Herkal" userId="f3c620e209f08778" providerId="LiveId" clId="{EDB08B13-A852-4598-A3F5-7C83E09B8ED4}" dt="2025-10-09T12:27:57.744" v="6174" actId="20577"/>
          <ac:spMkLst>
            <pc:docMk/>
            <pc:sldMk cId="57302856" sldId="369"/>
            <ac:spMk id="2" creationId="{F5D5D4C9-542E-DCF0-9444-501ECC8AA524}"/>
          </ac:spMkLst>
        </pc:spChg>
        <pc:spChg chg="del">
          <ac:chgData name="Sudheendra Herkal" userId="f3c620e209f08778" providerId="LiveId" clId="{EDB08B13-A852-4598-A3F5-7C83E09B8ED4}" dt="2025-10-09T12:28:03.953" v="6175" actId="478"/>
          <ac:spMkLst>
            <pc:docMk/>
            <pc:sldMk cId="57302856" sldId="369"/>
            <ac:spMk id="3" creationId="{E7B073EE-89E8-AF06-C193-2BEEE9C42890}"/>
          </ac:spMkLst>
        </pc:spChg>
        <pc:spChg chg="add mod">
          <ac:chgData name="Sudheendra Herkal" userId="f3c620e209f08778" providerId="LiveId" clId="{EDB08B13-A852-4598-A3F5-7C83E09B8ED4}" dt="2025-10-09T12:28:57.447" v="6228" actId="20577"/>
          <ac:spMkLst>
            <pc:docMk/>
            <pc:sldMk cId="57302856" sldId="369"/>
            <ac:spMk id="4" creationId="{B4AC80B0-5088-5F65-3091-220901E6AF34}"/>
          </ac:spMkLst>
        </pc:spChg>
        <pc:picChg chg="add mod">
          <ac:chgData name="Sudheendra Herkal" userId="f3c620e209f08778" providerId="LiveId" clId="{EDB08B13-A852-4598-A3F5-7C83E09B8ED4}" dt="2025-10-09T12:28:18.291" v="6177" actId="1076"/>
          <ac:picMkLst>
            <pc:docMk/>
            <pc:sldMk cId="57302856" sldId="369"/>
            <ac:picMk id="3074" creationId="{FEB7F485-4762-0511-4FFB-4CC24033E10F}"/>
          </ac:picMkLst>
        </pc:picChg>
      </pc:sldChg>
      <pc:sldChg chg="addSp modSp new del mod modAnim modNotesTx">
        <pc:chgData name="Sudheendra Herkal" userId="f3c620e209f08778" providerId="LiveId" clId="{EDB08B13-A852-4598-A3F5-7C83E09B8ED4}" dt="2025-10-10T05:17:13.919" v="6876" actId="47"/>
        <pc:sldMkLst>
          <pc:docMk/>
          <pc:sldMk cId="499465743" sldId="370"/>
        </pc:sldMkLst>
        <pc:spChg chg="mod">
          <ac:chgData name="Sudheendra Herkal" userId="f3c620e209f08778" providerId="LiveId" clId="{EDB08B13-A852-4598-A3F5-7C83E09B8ED4}" dt="2025-10-09T12:31:32.315" v="6255" actId="20577"/>
          <ac:spMkLst>
            <pc:docMk/>
            <pc:sldMk cId="499465743" sldId="370"/>
            <ac:spMk id="2" creationId="{F8D39C2D-D0E4-C5EB-B788-8FE20C0DBE67}"/>
          </ac:spMkLst>
        </pc:spChg>
        <pc:spChg chg="mod">
          <ac:chgData name="Sudheendra Herkal" userId="f3c620e209f08778" providerId="LiveId" clId="{EDB08B13-A852-4598-A3F5-7C83E09B8ED4}" dt="2025-10-09T12:46:06.618" v="6761" actId="20577"/>
          <ac:spMkLst>
            <pc:docMk/>
            <pc:sldMk cId="499465743" sldId="370"/>
            <ac:spMk id="3" creationId="{4DC7DD28-64E1-B0C5-39B1-789D797AAAE9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8" creationId="{EB68730A-6E4D-3269-2216-CB293344765C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9" creationId="{2402413D-81ED-F58D-6D0D-CCDAD0663E04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19" creationId="{8081465C-9D74-154E-FA09-E262B28E8278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20" creationId="{4C97A058-7D0A-F0C3-9568-531F0C364BE1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21" creationId="{38E120D2-DB14-3FAD-21BC-925DA18BC4B8}"/>
          </ac:spMkLst>
        </pc:spChg>
        <pc:spChg chg="add mod">
          <ac:chgData name="Sudheendra Herkal" userId="f3c620e209f08778" providerId="LiveId" clId="{EDB08B13-A852-4598-A3F5-7C83E09B8ED4}" dt="2025-10-09T12:33:52.366" v="6397" actId="767"/>
          <ac:spMkLst>
            <pc:docMk/>
            <pc:sldMk cId="499465743" sldId="370"/>
            <ac:spMk id="22" creationId="{AE1A5530-4670-141D-E368-0E99B2EBDF0D}"/>
          </ac:spMkLst>
        </pc:spChg>
        <pc:spChg chg="add mod">
          <ac:chgData name="Sudheendra Herkal" userId="f3c620e209f08778" providerId="LiveId" clId="{EDB08B13-A852-4598-A3F5-7C83E09B8ED4}" dt="2025-10-09T12:45:52.025" v="6705" actId="767"/>
          <ac:spMkLst>
            <pc:docMk/>
            <pc:sldMk cId="499465743" sldId="370"/>
            <ac:spMk id="26" creationId="{BCEF2C44-CC94-CC6E-D3B1-8BC06897D82A}"/>
          </ac:spMkLst>
        </pc:spChg>
        <pc:grpChg chg="add mod">
          <ac:chgData name="Sudheendra Herkal" userId="f3c620e209f08778" providerId="LiveId" clId="{EDB08B13-A852-4598-A3F5-7C83E09B8ED4}" dt="2025-10-09T12:42:53.510" v="6700" actId="1076"/>
          <ac:grpSpMkLst>
            <pc:docMk/>
            <pc:sldMk cId="499465743" sldId="370"/>
            <ac:grpSpMk id="23" creationId="{C8400C7D-EA33-F383-B532-F636480679BA}"/>
          </ac:grpSpMkLst>
        </pc:grpChg>
        <pc:picChg chg="add mod modCrop">
          <ac:chgData name="Sudheendra Herkal" userId="f3c620e209f08778" providerId="LiveId" clId="{EDB08B13-A852-4598-A3F5-7C83E09B8ED4}" dt="2025-10-09T12:42:56.290" v="6701" actId="1076"/>
          <ac:picMkLst>
            <pc:docMk/>
            <pc:sldMk cId="499465743" sldId="370"/>
            <ac:picMk id="25" creationId="{2A78D5F9-981F-3BFD-5365-487DCA570188}"/>
          </ac:picMkLst>
        </pc:pic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5" creationId="{373B4005-83BC-617B-F8CF-BB9408BBBD20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7" creationId="{29661B09-973A-B4C4-6864-4C845CBB4F2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1" creationId="{D4BA95B5-C7AB-B16A-DC51-068B1381284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2" creationId="{1B07A993-750A-FFB0-8BE5-965F66B5149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4" creationId="{9A28EF31-4039-095C-FC70-D242DFEFBA9D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6" creationId="{C8CF7EF3-4B67-1C31-5632-E7A60694872C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8" creationId="{C939A553-6897-4ABA-E726-675DD1F520C6}"/>
          </ac:cxnSpMkLst>
        </pc:cxnChg>
      </pc:sldChg>
    </pc:docChg>
  </pc:docChgLst>
  <pc:docChgLst>
    <pc:chgData name="Sudheendra Herkal" userId="f3c620e209f08778" providerId="LiveId" clId="{3694C9B6-C086-48BB-9E5A-BA7629FDFD6E}"/>
    <pc:docChg chg="modSld">
      <pc:chgData name="Sudheendra Herkal" userId="f3c620e209f08778" providerId="LiveId" clId="{3694C9B6-C086-48BB-9E5A-BA7629FDFD6E}" dt="2025-10-09T03:14:31.589" v="58" actId="20577"/>
      <pc:docMkLst>
        <pc:docMk/>
      </pc:docMkLst>
      <pc:sldChg chg="modSp mod">
        <pc:chgData name="Sudheendra Herkal" userId="f3c620e209f08778" providerId="LiveId" clId="{3694C9B6-C086-48BB-9E5A-BA7629FDFD6E}" dt="2025-10-09T03:14:31.589" v="58" actId="20577"/>
        <pc:sldMkLst>
          <pc:docMk/>
          <pc:sldMk cId="915932053" sldId="256"/>
        </pc:sldMkLst>
        <pc:spChg chg="mod">
          <ac:chgData name="Sudheendra Herkal" userId="f3c620e209f08778" providerId="LiveId" clId="{3694C9B6-C086-48BB-9E5A-BA7629FDFD6E}" dt="2025-10-09T03:14:31.589" v="58" actId="20577"/>
          <ac:spMkLst>
            <pc:docMk/>
            <pc:sldMk cId="915932053" sldId="256"/>
            <ac:spMk id="2" creationId="{7AEBE441-9013-3A7F-EB64-42A80AA1D73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rgbClr val="4E00C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Sheet1!$A$1:$A$61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2.3499999999999996</c:v>
                </c:pt>
                <c:pt idx="48">
                  <c:v>2.3999999999999995</c:v>
                </c:pt>
                <c:pt idx="49">
                  <c:v>2.4499999999999993</c:v>
                </c:pt>
                <c:pt idx="50">
                  <c:v>2.4999999999999991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</c:numCache>
            </c:numRef>
          </c:xVal>
          <c:yVal>
            <c:numRef>
              <c:f>Sheet1!$B$1:$B$61</c:f>
              <c:numCache>
                <c:formatCode>General</c:formatCode>
                <c:ptCount val="61"/>
                <c:pt idx="0">
                  <c:v>0</c:v>
                </c:pt>
                <c:pt idx="1">
                  <c:v>0.48721829921262094</c:v>
                </c:pt>
                <c:pt idx="2">
                  <c:v>0.58778525229247303</c:v>
                </c:pt>
                <c:pt idx="3">
                  <c:v>0.77773010136690135</c:v>
                </c:pt>
                <c:pt idx="4">
                  <c:v>0.95105651629515353</c:v>
                </c:pt>
                <c:pt idx="5">
                  <c:v>0.85857864376269044</c:v>
                </c:pt>
                <c:pt idx="6">
                  <c:v>0.95105651629515364</c:v>
                </c:pt>
                <c:pt idx="7">
                  <c:v>1.006554662493975</c:v>
                </c:pt>
                <c:pt idx="8">
                  <c:v>0.58778525229247336</c:v>
                </c:pt>
                <c:pt idx="9">
                  <c:v>0.21821889442703873</c:v>
                </c:pt>
                <c:pt idx="10">
                  <c:v>5.6898930012039273E-16</c:v>
                </c:pt>
                <c:pt idx="11">
                  <c:v>-0.39981509432285622</c:v>
                </c:pt>
                <c:pt idx="12">
                  <c:v>-0.58778525229247314</c:v>
                </c:pt>
                <c:pt idx="13">
                  <c:v>-0.61147932625591972</c:v>
                </c:pt>
                <c:pt idx="14">
                  <c:v>-0.95105651629515398</c:v>
                </c:pt>
                <c:pt idx="15">
                  <c:v>-1.1414213562373092</c:v>
                </c:pt>
                <c:pt idx="16">
                  <c:v>-0.95105651629515309</c:v>
                </c:pt>
                <c:pt idx="17">
                  <c:v>-0.840303887382994</c:v>
                </c:pt>
                <c:pt idx="18">
                  <c:v>-0.58778525229247081</c:v>
                </c:pt>
                <c:pt idx="19">
                  <c:v>-0.13081568953727216</c:v>
                </c:pt>
                <c:pt idx="20">
                  <c:v>3.5527136788005021E-16</c:v>
                </c:pt>
                <c:pt idx="21">
                  <c:v>0.13081568953727568</c:v>
                </c:pt>
                <c:pt idx="22">
                  <c:v>0.58778525229247569</c:v>
                </c:pt>
                <c:pt idx="23">
                  <c:v>0.84030388738299422</c:v>
                </c:pt>
                <c:pt idx="24">
                  <c:v>0.95105651629515497</c:v>
                </c:pt>
                <c:pt idx="25">
                  <c:v>1.1414213562373106</c:v>
                </c:pt>
                <c:pt idx="26">
                  <c:v>0.95105651629514953</c:v>
                </c:pt>
                <c:pt idx="27">
                  <c:v>0.61147932625591817</c:v>
                </c:pt>
                <c:pt idx="28">
                  <c:v>0.58778525229247414</c:v>
                </c:pt>
                <c:pt idx="29">
                  <c:v>0.39981509432285245</c:v>
                </c:pt>
                <c:pt idx="30">
                  <c:v>-3.1918911957973251E-15</c:v>
                </c:pt>
                <c:pt idx="31">
                  <c:v>-0.21821889442704145</c:v>
                </c:pt>
                <c:pt idx="32">
                  <c:v>-0.58778525229248135</c:v>
                </c:pt>
                <c:pt idx="33">
                  <c:v>-1.0065546624939781</c:v>
                </c:pt>
                <c:pt idx="34">
                  <c:v>-0.95105651629515009</c:v>
                </c:pt>
                <c:pt idx="35">
                  <c:v>-0.85857864376269211</c:v>
                </c:pt>
                <c:pt idx="36">
                  <c:v>-0.95105651629515386</c:v>
                </c:pt>
                <c:pt idx="37">
                  <c:v>-0.77773010136689591</c:v>
                </c:pt>
                <c:pt idx="38">
                  <c:v>-0.58778525229247214</c:v>
                </c:pt>
                <c:pt idx="39">
                  <c:v>-0.48721829921261567</c:v>
                </c:pt>
                <c:pt idx="40">
                  <c:v>1.1454379111874857E-14</c:v>
                </c:pt>
                <c:pt idx="41">
                  <c:v>0.48721829921262444</c:v>
                </c:pt>
                <c:pt idx="42">
                  <c:v>0.58778525229247336</c:v>
                </c:pt>
                <c:pt idx="43">
                  <c:v>0.77773010136690335</c:v>
                </c:pt>
                <c:pt idx="44">
                  <c:v>0.95105651629515364</c:v>
                </c:pt>
                <c:pt idx="45">
                  <c:v>0.85857864376269077</c:v>
                </c:pt>
                <c:pt idx="46">
                  <c:v>0.95105651629515375</c:v>
                </c:pt>
                <c:pt idx="47">
                  <c:v>1.0065546624939763</c:v>
                </c:pt>
                <c:pt idx="48">
                  <c:v>0.58778525229247924</c:v>
                </c:pt>
                <c:pt idx="49">
                  <c:v>0.21821889442704273</c:v>
                </c:pt>
                <c:pt idx="50">
                  <c:v>5.9396931817445875E-15</c:v>
                </c:pt>
                <c:pt idx="51">
                  <c:v>-0.39981509432285051</c:v>
                </c:pt>
                <c:pt idx="52">
                  <c:v>-0.58778525229247269</c:v>
                </c:pt>
                <c:pt idx="53">
                  <c:v>-0.6114793262559145</c:v>
                </c:pt>
                <c:pt idx="54">
                  <c:v>-0.95105651629514065</c:v>
                </c:pt>
                <c:pt idx="55">
                  <c:v>-1.1414213562373117</c:v>
                </c:pt>
                <c:pt idx="56">
                  <c:v>-0.95105651629516053</c:v>
                </c:pt>
                <c:pt idx="57">
                  <c:v>-0.8403038873829981</c:v>
                </c:pt>
                <c:pt idx="58">
                  <c:v>-0.58778525229249357</c:v>
                </c:pt>
                <c:pt idx="59">
                  <c:v>-0.13081568953729167</c:v>
                </c:pt>
                <c:pt idx="60">
                  <c:v>-2.1316282072802993E-15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D7-44AA-B853-256728435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488992"/>
        <c:axId val="1113488032"/>
      </c:scatterChart>
      <c:valAx>
        <c:axId val="1113488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488032"/>
        <c:crosses val="autoZero"/>
        <c:crossBetween val="midCat"/>
      </c:valAx>
      <c:valAx>
        <c:axId val="1113488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3488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rgbClr val="4E00C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Sheet1!$A$1:$A$61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2.3499999999999996</c:v>
                </c:pt>
                <c:pt idx="48">
                  <c:v>2.3999999999999995</c:v>
                </c:pt>
                <c:pt idx="49">
                  <c:v>2.4499999999999993</c:v>
                </c:pt>
                <c:pt idx="50">
                  <c:v>2.4999999999999991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</c:numCache>
            </c:numRef>
          </c:xVal>
          <c:yVal>
            <c:numRef>
              <c:f>Sheet1!$B$1:$B$61</c:f>
              <c:numCache>
                <c:formatCode>General</c:formatCode>
                <c:ptCount val="61"/>
                <c:pt idx="0">
                  <c:v>0</c:v>
                </c:pt>
                <c:pt idx="1">
                  <c:v>0.48721829921262094</c:v>
                </c:pt>
                <c:pt idx="2">
                  <c:v>0.58778525229247303</c:v>
                </c:pt>
                <c:pt idx="3">
                  <c:v>0.77773010136690135</c:v>
                </c:pt>
                <c:pt idx="4">
                  <c:v>0.95105651629515353</c:v>
                </c:pt>
                <c:pt idx="5">
                  <c:v>0.85857864376269044</c:v>
                </c:pt>
                <c:pt idx="6">
                  <c:v>0.95105651629515364</c:v>
                </c:pt>
                <c:pt idx="7">
                  <c:v>1.006554662493975</c:v>
                </c:pt>
                <c:pt idx="8">
                  <c:v>0.58778525229247336</c:v>
                </c:pt>
                <c:pt idx="9">
                  <c:v>0.21821889442703873</c:v>
                </c:pt>
                <c:pt idx="10">
                  <c:v>5.6898930012039273E-16</c:v>
                </c:pt>
                <c:pt idx="11">
                  <c:v>-0.39981509432285622</c:v>
                </c:pt>
                <c:pt idx="12">
                  <c:v>-0.58778525229247314</c:v>
                </c:pt>
                <c:pt idx="13">
                  <c:v>-0.61147932625591972</c:v>
                </c:pt>
                <c:pt idx="14">
                  <c:v>-0.95105651629515398</c:v>
                </c:pt>
                <c:pt idx="15">
                  <c:v>-1.1414213562373092</c:v>
                </c:pt>
                <c:pt idx="16">
                  <c:v>-0.95105651629515309</c:v>
                </c:pt>
                <c:pt idx="17">
                  <c:v>-0.840303887382994</c:v>
                </c:pt>
                <c:pt idx="18">
                  <c:v>-0.58778525229247081</c:v>
                </c:pt>
                <c:pt idx="19">
                  <c:v>-0.13081568953727216</c:v>
                </c:pt>
                <c:pt idx="20">
                  <c:v>3.5527136788005021E-16</c:v>
                </c:pt>
                <c:pt idx="21">
                  <c:v>0.13081568953727568</c:v>
                </c:pt>
                <c:pt idx="22">
                  <c:v>0.58778525229247569</c:v>
                </c:pt>
                <c:pt idx="23">
                  <c:v>0.84030388738299422</c:v>
                </c:pt>
                <c:pt idx="24">
                  <c:v>0.95105651629515497</c:v>
                </c:pt>
                <c:pt idx="25">
                  <c:v>1.1414213562373106</c:v>
                </c:pt>
                <c:pt idx="26">
                  <c:v>0.95105651629514953</c:v>
                </c:pt>
                <c:pt idx="27">
                  <c:v>0.61147932625591817</c:v>
                </c:pt>
                <c:pt idx="28">
                  <c:v>0.58778525229247414</c:v>
                </c:pt>
                <c:pt idx="29">
                  <c:v>0.39981509432285245</c:v>
                </c:pt>
                <c:pt idx="30">
                  <c:v>-3.1918911957973251E-15</c:v>
                </c:pt>
                <c:pt idx="31">
                  <c:v>-0.21821889442704145</c:v>
                </c:pt>
                <c:pt idx="32">
                  <c:v>-0.58778525229248135</c:v>
                </c:pt>
                <c:pt idx="33">
                  <c:v>-1.0065546624939781</c:v>
                </c:pt>
                <c:pt idx="34">
                  <c:v>-0.95105651629515009</c:v>
                </c:pt>
                <c:pt idx="35">
                  <c:v>-0.85857864376269211</c:v>
                </c:pt>
                <c:pt idx="36">
                  <c:v>-0.95105651629515386</c:v>
                </c:pt>
                <c:pt idx="37">
                  <c:v>-0.77773010136689591</c:v>
                </c:pt>
                <c:pt idx="38">
                  <c:v>-0.58778525229247214</c:v>
                </c:pt>
                <c:pt idx="39">
                  <c:v>-0.48721829921261567</c:v>
                </c:pt>
                <c:pt idx="40">
                  <c:v>1.1454379111874857E-14</c:v>
                </c:pt>
                <c:pt idx="41">
                  <c:v>0.48721829921262444</c:v>
                </c:pt>
                <c:pt idx="42">
                  <c:v>0.58778525229247336</c:v>
                </c:pt>
                <c:pt idx="43">
                  <c:v>0.77773010136690335</c:v>
                </c:pt>
                <c:pt idx="44">
                  <c:v>0.95105651629515364</c:v>
                </c:pt>
                <c:pt idx="45">
                  <c:v>0.85857864376269077</c:v>
                </c:pt>
                <c:pt idx="46">
                  <c:v>0.95105651629515375</c:v>
                </c:pt>
                <c:pt idx="47">
                  <c:v>1.0065546624939763</c:v>
                </c:pt>
                <c:pt idx="48">
                  <c:v>0.58778525229247924</c:v>
                </c:pt>
                <c:pt idx="49">
                  <c:v>0.21821889442704273</c:v>
                </c:pt>
                <c:pt idx="50">
                  <c:v>5.9396931817445875E-15</c:v>
                </c:pt>
                <c:pt idx="51">
                  <c:v>-0.39981509432285051</c:v>
                </c:pt>
                <c:pt idx="52">
                  <c:v>-0.58778525229247269</c:v>
                </c:pt>
                <c:pt idx="53">
                  <c:v>-0.6114793262559145</c:v>
                </c:pt>
                <c:pt idx="54">
                  <c:v>-0.95105651629514065</c:v>
                </c:pt>
                <c:pt idx="55">
                  <c:v>-1.1414213562373117</c:v>
                </c:pt>
                <c:pt idx="56">
                  <c:v>-0.95105651629516053</c:v>
                </c:pt>
                <c:pt idx="57">
                  <c:v>-0.8403038873829981</c:v>
                </c:pt>
                <c:pt idx="58">
                  <c:v>-0.58778525229249357</c:v>
                </c:pt>
                <c:pt idx="59">
                  <c:v>-0.13081568953729167</c:v>
                </c:pt>
                <c:pt idx="60">
                  <c:v>-2.1316282072802993E-15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D7-44AA-B853-256728435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488992"/>
        <c:axId val="1113488032"/>
      </c:scatterChart>
      <c:valAx>
        <c:axId val="11134889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488032"/>
        <c:crosses val="autoZero"/>
        <c:crossBetween val="midCat"/>
      </c:valAx>
      <c:valAx>
        <c:axId val="1113488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13488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968214415"/>
        <c:axId val="968211535"/>
      </c:scatterChart>
      <c:valAx>
        <c:axId val="96821441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68211535"/>
        <c:crosses val="autoZero"/>
        <c:crossBetween val="midCat"/>
      </c:valAx>
      <c:valAx>
        <c:axId val="9682115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682144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372813967"/>
        <c:axId val="1372818287"/>
      </c:scatterChart>
      <c:valAx>
        <c:axId val="13728139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18287"/>
        <c:crosses val="autoZero"/>
        <c:crossBetween val="midCat"/>
      </c:valAx>
      <c:valAx>
        <c:axId val="1372818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81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rgbClr val="4E00C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Sheet1!$A$1:$A$601</c:f>
              <c:numCache>
                <c:formatCode>General</c:formatCode>
                <c:ptCount val="60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2.3499999999999996</c:v>
                </c:pt>
                <c:pt idx="48">
                  <c:v>2.3999999999999995</c:v>
                </c:pt>
                <c:pt idx="49">
                  <c:v>2.4499999999999993</c:v>
                </c:pt>
                <c:pt idx="50">
                  <c:v>2.4999999999999991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</c:numCache>
            </c:numRef>
          </c:xVal>
          <c:yVal>
            <c:numRef>
              <c:f>Sheet1!$B$1:$B$601</c:f>
              <c:numCache>
                <c:formatCode>General</c:formatCode>
                <c:ptCount val="60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0.30901699437494795</c:v>
                </c:pt>
                <c:pt idx="10">
                  <c:v>5.6660405534092462E-16</c:v>
                </c:pt>
                <c:pt idx="11">
                  <c:v>-0.3090169943749469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-0.95105651629515331</c:v>
                </c:pt>
                <c:pt idx="17">
                  <c:v>-0.80901699437494701</c:v>
                </c:pt>
                <c:pt idx="18">
                  <c:v>-0.58778525229247192</c:v>
                </c:pt>
                <c:pt idx="19">
                  <c:v>-0.30901699437494595</c:v>
                </c:pt>
                <c:pt idx="20">
                  <c:v>1.5313271484185265E-15</c:v>
                </c:pt>
                <c:pt idx="21">
                  <c:v>0.30901699437494889</c:v>
                </c:pt>
                <c:pt idx="22">
                  <c:v>0.58778525229247436</c:v>
                </c:pt>
                <c:pt idx="23">
                  <c:v>0.80901699437494878</c:v>
                </c:pt>
                <c:pt idx="24">
                  <c:v>0.95105651629515431</c:v>
                </c:pt>
                <c:pt idx="25">
                  <c:v>1</c:v>
                </c:pt>
                <c:pt idx="26">
                  <c:v>0.95105651629515253</c:v>
                </c:pt>
                <c:pt idx="27">
                  <c:v>0.80901699437494556</c:v>
                </c:pt>
                <c:pt idx="28">
                  <c:v>0.58778525229247058</c:v>
                </c:pt>
                <c:pt idx="29">
                  <c:v>0.3090169943749444</c:v>
                </c:pt>
                <c:pt idx="30">
                  <c:v>-3.1851691423279149E-15</c:v>
                </c:pt>
                <c:pt idx="31">
                  <c:v>-0.30901699437495211</c:v>
                </c:pt>
                <c:pt idx="32">
                  <c:v>-0.58778525229247713</c:v>
                </c:pt>
                <c:pt idx="33">
                  <c:v>-0.80901699437495034</c:v>
                </c:pt>
                <c:pt idx="34">
                  <c:v>-0.95105651629515509</c:v>
                </c:pt>
                <c:pt idx="35">
                  <c:v>-1</c:v>
                </c:pt>
                <c:pt idx="36">
                  <c:v>-0.95105651629515209</c:v>
                </c:pt>
                <c:pt idx="37">
                  <c:v>-0.80901699437494456</c:v>
                </c:pt>
                <c:pt idx="38">
                  <c:v>-0.58778525229246781</c:v>
                </c:pt>
                <c:pt idx="39">
                  <c:v>-0.30901699437494112</c:v>
                </c:pt>
                <c:pt idx="40">
                  <c:v>4.8390111362373034E-15</c:v>
                </c:pt>
                <c:pt idx="41">
                  <c:v>0.309016994374952</c:v>
                </c:pt>
                <c:pt idx="42">
                  <c:v>0.58778525229247558</c:v>
                </c:pt>
                <c:pt idx="43">
                  <c:v>0.80901699437494812</c:v>
                </c:pt>
                <c:pt idx="44">
                  <c:v>0.95105651629515398</c:v>
                </c:pt>
                <c:pt idx="45">
                  <c:v>1</c:v>
                </c:pt>
                <c:pt idx="46">
                  <c:v>0.95105651629515431</c:v>
                </c:pt>
                <c:pt idx="47">
                  <c:v>0.80901699437494878</c:v>
                </c:pt>
                <c:pt idx="48">
                  <c:v>0.58778525229247647</c:v>
                </c:pt>
                <c:pt idx="49">
                  <c:v>0.30901699437495306</c:v>
                </c:pt>
                <c:pt idx="50">
                  <c:v>5.9416447456550614E-15</c:v>
                </c:pt>
                <c:pt idx="51">
                  <c:v>-0.30901699437494179</c:v>
                </c:pt>
                <c:pt idx="52">
                  <c:v>-0.58778525229246692</c:v>
                </c:pt>
                <c:pt idx="53">
                  <c:v>-0.80901699437494179</c:v>
                </c:pt>
                <c:pt idx="54">
                  <c:v>-0.95105651629515009</c:v>
                </c:pt>
                <c:pt idx="55">
                  <c:v>-1</c:v>
                </c:pt>
                <c:pt idx="56">
                  <c:v>-0.95105651629515708</c:v>
                </c:pt>
                <c:pt idx="57">
                  <c:v>-0.80901699437495511</c:v>
                </c:pt>
                <c:pt idx="58">
                  <c:v>-0.58778525229248524</c:v>
                </c:pt>
                <c:pt idx="59">
                  <c:v>-0.30901699437496333</c:v>
                </c:pt>
                <c:pt idx="60">
                  <c:v>-1.8498657466947677E-14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2C-42A3-BA56-756890DEA9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rgbClr val="4E00C0"/>
              </a:solidFill>
              <a:round/>
            </a:ln>
            <a:effectLst/>
          </c:spPr>
          <c:marker>
            <c:symbol val="none"/>
          </c:marker>
          <c:xVal>
            <c:numRef>
              <c:f>Sheet1!$A$1:$A$601</c:f>
              <c:numCache>
                <c:formatCode>General</c:formatCode>
                <c:ptCount val="60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2.3499999999999996</c:v>
                </c:pt>
                <c:pt idx="48">
                  <c:v>2.3999999999999995</c:v>
                </c:pt>
                <c:pt idx="49">
                  <c:v>2.4499999999999993</c:v>
                </c:pt>
                <c:pt idx="50">
                  <c:v>2.4999999999999991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</c:numCache>
            </c:numRef>
          </c:xVal>
          <c:yVal>
            <c:numRef>
              <c:f>Sheet1!$B$1:$B$601</c:f>
              <c:numCache>
                <c:formatCode>General</c:formatCode>
                <c:ptCount val="601"/>
                <c:pt idx="0">
                  <c:v>0</c:v>
                </c:pt>
                <c:pt idx="1">
                  <c:v>0.3090169943749474</c:v>
                </c:pt>
                <c:pt idx="2">
                  <c:v>0.58778525229247314</c:v>
                </c:pt>
                <c:pt idx="3">
                  <c:v>0.80901699437494745</c:v>
                </c:pt>
                <c:pt idx="4">
                  <c:v>0.95105651629515353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0.80901699437494745</c:v>
                </c:pt>
                <c:pt idx="8">
                  <c:v>0.58778525229247325</c:v>
                </c:pt>
                <c:pt idx="9">
                  <c:v>0.30901699437494795</c:v>
                </c:pt>
                <c:pt idx="10">
                  <c:v>5.6660405534092462E-16</c:v>
                </c:pt>
                <c:pt idx="11">
                  <c:v>-0.3090169943749469</c:v>
                </c:pt>
                <c:pt idx="12">
                  <c:v>-0.58778525229247303</c:v>
                </c:pt>
                <c:pt idx="13">
                  <c:v>-0.80901699437494734</c:v>
                </c:pt>
                <c:pt idx="14">
                  <c:v>-0.95105651629515353</c:v>
                </c:pt>
                <c:pt idx="15">
                  <c:v>-1</c:v>
                </c:pt>
                <c:pt idx="16">
                  <c:v>-0.95105651629515331</c:v>
                </c:pt>
                <c:pt idx="17">
                  <c:v>-0.80901699437494701</c:v>
                </c:pt>
                <c:pt idx="18">
                  <c:v>-0.58778525229247192</c:v>
                </c:pt>
                <c:pt idx="19">
                  <c:v>-0.30901699437494595</c:v>
                </c:pt>
                <c:pt idx="20">
                  <c:v>1.5313271484185265E-15</c:v>
                </c:pt>
                <c:pt idx="21">
                  <c:v>0.30901699437494889</c:v>
                </c:pt>
                <c:pt idx="22">
                  <c:v>0.58778525229247436</c:v>
                </c:pt>
                <c:pt idx="23">
                  <c:v>0.80901699437494878</c:v>
                </c:pt>
                <c:pt idx="24">
                  <c:v>0.95105651629515431</c:v>
                </c:pt>
                <c:pt idx="25">
                  <c:v>1</c:v>
                </c:pt>
                <c:pt idx="26">
                  <c:v>0.95105651629515253</c:v>
                </c:pt>
                <c:pt idx="27">
                  <c:v>0.80901699437494556</c:v>
                </c:pt>
                <c:pt idx="28">
                  <c:v>0.58778525229247058</c:v>
                </c:pt>
                <c:pt idx="29">
                  <c:v>0.3090169943749444</c:v>
                </c:pt>
                <c:pt idx="30">
                  <c:v>-3.1851691423279149E-15</c:v>
                </c:pt>
                <c:pt idx="31">
                  <c:v>-0.30901699437495211</c:v>
                </c:pt>
                <c:pt idx="32">
                  <c:v>-0.58778525229247713</c:v>
                </c:pt>
                <c:pt idx="33">
                  <c:v>-0.80901699437495034</c:v>
                </c:pt>
                <c:pt idx="34">
                  <c:v>-0.95105651629515509</c:v>
                </c:pt>
                <c:pt idx="35">
                  <c:v>-1</c:v>
                </c:pt>
                <c:pt idx="36">
                  <c:v>-0.95105651629515209</c:v>
                </c:pt>
                <c:pt idx="37">
                  <c:v>-0.80901699437494456</c:v>
                </c:pt>
                <c:pt idx="38">
                  <c:v>-0.58778525229246781</c:v>
                </c:pt>
                <c:pt idx="39">
                  <c:v>-0.30901699437494112</c:v>
                </c:pt>
                <c:pt idx="40">
                  <c:v>4.8390111362373034E-15</c:v>
                </c:pt>
                <c:pt idx="41">
                  <c:v>0.309016994374952</c:v>
                </c:pt>
                <c:pt idx="42">
                  <c:v>0.58778525229247558</c:v>
                </c:pt>
                <c:pt idx="43">
                  <c:v>0.80901699437494812</c:v>
                </c:pt>
                <c:pt idx="44">
                  <c:v>0.95105651629515398</c:v>
                </c:pt>
                <c:pt idx="45">
                  <c:v>1</c:v>
                </c:pt>
                <c:pt idx="46">
                  <c:v>0.95105651629515431</c:v>
                </c:pt>
                <c:pt idx="47">
                  <c:v>0.80901699437494878</c:v>
                </c:pt>
                <c:pt idx="48">
                  <c:v>0.58778525229247647</c:v>
                </c:pt>
                <c:pt idx="49">
                  <c:v>0.30901699437495306</c:v>
                </c:pt>
                <c:pt idx="50">
                  <c:v>5.9416447456550614E-15</c:v>
                </c:pt>
                <c:pt idx="51">
                  <c:v>-0.30901699437494179</c:v>
                </c:pt>
                <c:pt idx="52">
                  <c:v>-0.58778525229246692</c:v>
                </c:pt>
                <c:pt idx="53">
                  <c:v>-0.80901699437494179</c:v>
                </c:pt>
                <c:pt idx="54">
                  <c:v>-0.95105651629515009</c:v>
                </c:pt>
                <c:pt idx="55">
                  <c:v>-1</c:v>
                </c:pt>
                <c:pt idx="56">
                  <c:v>-0.95105651629515708</c:v>
                </c:pt>
                <c:pt idx="57">
                  <c:v>-0.80901699437495511</c:v>
                </c:pt>
                <c:pt idx="58">
                  <c:v>-0.58778525229248524</c:v>
                </c:pt>
                <c:pt idx="59">
                  <c:v>-0.30901699437496333</c:v>
                </c:pt>
                <c:pt idx="60">
                  <c:v>-1.8498657466947677E-14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82C-42A3-BA56-756890DEA9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372816847"/>
        <c:axId val="1372821647"/>
      </c:scatterChart>
      <c:valAx>
        <c:axId val="13728168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72821647"/>
        <c:crosses val="autoZero"/>
        <c:crossBetween val="midCat"/>
      </c:valAx>
      <c:valAx>
        <c:axId val="13728216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2816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006-4F15-49C5-9342-FAA5B5B69260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479FC-F582-4B96-A98D-4C9FD4995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5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Non-signal examples: </a:t>
            </a:r>
            <a:r>
              <a:rPr lang="en-US" b="0" i="0" dirty="0">
                <a:effectLst/>
                <a:latin typeface="fkGroteskNeue"/>
              </a:rPr>
              <a:t>A constant value that does not change with time or any variable (e.g., a temperature sensor always reading 25°C with no variation) is not a signal, because there is no observable change to quantify.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fkGroteskNeue"/>
              </a:rPr>
              <a:t>A mathematical function or variable that is not observable or measurable in any way (e.g., an abstract variable in an equation with no physical or measurable meaning) does not constitute a signal.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fkGroteskNeue"/>
              </a:rPr>
              <a:t>The absence of any measurable entity or phenomenon (e.g., silence in an environment with no detectable sound, or a sensor outputting zero with nothing happening) is not a signal, as there is no observable change to detect.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48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8E3BC-BC65-6288-E62F-E296D6D3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3D79C8-3F52-0C54-C6E1-098EA9100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D540D8-FE25-22D8-471F-95D3BDC24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93494-F229-E36B-0C43-8CDA34A7E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2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0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2" y="0"/>
            <a:ext cx="10581017" cy="74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82" y="871269"/>
            <a:ext cx="10581017" cy="51758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245-2451831_iit-madras-logo – Department of Ocean Engineering">
            <a:extLst>
              <a:ext uri="{FF2B5EF4-FFF2-40B4-BE49-F238E27FC236}">
                <a16:creationId xmlns:a16="http://schemas.microsoft.com/office/drawing/2014/main" id="{E32644BA-629A-CD46-8E1C-CEC2D0880B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389" y="6356350"/>
            <a:ext cx="452887" cy="4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9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752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911" y="1145666"/>
            <a:ext cx="5212080" cy="4816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552" y="1138807"/>
            <a:ext cx="5212080" cy="4823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1793DA-7BEB-53E6-7883-ED7DB38473EB}"/>
              </a:ext>
            </a:extLst>
          </p:cNvPr>
          <p:cNvCxnSpPr/>
          <p:nvPr userDrawn="1"/>
        </p:nvCxnSpPr>
        <p:spPr>
          <a:xfrm>
            <a:off x="5857875" y="885825"/>
            <a:ext cx="0" cy="5181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7159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0.xml"/><Relationship Id="rId3" Type="http://schemas.openxmlformats.org/officeDocument/2006/relationships/chart" Target="../charts/chart5.xml"/><Relationship Id="rId7" Type="http://schemas.openxmlformats.org/officeDocument/2006/relationships/chart" Target="../charts/chart6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hart" Target="../charts/chart50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0.xml"/><Relationship Id="rId3" Type="http://schemas.openxmlformats.org/officeDocument/2006/relationships/chart" Target="../charts/chart7.xml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hart" Target="../charts/chart70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close up of a blue and white swirl&#10;&#10;Description automatically generated">
            <a:extLst>
              <a:ext uri="{FF2B5EF4-FFF2-40B4-BE49-F238E27FC236}">
                <a16:creationId xmlns:a16="http://schemas.microsoft.com/office/drawing/2014/main" id="{6939927E-2F68-C3D7-105F-82888B4B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3" b="477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BE441-9013-3A7F-EB64-42A80AA1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10714984" cy="96012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2800" dirty="0"/>
              <a:t>CV5100: Modelling, Uncertainty and Data for Engineers</a:t>
            </a:r>
            <a:br>
              <a:rPr lang="en-US" sz="2800" dirty="0"/>
            </a:br>
            <a:r>
              <a:rPr lang="en-US" sz="2800" dirty="0"/>
              <a:t>MODULE 1: Signal processing, lecture 1: Fourier series</a:t>
            </a:r>
            <a:endParaRPr lang="en-IN" sz="2800" dirty="0"/>
          </a:p>
        </p:txBody>
      </p:sp>
      <p:pic>
        <p:nvPicPr>
          <p:cNvPr id="5" name="Picture 2" descr="245-2451831_iit-madras-logo – Department of Ocean Engineering">
            <a:extLst>
              <a:ext uri="{FF2B5EF4-FFF2-40B4-BE49-F238E27FC236}">
                <a16:creationId xmlns:a16="http://schemas.microsoft.com/office/drawing/2014/main" id="{EDE4E1B6-2073-51C9-2C04-E2CCA4B2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025" y="5715000"/>
            <a:ext cx="836935" cy="87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3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AAA75-C6F0-1C8D-5402-C09D1761B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4FE00-5A59-FD47-20AF-CDEDE933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39D3162-CFEB-6883-C690-8EBE61CF7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periodic signal, we will have a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which is the smallest time after which the signal repeats itself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39D3162-CFEB-6883-C690-8EBE61CF7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8" t="-589" r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66148A7-870F-1C9F-81F1-A322733F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11" t="6101" r="7894" b="2066"/>
          <a:stretch/>
        </p:blipFill>
        <p:spPr>
          <a:xfrm>
            <a:off x="534257" y="1789449"/>
            <a:ext cx="8163888" cy="4387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934227-6D5B-3D00-9758-9DF60A5DFE91}"/>
                  </a:ext>
                </a:extLst>
              </p:cNvPr>
              <p:cNvSpPr txBox="1"/>
              <p:nvPr/>
            </p:nvSpPr>
            <p:spPr>
              <a:xfrm>
                <a:off x="9647434" y="2928135"/>
                <a:ext cx="2010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Period,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0.5 s</a:t>
                </a:r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934227-6D5B-3D00-9758-9DF60A5DF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434" y="2928135"/>
                <a:ext cx="2010309" cy="369332"/>
              </a:xfrm>
              <a:prstGeom prst="rect">
                <a:avLst/>
              </a:prstGeom>
              <a:blipFill>
                <a:blip r:embed="rId4"/>
                <a:stretch>
                  <a:fillRect l="-273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5923DB-20DB-91FE-653E-8C8E3976E451}"/>
                  </a:ext>
                </a:extLst>
              </p:cNvPr>
              <p:cNvSpPr txBox="1"/>
              <p:nvPr/>
            </p:nvSpPr>
            <p:spPr>
              <a:xfrm>
                <a:off x="9658215" y="3383199"/>
                <a:ext cx="2010309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5923DB-20DB-91FE-653E-8C8E3976E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215" y="3383199"/>
                <a:ext cx="2010309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3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1DB776-633A-2D55-5735-981E2EDF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271F3BB-647F-FD19-7216-57D35C77A1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periodic signal, we will have a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which is the smallest time after which the signal repeats itself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271F3BB-647F-FD19-7216-57D35C77A1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8" t="-589" r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E7CF79F-FC53-4DEA-0ECD-AB9B78F4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49" t="5754" r="8230" b="3167"/>
          <a:stretch/>
        </p:blipFill>
        <p:spPr>
          <a:xfrm>
            <a:off x="595901" y="1752356"/>
            <a:ext cx="8527550" cy="4294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5633C3-0401-8E8D-5EDB-92F65A0D951D}"/>
                  </a:ext>
                </a:extLst>
              </p:cNvPr>
              <p:cNvSpPr txBox="1"/>
              <p:nvPr/>
            </p:nvSpPr>
            <p:spPr>
              <a:xfrm>
                <a:off x="9647434" y="2928135"/>
                <a:ext cx="2010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Period,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1 s</a:t>
                </a:r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5633C3-0401-8E8D-5EDB-92F65A0D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434" y="2928135"/>
                <a:ext cx="2010309" cy="369332"/>
              </a:xfrm>
              <a:prstGeom prst="rect">
                <a:avLst/>
              </a:prstGeom>
              <a:blipFill>
                <a:blip r:embed="rId4"/>
                <a:stretch>
                  <a:fillRect l="-273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76573C-9BAE-77AC-41F5-D1F2258581B2}"/>
                  </a:ext>
                </a:extLst>
              </p:cNvPr>
              <p:cNvSpPr txBox="1"/>
              <p:nvPr/>
            </p:nvSpPr>
            <p:spPr>
              <a:xfrm>
                <a:off x="9658215" y="3383199"/>
                <a:ext cx="2010309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76573C-9BAE-77AC-41F5-D1F225858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215" y="3383199"/>
                <a:ext cx="2010309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70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C724-8AB4-EFB6-2D92-B7B6B55BE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C7829D-C433-BBE6-C548-369D6022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C27AA0-49CA-591F-A4C2-B068CF713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3" y="871269"/>
                <a:ext cx="10581015" cy="517584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For a periodic signal, it turns out we can express it as sum of harmonically related sines and cosines: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2400" b="1" dirty="0"/>
              </a:p>
              <a:p>
                <a:endParaRPr lang="en-IN" sz="2400" dirty="0"/>
              </a:p>
              <a:p>
                <a:r>
                  <a:rPr lang="en-IN" sz="2400" dirty="0"/>
                  <a:t>Notice all terms are just harmonics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How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C27AA0-49CA-591F-A4C2-B068CF713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3" y="871269"/>
                <a:ext cx="10581015" cy="5175848"/>
              </a:xfrm>
              <a:blipFill>
                <a:blip r:embed="rId2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75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ED4E-994D-93A3-1BA1-9E216F98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Some useful results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423AB-C802-7F9E-A836-E1048DB9C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nary>
                              <m:naryPr>
                                <m:limLoc m:val="undOv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=0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423AB-C802-7F9E-A836-E1048DB9C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6B029-1F6C-B3DF-A699-5FA17A01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3249-61C1-CC55-9F04-8D23981B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52F9-6701-4EB0-9A19-C800FE66558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83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B2DC7-1D7E-E1E6-617E-25E6C97BA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B3D440-8EBF-1A65-6875-42F80655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FC3357-5002-8450-41F5-2658004729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3" y="871269"/>
                <a:ext cx="4170692" cy="517584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Integrate on both sides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for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trike="sngStrike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trike="sngStrike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b="0" i="1" strike="sngStrike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trike="sngStrike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trike="sngStrike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trike="sngStrik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trike="sngStrike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trike="sngStrik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⇒ 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3FC3357-5002-8450-41F5-265800472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3" y="871269"/>
                <a:ext cx="4170692" cy="5175848"/>
              </a:xfrm>
              <a:blipFill>
                <a:blip r:embed="rId2"/>
                <a:stretch>
                  <a:fillRect l="-1023" t="-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3659A4DF-9A55-C65D-B516-0FBB3322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05" t="5972" r="7686" b="2638"/>
          <a:stretch/>
        </p:blipFill>
        <p:spPr>
          <a:xfrm>
            <a:off x="4524374" y="810883"/>
            <a:ext cx="7631532" cy="52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4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02C7F-D88C-E816-C0AA-CB7A354C1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C7B9-C47C-4609-4F23-38B3CDB1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5E22E-9836-2B85-3B82-1B0DF3FEA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3" y="871269"/>
                <a:ext cx="4380242" cy="517584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Multiply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and integrate on both sides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for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trike="sngStrik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trike="sngStrik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trike="sngStrik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trike="sngStrik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trike="sngStrik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trike="sngStrike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trike="sngStrike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trike="sngStrik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func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trike="sngStrik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45E22E-9836-2B85-3B82-1B0DF3FEA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3" y="871269"/>
                <a:ext cx="4380242" cy="5175848"/>
              </a:xfrm>
              <a:blipFill>
                <a:blip r:embed="rId2"/>
                <a:stretch>
                  <a:fillRect l="-695" t="-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ABFD922-CC9A-A59C-7E52-52698BFF4B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29" t="6250" r="7965" b="5000"/>
          <a:stretch/>
        </p:blipFill>
        <p:spPr>
          <a:xfrm>
            <a:off x="4842781" y="741872"/>
            <a:ext cx="6406244" cy="539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0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74AF-FB42-F7FD-F9A9-A568F161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B2A8-6BD5-BA96-D2A7-518FC40FA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3" y="871269"/>
                <a:ext cx="4380242" cy="517584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Multiply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and integrate on both sides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for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trike="sngStrike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trike="sngStrik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trike="sngStrike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trike="sngStrike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trike="sngStrike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sty m:val="p"/>
                            </m:rPr>
                            <a:rPr lang="en-US" b="0" i="1" strike="sngStrike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nary>
                        <m:naryPr>
                          <m:ctrlPr>
                            <a:rPr lang="en-US" i="1" strike="sngStrike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trike="sngStrike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trike="sngStrik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trike="sngStrike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 strike="sngStrik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 strike="sngStrike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trike="sngStrik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func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trike="sngStrik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B2A8-6BD5-BA96-D2A7-518FC40FA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3" y="871269"/>
                <a:ext cx="4380242" cy="5175848"/>
              </a:xfrm>
              <a:blipFill>
                <a:blip r:embed="rId2"/>
                <a:stretch>
                  <a:fillRect l="-695" t="-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8653C33-3AE4-E4A0-587D-5F96876FCD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04" t="6389" r="7882" b="5416"/>
          <a:stretch/>
        </p:blipFill>
        <p:spPr>
          <a:xfrm>
            <a:off x="5000625" y="756377"/>
            <a:ext cx="6248400" cy="54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2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D479-D8BC-2DD0-5BC4-06EA8B5D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20D51-CC74-6959-BC64-1EFDCFB77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3.2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5.2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420D51-CC74-6959-BC64-1EFDCFB77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AB5FA8-6112-6968-968A-5E32EB8E8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00" y="1583672"/>
            <a:ext cx="3540914" cy="2568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F1D4A-272B-9E65-B93A-6854EB282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151" y="4233692"/>
            <a:ext cx="3540915" cy="2568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7E246F-394A-C19C-E12B-8E94E9476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558" y="1625981"/>
            <a:ext cx="3531997" cy="256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2849E1-5EC7-F321-9D07-C9E5CA497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643" y="4129375"/>
            <a:ext cx="3717256" cy="27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6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EC00-AAFD-BB4F-B8B0-FA3D4885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fourier</a:t>
            </a:r>
            <a:r>
              <a:rPr lang="en-US" dirty="0"/>
              <a:t>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41E8E-955F-0DAC-0825-273AA06FE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saw that we can express a periodic signal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IN" dirty="0"/>
                  <a:t>We will see the same signal decomposition in a different form</a:t>
                </a:r>
              </a:p>
              <a:p>
                <a:r>
                  <a:rPr lang="en-IN" dirty="0"/>
                  <a:t>We know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𝑗𝑠𝑖𝑛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 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341E8E-955F-0DAC-0825-273AA06FE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8" t="-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96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A125-140C-FB96-7FB9-B672BB98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fourier</a:t>
            </a:r>
            <a:r>
              <a:rPr lang="en-US" dirty="0"/>
              <a:t>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9CCA-56AA-CAEF-F412-39AD84EF23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0" dirty="0"/>
                  <a:t>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29CCA-56AA-CAEF-F412-39AD84EF23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8" t="-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4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D790-7D43-E576-AFC8-0FE25E1D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Signal?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11373-183D-ABAA-53CD-3A6BD39E5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82" y="871269"/>
            <a:ext cx="10581017" cy="5273892"/>
          </a:xfrm>
        </p:spPr>
        <p:txBody>
          <a:bodyPr/>
          <a:lstStyle/>
          <a:p>
            <a:r>
              <a:rPr lang="en-US" dirty="0"/>
              <a:t>A signal, as a function of one or more variables, may be defined as an observable change in a quantifiable entity*</a:t>
            </a:r>
          </a:p>
          <a:p>
            <a:r>
              <a:rPr lang="en-US" dirty="0"/>
              <a:t>For instance,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Disp</a:t>
            </a:r>
            <a:r>
              <a:rPr lang="en-US" dirty="0"/>
              <a:t>(t)</a:t>
            </a:r>
          </a:p>
          <a:p>
            <a:pPr lvl="2"/>
            <a:r>
              <a:rPr lang="en-US" dirty="0"/>
              <a:t>Quantifiable entity? =&gt; Yes</a:t>
            </a:r>
          </a:p>
          <a:p>
            <a:pPr lvl="2"/>
            <a:r>
              <a:rPr lang="en-US" dirty="0"/>
              <a:t>Observable change as a function of some variable? =&gt; Yes</a:t>
            </a:r>
          </a:p>
          <a:p>
            <a:r>
              <a:rPr lang="en-US" dirty="0"/>
              <a:t>If the independent variable is time, signal = 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CDED0-04AE-55AD-9342-AE3A7267B4C1}"/>
              </a:ext>
            </a:extLst>
          </p:cNvPr>
          <p:cNvSpPr txBox="1"/>
          <p:nvPr/>
        </p:nvSpPr>
        <p:spPr>
          <a:xfrm>
            <a:off x="800101" y="6272981"/>
            <a:ext cx="10591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 - </a:t>
            </a:r>
            <a:r>
              <a:rPr lang="en-IN" sz="800" dirty="0" err="1"/>
              <a:t>Pragnan</a:t>
            </a:r>
            <a:r>
              <a:rPr lang="en-IN" sz="800" dirty="0"/>
              <a:t> Chakravorty, "What Is a Signal? [Lecture Notes]," IEEE Signal Processing Magazine, vol. 35, no. 5, pp. 175-177, Sept. 2018. </a:t>
            </a:r>
            <a:r>
              <a:rPr lang="en-IN" sz="800" dirty="0" err="1"/>
              <a:t>doi</a:t>
            </a:r>
            <a:r>
              <a:rPr lang="en-IN" sz="800" dirty="0"/>
              <a:t>: 10.1109/MSP.2018.2832195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9A7CA0-4185-79E8-E68C-A3231E619065}"/>
              </a:ext>
            </a:extLst>
          </p:cNvPr>
          <p:cNvGrpSpPr/>
          <p:nvPr/>
        </p:nvGrpSpPr>
        <p:grpSpPr>
          <a:xfrm>
            <a:off x="3387213" y="1873046"/>
            <a:ext cx="5112773" cy="2743200"/>
            <a:chOff x="3387213" y="1873046"/>
            <a:chExt cx="5112773" cy="27432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7AEAAEE-E75F-732F-4702-35CC4B303225}"/>
                </a:ext>
              </a:extLst>
            </p:cNvPr>
            <p:cNvCxnSpPr/>
            <p:nvPr/>
          </p:nvCxnSpPr>
          <p:spPr>
            <a:xfrm flipV="1">
              <a:off x="4060722" y="2261420"/>
              <a:ext cx="0" cy="19664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EB7C3D-D3AE-A7D7-F575-567874183906}"/>
                </a:ext>
              </a:extLst>
            </p:cNvPr>
            <p:cNvCxnSpPr>
              <a:cxnSpLocks/>
            </p:cNvCxnSpPr>
            <p:nvPr/>
          </p:nvCxnSpPr>
          <p:spPr>
            <a:xfrm>
              <a:off x="4060722" y="3234813"/>
              <a:ext cx="411971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CC310C-64F1-28C4-E1FB-AE6F08C0BE5A}"/>
                    </a:ext>
                  </a:extLst>
                </p:cNvPr>
                <p:cNvSpPr txBox="1"/>
                <p:nvPr/>
              </p:nvSpPr>
              <p:spPr>
                <a:xfrm>
                  <a:off x="7897760" y="3224670"/>
                  <a:ext cx="442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CC310C-64F1-28C4-E1FB-AE6F08C0B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760" y="3224670"/>
                  <a:ext cx="44245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0723D8A-6A4D-3115-CB3D-452939785C12}"/>
                    </a:ext>
                  </a:extLst>
                </p:cNvPr>
                <p:cNvSpPr txBox="1"/>
                <p:nvPr/>
              </p:nvSpPr>
              <p:spPr>
                <a:xfrm>
                  <a:off x="3387213" y="2044568"/>
                  <a:ext cx="4424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𝐷𝑖𝑠𝑝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0723D8A-6A4D-3115-CB3D-452939785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213" y="2044568"/>
                  <a:ext cx="44245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167" r="-52778" b="-1475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B70994ED-F6D1-0929-3D6A-9C15E7A0C1C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89750230"/>
                    </p:ext>
                  </p:extLst>
                </p:nvPr>
              </p:nvGraphicFramePr>
              <p:xfrm>
                <a:off x="3927986" y="1873046"/>
                <a:ext cx="4572000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Choice>
          <mc:Fallback xmlns="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B70994ED-F6D1-0929-3D6A-9C15E7A0C1C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89750230"/>
                    </p:ext>
                  </p:extLst>
                </p:nvPr>
              </p:nvGraphicFramePr>
              <p:xfrm>
                <a:off x="3927986" y="1873046"/>
                <a:ext cx="4572000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231412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75D9-A64D-5D03-2562-38F04DC7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fourier</a:t>
            </a:r>
            <a:r>
              <a:rPr lang="en-US" dirty="0"/>
              <a:t>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519CDC-A14E-6153-E65E-5ADD40530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s?</a:t>
                </a:r>
              </a:p>
              <a:p>
                <a:r>
                  <a:rPr lang="en-IN" dirty="0"/>
                  <a:t>We will use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So, multiply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integrate over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On the RHS,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term survives,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𝐞𝐱𝐩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𝒋𝒊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</a:rPr>
                        <m:t>𝒅𝒕</m:t>
                      </m:r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𝒋𝒌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519CDC-A14E-6153-E65E-5ADD40530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8" t="-5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91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03CE-80E3-5D0B-48DA-A1683F63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fourier</a:t>
            </a:r>
            <a:r>
              <a:rPr lang="en-US" dirty="0"/>
              <a:t> series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887BE-945B-946F-2C81-B22B2392D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Let us look at the coefficients and understand Complex Fourier series: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First observation: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Implication: Absolute value of Complex Fourier Series is symmetric about zero frequency (assuming real signal)</a:t>
                </a:r>
              </a:p>
              <a:p>
                <a:r>
                  <a:rPr lang="en-IN" dirty="0"/>
                  <a:t>Second 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are complex, meaning they will also have an angle! These are called phase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Implication: In Complex Fourier Series, for every frequency we will have a complex plane on which our sticks will lie at some angle. Moreover, the positive and negative sticks at some frequency will point in opposite directions</a:t>
                </a:r>
              </a:p>
              <a:p>
                <a:r>
                  <a:rPr lang="en-IN" dirty="0"/>
                  <a:t>In summary, the plot of Absolute values vs Freq is symmetric while the plot of Phase vs Freq will be antisymmetric about horizontal plane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8887BE-945B-946F-2C81-B22B2392D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6" t="-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331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AF4060-A141-E605-BCCD-AE2601D05864}"/>
                  </a:ext>
                </a:extLst>
              </p:cNvPr>
              <p:cNvSpPr txBox="1"/>
              <p:nvPr/>
            </p:nvSpPr>
            <p:spPr>
              <a:xfrm rot="1021111">
                <a:off x="697135" y="2207795"/>
                <a:ext cx="131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AF4060-A141-E605-BCCD-AE2601D05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1111">
                <a:off x="697135" y="2207795"/>
                <a:ext cx="1313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56D7D01-53AA-297F-03A3-52257931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fourier</a:t>
            </a:r>
            <a:r>
              <a:rPr lang="en-US" dirty="0"/>
              <a:t> series</a:t>
            </a:r>
            <a:endParaRPr lang="en-IN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80D267-9020-FB74-A033-DCB0C000844E}"/>
              </a:ext>
            </a:extLst>
          </p:cNvPr>
          <p:cNvGrpSpPr/>
          <p:nvPr/>
        </p:nvGrpSpPr>
        <p:grpSpPr>
          <a:xfrm>
            <a:off x="582709" y="797250"/>
            <a:ext cx="11417684" cy="5212446"/>
            <a:chOff x="582709" y="797250"/>
            <a:chExt cx="11417684" cy="521244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9945260-D12A-BE42-8F9A-347CB0236BBB}"/>
                </a:ext>
              </a:extLst>
            </p:cNvPr>
            <p:cNvGrpSpPr/>
            <p:nvPr/>
          </p:nvGrpSpPr>
          <p:grpSpPr>
            <a:xfrm>
              <a:off x="582709" y="797250"/>
              <a:ext cx="11417684" cy="5212446"/>
              <a:chOff x="664903" y="1772642"/>
              <a:chExt cx="11417684" cy="521244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907E593-051A-6DFF-D782-43E10EB97FD1}"/>
                  </a:ext>
                </a:extLst>
              </p:cNvPr>
              <p:cNvSpPr/>
              <p:nvPr/>
            </p:nvSpPr>
            <p:spPr>
              <a:xfrm>
                <a:off x="6343165" y="3800851"/>
                <a:ext cx="4471398" cy="3184237"/>
              </a:xfrm>
              <a:custGeom>
                <a:avLst/>
                <a:gdLst>
                  <a:gd name="connsiteX0" fmla="*/ 4078841 w 4078841"/>
                  <a:gd name="connsiteY0" fmla="*/ 1818526 h 2907587"/>
                  <a:gd name="connsiteX1" fmla="*/ 0 w 4078841"/>
                  <a:gd name="connsiteY1" fmla="*/ 2907587 h 2907587"/>
                  <a:gd name="connsiteX2" fmla="*/ 0 w 4078841"/>
                  <a:gd name="connsiteY2" fmla="*/ 934949 h 2907587"/>
                  <a:gd name="connsiteX3" fmla="*/ 3924728 w 4078841"/>
                  <a:gd name="connsiteY3" fmla="*/ 30823 h 2907587"/>
                  <a:gd name="connsiteX4" fmla="*/ 4037744 w 4078841"/>
                  <a:gd name="connsiteY4" fmla="*/ 0 h 2907587"/>
                  <a:gd name="connsiteX5" fmla="*/ 4078841 w 4078841"/>
                  <a:gd name="connsiteY5" fmla="*/ 1818526 h 290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8841" h="2907587">
                    <a:moveTo>
                      <a:pt x="4078841" y="1818526"/>
                    </a:moveTo>
                    <a:lnTo>
                      <a:pt x="0" y="2907587"/>
                    </a:lnTo>
                    <a:lnTo>
                      <a:pt x="0" y="934949"/>
                    </a:lnTo>
                    <a:lnTo>
                      <a:pt x="3924728" y="30823"/>
                    </a:lnTo>
                    <a:lnTo>
                      <a:pt x="4037744" y="0"/>
                    </a:lnTo>
                    <a:lnTo>
                      <a:pt x="4078841" y="1818526"/>
                    </a:lnTo>
                    <a:close/>
                  </a:path>
                </a:pathLst>
              </a:custGeom>
              <a:solidFill>
                <a:srgbClr val="00B0F0">
                  <a:alpha val="3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4F23442-30B3-E64C-1CF7-A7D2778476DA}"/>
                  </a:ext>
                </a:extLst>
              </p:cNvPr>
              <p:cNvGrpSpPr/>
              <p:nvPr/>
            </p:nvGrpSpPr>
            <p:grpSpPr>
              <a:xfrm>
                <a:off x="664903" y="1772642"/>
                <a:ext cx="11417684" cy="4780019"/>
                <a:chOff x="664903" y="1772642"/>
                <a:chExt cx="11417684" cy="4780019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EB6DD7D-D02A-155B-642F-65F2C8E95D76}"/>
                    </a:ext>
                  </a:extLst>
                </p:cNvPr>
                <p:cNvSpPr/>
                <p:nvPr/>
              </p:nvSpPr>
              <p:spPr>
                <a:xfrm>
                  <a:off x="664903" y="2014860"/>
                  <a:ext cx="4471398" cy="3184237"/>
                </a:xfrm>
                <a:custGeom>
                  <a:avLst/>
                  <a:gdLst>
                    <a:gd name="connsiteX0" fmla="*/ 4078841 w 4078841"/>
                    <a:gd name="connsiteY0" fmla="*/ 1818526 h 2907587"/>
                    <a:gd name="connsiteX1" fmla="*/ 0 w 4078841"/>
                    <a:gd name="connsiteY1" fmla="*/ 2907587 h 2907587"/>
                    <a:gd name="connsiteX2" fmla="*/ 0 w 4078841"/>
                    <a:gd name="connsiteY2" fmla="*/ 934949 h 2907587"/>
                    <a:gd name="connsiteX3" fmla="*/ 3924728 w 4078841"/>
                    <a:gd name="connsiteY3" fmla="*/ 30823 h 2907587"/>
                    <a:gd name="connsiteX4" fmla="*/ 4037744 w 4078841"/>
                    <a:gd name="connsiteY4" fmla="*/ 0 h 2907587"/>
                    <a:gd name="connsiteX5" fmla="*/ 4078841 w 4078841"/>
                    <a:gd name="connsiteY5" fmla="*/ 1818526 h 2907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841" h="2907587">
                      <a:moveTo>
                        <a:pt x="4078841" y="1818526"/>
                      </a:moveTo>
                      <a:lnTo>
                        <a:pt x="0" y="2907587"/>
                      </a:lnTo>
                      <a:lnTo>
                        <a:pt x="0" y="934949"/>
                      </a:lnTo>
                      <a:lnTo>
                        <a:pt x="3924728" y="30823"/>
                      </a:lnTo>
                      <a:lnTo>
                        <a:pt x="4037744" y="0"/>
                      </a:lnTo>
                      <a:lnTo>
                        <a:pt x="4078841" y="1818526"/>
                      </a:lnTo>
                      <a:close/>
                    </a:path>
                  </a:pathLst>
                </a:custGeom>
                <a:solidFill>
                  <a:srgbClr val="00B0F0">
                    <a:alpha val="3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0CE71557-94E5-9FD3-7069-77ECC0374285}"/>
                    </a:ext>
                  </a:extLst>
                </p:cNvPr>
                <p:cNvSpPr/>
                <p:nvPr/>
              </p:nvSpPr>
              <p:spPr>
                <a:xfrm>
                  <a:off x="3276037" y="2999092"/>
                  <a:ext cx="4471398" cy="3184237"/>
                </a:xfrm>
                <a:custGeom>
                  <a:avLst/>
                  <a:gdLst>
                    <a:gd name="connsiteX0" fmla="*/ 4078841 w 4078841"/>
                    <a:gd name="connsiteY0" fmla="*/ 1818526 h 2907587"/>
                    <a:gd name="connsiteX1" fmla="*/ 0 w 4078841"/>
                    <a:gd name="connsiteY1" fmla="*/ 2907587 h 2907587"/>
                    <a:gd name="connsiteX2" fmla="*/ 0 w 4078841"/>
                    <a:gd name="connsiteY2" fmla="*/ 934949 h 2907587"/>
                    <a:gd name="connsiteX3" fmla="*/ 3924728 w 4078841"/>
                    <a:gd name="connsiteY3" fmla="*/ 30823 h 2907587"/>
                    <a:gd name="connsiteX4" fmla="*/ 4037744 w 4078841"/>
                    <a:gd name="connsiteY4" fmla="*/ 0 h 2907587"/>
                    <a:gd name="connsiteX5" fmla="*/ 4078841 w 4078841"/>
                    <a:gd name="connsiteY5" fmla="*/ 1818526 h 2907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841" h="2907587">
                      <a:moveTo>
                        <a:pt x="4078841" y="1818526"/>
                      </a:moveTo>
                      <a:lnTo>
                        <a:pt x="0" y="2907587"/>
                      </a:lnTo>
                      <a:lnTo>
                        <a:pt x="0" y="934949"/>
                      </a:lnTo>
                      <a:lnTo>
                        <a:pt x="3924728" y="30823"/>
                      </a:lnTo>
                      <a:lnTo>
                        <a:pt x="4037744" y="0"/>
                      </a:lnTo>
                      <a:lnTo>
                        <a:pt x="4078841" y="1818526"/>
                      </a:lnTo>
                      <a:close/>
                    </a:path>
                  </a:pathLst>
                </a:custGeom>
                <a:solidFill>
                  <a:srgbClr val="00B0F0">
                    <a:alpha val="3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6BB380C4-3EAD-89DC-5AAC-401DD702A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3171" y="3257659"/>
                  <a:ext cx="9371392" cy="28507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82699B1F-A67D-A998-34A4-A2BD4DF1FB8A}"/>
                    </a:ext>
                  </a:extLst>
                </p:cNvPr>
                <p:cNvCxnSpPr/>
                <p:nvPr/>
              </p:nvCxnSpPr>
              <p:spPr>
                <a:xfrm flipV="1">
                  <a:off x="5511737" y="2733676"/>
                  <a:ext cx="0" cy="1746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0D0B3F62-4798-2875-128C-5374158E6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1737" y="3833012"/>
                  <a:ext cx="2488059" cy="647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E51DBBA-6332-D4AC-59E9-B3CB9E94BA86}"/>
                    </a:ext>
                  </a:extLst>
                </p:cNvPr>
                <p:cNvCxnSpPr/>
                <p:nvPr/>
              </p:nvCxnSpPr>
              <p:spPr>
                <a:xfrm flipV="1">
                  <a:off x="8548607" y="3646363"/>
                  <a:ext cx="0" cy="1746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44DC3F0-C269-D72C-A13A-AF716FDDB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48607" y="4745699"/>
                  <a:ext cx="2488059" cy="647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551A250-6A44-6D82-6B3C-F53D9AD05953}"/>
                    </a:ext>
                  </a:extLst>
                </p:cNvPr>
                <p:cNvCxnSpPr/>
                <p:nvPr/>
              </p:nvCxnSpPr>
              <p:spPr>
                <a:xfrm flipV="1">
                  <a:off x="2749273" y="1899756"/>
                  <a:ext cx="0" cy="1746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14136569-4A82-282C-5110-C8F5BC682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9273" y="2999092"/>
                  <a:ext cx="2488059" cy="647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92CB96-F4B1-5B58-22BF-8453CEF696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46222" y="6183329"/>
                      <a:ext cx="10376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𝐹𝑟𝑒𝑞𝑢𝑒𝑛𝑐𝑦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92CB96-F4B1-5B58-22BF-8453CEF696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46222" y="6183329"/>
                      <a:ext cx="103769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65" r="-24706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5FD98A4-A392-DF8E-89EC-BE455BFCC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9263" y="4464242"/>
                      <a:ext cx="87750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5FD98A4-A392-DF8E-89EC-BE455BFCC1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9263" y="4464242"/>
                      <a:ext cx="877504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C5DB886-6F0C-3329-53AC-736AA7782F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6795" y="5418817"/>
                      <a:ext cx="877504" cy="9367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b="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C5DB886-6F0C-3329-53AC-736AA7782F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6795" y="5418817"/>
                      <a:ext cx="877504" cy="93679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CA1BAC-74AA-3823-CB40-84BE047490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2371" y="3585365"/>
                      <a:ext cx="1105933" cy="9367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b="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 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CA1BAC-74AA-3823-CB40-84BE047490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2371" y="3585365"/>
                      <a:ext cx="1105933" cy="93679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0F732C6-8727-3DF3-C7D6-7DC09A165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48607" y="4341074"/>
                  <a:ext cx="548812" cy="1051896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91BB9EE-5D3F-6572-2320-918E640CE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8672" y="3642974"/>
                  <a:ext cx="661453" cy="740375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FEA775F-FE01-36F0-B6C9-EA541D7F9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1736" y="4205288"/>
                  <a:ext cx="1089089" cy="274995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AF527BD-67CE-3788-1B48-D71C7A0DF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8867" y="3787315"/>
                      <a:ext cx="375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AF527BD-67CE-3788-1B48-D71C7A0DF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8867" y="3787315"/>
                      <a:ext cx="37543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A666D6F-629D-E315-9DFA-6EBFADD2D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09107" y="4173562"/>
                      <a:ext cx="375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A666D6F-629D-E315-9DFA-6EBFADD2DF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9107" y="4173562"/>
                      <a:ext cx="37543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639"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556683C-CD17-A038-9E47-BB8288D0B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1357" y="4348381"/>
                      <a:ext cx="375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556683C-CD17-A038-9E47-BB8288D0B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57" y="4348381"/>
                      <a:ext cx="375437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360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492A814-0FB9-B0A4-5609-4F3FA908C512}"/>
                    </a:ext>
                  </a:extLst>
                </p:cNvPr>
                <p:cNvSpPr txBox="1"/>
                <p:nvPr/>
              </p:nvSpPr>
              <p:spPr>
                <a:xfrm rot="20491791">
                  <a:off x="7181422" y="3843592"/>
                  <a:ext cx="16038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Real part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209C212-2661-7527-038F-055DE04C3AFB}"/>
                    </a:ext>
                  </a:extLst>
                </p:cNvPr>
                <p:cNvSpPr txBox="1"/>
                <p:nvPr/>
              </p:nvSpPr>
              <p:spPr>
                <a:xfrm rot="20491791">
                  <a:off x="10478705" y="4684852"/>
                  <a:ext cx="16038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Real part</a:t>
                  </a:r>
                  <a:endParaRPr lang="en-IN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047100-13B0-9C0B-82A7-A88D82804F29}"/>
                    </a:ext>
                  </a:extLst>
                </p:cNvPr>
                <p:cNvSpPr txBox="1"/>
                <p:nvPr/>
              </p:nvSpPr>
              <p:spPr>
                <a:xfrm rot="20491791">
                  <a:off x="4143019" y="3055272"/>
                  <a:ext cx="16038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Real part</a:t>
                  </a:r>
                  <a:endParaRPr lang="en-IN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3320E64-3EC7-6311-7030-6F62B440FF73}"/>
                    </a:ext>
                  </a:extLst>
                </p:cNvPr>
                <p:cNvSpPr txBox="1"/>
                <p:nvPr/>
              </p:nvSpPr>
              <p:spPr>
                <a:xfrm>
                  <a:off x="8548607" y="3410382"/>
                  <a:ext cx="1158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part</a:t>
                  </a:r>
                  <a:endParaRPr lang="en-IN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EACD2B5-AB30-9926-EBB6-09781A2F5955}"/>
                    </a:ext>
                  </a:extLst>
                </p:cNvPr>
                <p:cNvSpPr txBox="1"/>
                <p:nvPr/>
              </p:nvSpPr>
              <p:spPr>
                <a:xfrm>
                  <a:off x="5560531" y="2643946"/>
                  <a:ext cx="1158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part</a:t>
                  </a:r>
                  <a:endParaRPr lang="en-IN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DB3D49-CD91-04FF-9258-7B7F4CE00FAD}"/>
                    </a:ext>
                  </a:extLst>
                </p:cNvPr>
                <p:cNvSpPr txBox="1"/>
                <p:nvPr/>
              </p:nvSpPr>
              <p:spPr>
                <a:xfrm>
                  <a:off x="1781027" y="1772642"/>
                  <a:ext cx="1158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part</a:t>
                  </a:r>
                  <a:endParaRPr lang="en-IN" dirty="0"/>
                </a:p>
              </p:txBody>
            </p:sp>
          </p:grpSp>
        </p:grp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DF2C582-F9E0-2834-5D70-16BA86368E17}"/>
                </a:ext>
              </a:extLst>
            </p:cNvPr>
            <p:cNvSpPr/>
            <p:nvPr/>
          </p:nvSpPr>
          <p:spPr>
            <a:xfrm>
              <a:off x="8443509" y="4180493"/>
              <a:ext cx="319661" cy="274551"/>
            </a:xfrm>
            <a:prstGeom prst="arc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E78DAD-40CF-6519-A2F2-4DDFFD8BFB28}"/>
                    </a:ext>
                  </a:extLst>
                </p:cNvPr>
                <p:cNvSpPr txBox="1"/>
                <p:nvPr/>
              </p:nvSpPr>
              <p:spPr>
                <a:xfrm>
                  <a:off x="8653308" y="3918583"/>
                  <a:ext cx="414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E78DAD-40CF-6519-A2F2-4DDFFD8BF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308" y="3918583"/>
                  <a:ext cx="41413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4B1E780-92FA-FD0E-BEAD-21E23EE66C4A}"/>
                </a:ext>
              </a:extLst>
            </p:cNvPr>
            <p:cNvSpPr/>
            <p:nvPr/>
          </p:nvSpPr>
          <p:spPr>
            <a:xfrm rot="3381989">
              <a:off x="2622229" y="2571178"/>
              <a:ext cx="319661" cy="274551"/>
            </a:xfrm>
            <a:prstGeom prst="arc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DAFD33A-C42C-3495-6482-62F1A043CA00}"/>
                    </a:ext>
                  </a:extLst>
                </p:cNvPr>
                <p:cNvSpPr txBox="1"/>
                <p:nvPr/>
              </p:nvSpPr>
              <p:spPr>
                <a:xfrm>
                  <a:off x="2922129" y="2495019"/>
                  <a:ext cx="414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DAFD33A-C42C-3495-6482-62F1A043C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129" y="2495019"/>
                  <a:ext cx="414135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32353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EDFC3E-AA07-A418-8B99-BFD716F734E1}"/>
                  </a:ext>
                </a:extLst>
              </p:cNvPr>
              <p:cNvSpPr txBox="1"/>
              <p:nvPr/>
            </p:nvSpPr>
            <p:spPr>
              <a:xfrm rot="18000208">
                <a:off x="8384561" y="3592622"/>
                <a:ext cx="452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EDFC3E-AA07-A418-8B99-BFD716F7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208">
                <a:off x="8384561" y="3592622"/>
                <a:ext cx="4528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EF74FF-0704-B6E1-8DBE-418557361509}"/>
                  </a:ext>
                </a:extLst>
              </p:cNvPr>
              <p:cNvSpPr txBox="1"/>
              <p:nvPr/>
            </p:nvSpPr>
            <p:spPr>
              <a:xfrm rot="2782697">
                <a:off x="2940292" y="2787103"/>
                <a:ext cx="452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EF74FF-0704-B6E1-8DBE-41855736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2697">
                <a:off x="2940292" y="2787103"/>
                <a:ext cx="4528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BA5154-677A-6487-A2E2-EA00B1D1AF00}"/>
                  </a:ext>
                </a:extLst>
              </p:cNvPr>
              <p:cNvSpPr txBox="1"/>
              <p:nvPr/>
            </p:nvSpPr>
            <p:spPr>
              <a:xfrm rot="1021111">
                <a:off x="9765770" y="4946984"/>
                <a:ext cx="131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BA5154-677A-6487-A2E2-EA00B1D1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1111">
                <a:off x="9765770" y="4946984"/>
                <a:ext cx="13132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0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BD16-CC3B-9D73-0D73-FF0DE0A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vs complex Fourier series</a:t>
            </a:r>
            <a:endParaRPr lang="en-IN" dirty="0"/>
          </a:p>
        </p:txBody>
      </p:sp>
      <p:pic>
        <p:nvPicPr>
          <p:cNvPr id="1026" name="Picture 2" descr="coeffs">
            <a:extLst>
              <a:ext uri="{FF2B5EF4-FFF2-40B4-BE49-F238E27FC236}">
                <a16:creationId xmlns:a16="http://schemas.microsoft.com/office/drawing/2014/main" id="{6271A0A5-D8BB-CFD0-D4D0-8A4FA4A33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t="3436" r="1989" b="2031"/>
          <a:stretch/>
        </p:blipFill>
        <p:spPr bwMode="auto">
          <a:xfrm>
            <a:off x="1900719" y="741872"/>
            <a:ext cx="8390562" cy="43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CEB8AE-7FB9-B2CD-D2CF-2D7C655DE064}"/>
                  </a:ext>
                </a:extLst>
              </p:cNvPr>
              <p:cNvSpPr txBox="1"/>
              <p:nvPr/>
            </p:nvSpPr>
            <p:spPr>
              <a:xfrm>
                <a:off x="662315" y="4982831"/>
                <a:ext cx="110344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Typically, we are only interested in knowing what frequencies are present and how much they contribute. In that sense,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vs Freq is a good enough plot for us.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Thus, the main advantage of Complex Fourier Series is we will get a good picture just by looking at one plot as opposed to two plots we have to look in Real Fourier Series!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CEB8AE-7FB9-B2CD-D2CF-2D7C655D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5" y="4982831"/>
                <a:ext cx="11034444" cy="1200329"/>
              </a:xfrm>
              <a:prstGeom prst="rect">
                <a:avLst/>
              </a:prstGeom>
              <a:blipFill>
                <a:blip r:embed="rId3"/>
                <a:stretch>
                  <a:fillRect l="-387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4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F1A0B8-5AAE-87C3-B47C-193129E8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39D696-708B-06AA-CACA-08BD91920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Dynamic loads -&gt; Dynamic response -&gt; Signals</a:t>
            </a:r>
          </a:p>
          <a:p>
            <a:pPr>
              <a:lnSpc>
                <a:spcPct val="200000"/>
              </a:lnSpc>
            </a:pPr>
            <a:r>
              <a:rPr lang="en-US" dirty="0"/>
              <a:t>Understanding signal processing -&gt; extract valuable information from raw data that would otherwise be invisible!</a:t>
            </a:r>
          </a:p>
          <a:p>
            <a:pPr>
              <a:lnSpc>
                <a:spcPct val="200000"/>
              </a:lnSpc>
            </a:pPr>
            <a:r>
              <a:rPr lang="en-US" dirty="0"/>
              <a:t>Applications?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Experimental data analysis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System identification -&gt; Structural health monitoring, Non-destructive testing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Vibration theory</a:t>
            </a:r>
          </a:p>
        </p:txBody>
      </p:sp>
    </p:spTree>
    <p:extLst>
      <p:ext uri="{BB962C8B-B14F-4D97-AF65-F5344CB8AC3E}">
        <p14:creationId xmlns:p14="http://schemas.microsoft.com/office/powerpoint/2010/main" val="213974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1785-8CD9-3FEE-93F8-AE32087B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illustration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2A95-DC37-73B6-B724-DBB36983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instance, SDOF with k= 100 kN/m, m = 10000 kg. What is the natural frequency?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148EA-616D-14B8-D254-9CEBBBFA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45" r="7466"/>
          <a:stretch/>
        </p:blipFill>
        <p:spPr>
          <a:xfrm>
            <a:off x="494264" y="1527844"/>
            <a:ext cx="5364480" cy="2625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2CC31-3AE1-2850-E210-2DC4FC14F2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26" r="7655"/>
          <a:stretch/>
        </p:blipFill>
        <p:spPr>
          <a:xfrm>
            <a:off x="6161435" y="3429000"/>
            <a:ext cx="5294373" cy="262551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59A2CE1-539B-1DD0-CF0E-769A768D5384}"/>
              </a:ext>
            </a:extLst>
          </p:cNvPr>
          <p:cNvGrpSpPr/>
          <p:nvPr/>
        </p:nvGrpSpPr>
        <p:grpSpPr>
          <a:xfrm>
            <a:off x="2271251" y="4500219"/>
            <a:ext cx="2920181" cy="619432"/>
            <a:chOff x="2271251" y="4500219"/>
            <a:chExt cx="2920181" cy="6194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DD5A2C0-1779-4928-DEB7-62109C7D8DCB}"/>
                </a:ext>
              </a:extLst>
            </p:cNvPr>
            <p:cNvGrpSpPr/>
            <p:nvPr/>
          </p:nvGrpSpPr>
          <p:grpSpPr>
            <a:xfrm>
              <a:off x="4247535" y="4500219"/>
              <a:ext cx="943897" cy="619432"/>
              <a:chOff x="3854245" y="4326194"/>
              <a:chExt cx="943897" cy="61943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12B3D06-A824-51FF-54D0-2AAEB54E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4245" y="4326194"/>
                <a:ext cx="0" cy="61943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49D5E52-B159-2B6B-1824-E8E6675AD743}"/>
                  </a:ext>
                </a:extLst>
              </p:cNvPr>
              <p:cNvCxnSpPr/>
              <p:nvPr/>
            </p:nvCxnSpPr>
            <p:spPr>
              <a:xfrm>
                <a:off x="3854245" y="4945626"/>
                <a:ext cx="94389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6C388-1F34-9C21-5CE3-B5D451001217}"/>
                </a:ext>
              </a:extLst>
            </p:cNvPr>
            <p:cNvSpPr txBox="1"/>
            <p:nvPr/>
          </p:nvSpPr>
          <p:spPr>
            <a:xfrm>
              <a:off x="2271251" y="4630352"/>
              <a:ext cx="2104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Signal processing</a:t>
              </a:r>
              <a:endParaRPr lang="en-IN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C07955-9EEC-FB2F-04A6-01F5D84B48B3}"/>
              </a:ext>
            </a:extLst>
          </p:cNvPr>
          <p:cNvSpPr txBox="1"/>
          <p:nvPr/>
        </p:nvSpPr>
        <p:spPr>
          <a:xfrm>
            <a:off x="6244766" y="2054942"/>
            <a:ext cx="415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Did you record the data correctly? Did everything go correctly?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29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E23E-3B74-777A-6E35-430CFB70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81B9-01CD-22FB-01CA-779244AFB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82" y="871268"/>
            <a:ext cx="10581017" cy="51460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Time-series =&gt;difficult to interpret</a:t>
            </a:r>
          </a:p>
          <a:p>
            <a:pPr>
              <a:lnSpc>
                <a:spcPct val="150000"/>
              </a:lnSpc>
            </a:pPr>
            <a:r>
              <a:rPr lang="en-US" dirty="0"/>
              <a:t>Frequency domain: Instead of tracking a signal’s value at each moment (the time domain), the frequency domain shows how much of the signal is made up of different frequencies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Time domain v/s frequency domain: two different viewpoints of the same phenomenon, just different representations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7BD21D-3471-02E3-A90C-47B09302F0A6}"/>
              </a:ext>
            </a:extLst>
          </p:cNvPr>
          <p:cNvGrpSpPr/>
          <p:nvPr/>
        </p:nvGrpSpPr>
        <p:grpSpPr>
          <a:xfrm>
            <a:off x="6121625" y="2583426"/>
            <a:ext cx="4788878" cy="2227394"/>
            <a:chOff x="5921074" y="1968520"/>
            <a:chExt cx="4788878" cy="222739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0B7E26-B555-C328-63DB-B7DE8ABD7FF1}"/>
                </a:ext>
              </a:extLst>
            </p:cNvPr>
            <p:cNvGrpSpPr/>
            <p:nvPr/>
          </p:nvGrpSpPr>
          <p:grpSpPr>
            <a:xfrm>
              <a:off x="6646623" y="2111475"/>
              <a:ext cx="3883742" cy="2084439"/>
              <a:chOff x="2251587" y="2074606"/>
              <a:chExt cx="3883742" cy="208443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5D4A47D-7B9F-25BA-EA27-6E403615C067}"/>
                  </a:ext>
                </a:extLst>
              </p:cNvPr>
              <p:cNvCxnSpPr/>
              <p:nvPr/>
            </p:nvCxnSpPr>
            <p:spPr>
              <a:xfrm flipV="1">
                <a:off x="2251587" y="2074606"/>
                <a:ext cx="0" cy="208443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EA06D2A-D8FB-A160-BE91-FEE1C1594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1587" y="3087329"/>
                <a:ext cx="388374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7A8F41-1F11-981C-1667-49C9C2FAF3BE}"/>
                    </a:ext>
                  </a:extLst>
                </p:cNvPr>
                <p:cNvSpPr txBox="1"/>
                <p:nvPr/>
              </p:nvSpPr>
              <p:spPr>
                <a:xfrm>
                  <a:off x="5921074" y="1968520"/>
                  <a:ext cx="7255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7A8F41-1F11-981C-1667-49C9C2FAF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074" y="1968520"/>
                  <a:ext cx="72554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B8AE811-E8A5-FD3C-F4D0-2E74F4E91F92}"/>
                </a:ext>
              </a:extLst>
            </p:cNvPr>
            <p:cNvCxnSpPr/>
            <p:nvPr/>
          </p:nvCxnSpPr>
          <p:spPr>
            <a:xfrm flipV="1">
              <a:off x="7934632" y="2239003"/>
              <a:ext cx="0" cy="885195"/>
            </a:xfrm>
            <a:prstGeom prst="straightConnector1">
              <a:avLst/>
            </a:prstGeom>
            <a:ln w="28575">
              <a:solidFill>
                <a:srgbClr val="4E0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4D29894-945D-1A26-0AB8-28025FC3215A}"/>
                    </a:ext>
                  </a:extLst>
                </p:cNvPr>
                <p:cNvSpPr txBox="1"/>
                <p:nvPr/>
              </p:nvSpPr>
              <p:spPr>
                <a:xfrm>
                  <a:off x="10340962" y="3173361"/>
                  <a:ext cx="3689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4D29894-945D-1A26-0AB8-28025FC32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0962" y="3173361"/>
                  <a:ext cx="3689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1640F1AA-4D10-64F5-632A-7165CCE51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542973"/>
              </p:ext>
            </p:extLst>
          </p:nvPr>
        </p:nvGraphicFramePr>
        <p:xfrm>
          <a:off x="1470666" y="2397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6D5A27A8-4A8B-F3AA-F5E7-7524159EA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7380348"/>
              </p:ext>
            </p:extLst>
          </p:nvPr>
        </p:nvGraphicFramePr>
        <p:xfrm>
          <a:off x="1470665" y="2397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72FA9333-3A0B-BEDA-F77E-9F4167B8FF9F}"/>
              </a:ext>
            </a:extLst>
          </p:cNvPr>
          <p:cNvGrpSpPr/>
          <p:nvPr/>
        </p:nvGrpSpPr>
        <p:grpSpPr>
          <a:xfrm>
            <a:off x="890131" y="2381863"/>
            <a:ext cx="5161619" cy="2743200"/>
            <a:chOff x="890131" y="2381863"/>
            <a:chExt cx="5161619" cy="27432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CB612FA-0C60-A6A4-D845-A35E630A9AD1}"/>
                </a:ext>
              </a:extLst>
            </p:cNvPr>
            <p:cNvGrpSpPr/>
            <p:nvPr/>
          </p:nvGrpSpPr>
          <p:grpSpPr>
            <a:xfrm>
              <a:off x="890131" y="2647094"/>
              <a:ext cx="4763452" cy="2177831"/>
              <a:chOff x="890131" y="2647094"/>
              <a:chExt cx="4763452" cy="217783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6E1BA57-731D-5FC6-1235-464C4EE6775F}"/>
                  </a:ext>
                </a:extLst>
              </p:cNvPr>
              <p:cNvGrpSpPr/>
              <p:nvPr/>
            </p:nvGrpSpPr>
            <p:grpSpPr>
              <a:xfrm>
                <a:off x="1615680" y="2740486"/>
                <a:ext cx="3883742" cy="2084439"/>
                <a:chOff x="2251587" y="2074606"/>
                <a:chExt cx="3883742" cy="2084439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7028AFE1-4169-9B2F-4146-07D22564C9D8}"/>
                    </a:ext>
                  </a:extLst>
                </p:cNvPr>
                <p:cNvCxnSpPr/>
                <p:nvPr/>
              </p:nvCxnSpPr>
              <p:spPr>
                <a:xfrm flipV="1">
                  <a:off x="2251587" y="2074606"/>
                  <a:ext cx="0" cy="208443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EEAB637-3BAF-999C-9F1C-E6DD7FA9B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1587" y="3087329"/>
                  <a:ext cx="3883742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95A254C-5CA1-6E05-95E9-7418BA8E3FF3}"/>
                      </a:ext>
                    </a:extLst>
                  </p:cNvPr>
                  <p:cNvSpPr txBox="1"/>
                  <p:nvPr/>
                </p:nvSpPr>
                <p:spPr>
                  <a:xfrm>
                    <a:off x="5284593" y="3753209"/>
                    <a:ext cx="3689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95A254C-5CA1-6E05-95E9-7418BA8E3F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4593" y="3753209"/>
                    <a:ext cx="36899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2019F7E-05A8-24B6-79B7-BC0AA6D10D8C}"/>
                      </a:ext>
                    </a:extLst>
                  </p:cNvPr>
                  <p:cNvSpPr txBox="1"/>
                  <p:nvPr/>
                </p:nvSpPr>
                <p:spPr>
                  <a:xfrm>
                    <a:off x="890131" y="2647094"/>
                    <a:ext cx="7255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2019F7E-05A8-24B6-79B7-BC0AA6D10D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131" y="2647094"/>
                    <a:ext cx="72554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Chart 34">
                  <a:extLst>
                    <a:ext uri="{FF2B5EF4-FFF2-40B4-BE49-F238E27FC236}">
                      <a16:creationId xmlns:a16="http://schemas.microsoft.com/office/drawing/2014/main" id="{55F0FAB5-0016-6A8B-14B4-BC7AD706D5B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74675168"/>
                    </p:ext>
                  </p:extLst>
                </p:nvPr>
              </p:nvGraphicFramePr>
              <p:xfrm>
                <a:off x="1479750" y="2381863"/>
                <a:ext cx="4572000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mc:Choice>
          <mc:Fallback xmlns="">
            <p:graphicFrame>
              <p:nvGraphicFramePr>
                <p:cNvPr id="35" name="Chart 34">
                  <a:extLst>
                    <a:ext uri="{FF2B5EF4-FFF2-40B4-BE49-F238E27FC236}">
                      <a16:creationId xmlns:a16="http://schemas.microsoft.com/office/drawing/2014/main" id="{55F0FAB5-0016-6A8B-14B4-BC7AD706D5B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74675168"/>
                    </p:ext>
                  </p:extLst>
                </p:nvPr>
              </p:nvGraphicFramePr>
              <p:xfrm>
                <a:off x="1479750" y="2381863"/>
                <a:ext cx="4572000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42469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B6BB-8E8D-4CF2-7079-674D9D3C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frequency domain?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8613-9B4F-AFD7-41BE-98CAD0F7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domain offers:</a:t>
            </a:r>
          </a:p>
          <a:p>
            <a:pPr lvl="1"/>
            <a:r>
              <a:rPr lang="en-US" dirty="0"/>
              <a:t>Easy interpretation due to sparsity</a:t>
            </a:r>
          </a:p>
          <a:p>
            <a:pPr lvl="1"/>
            <a:r>
              <a:rPr lang="en-US" dirty="0"/>
              <a:t>Simpler mathematical operations</a:t>
            </a:r>
            <a:endParaRPr lang="en-IN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FC62FB-2FCC-FAB8-6422-8BEF84C373FB}"/>
              </a:ext>
            </a:extLst>
          </p:cNvPr>
          <p:cNvGrpSpPr/>
          <p:nvPr/>
        </p:nvGrpSpPr>
        <p:grpSpPr>
          <a:xfrm>
            <a:off x="3724893" y="2410747"/>
            <a:ext cx="4979810" cy="2884849"/>
            <a:chOff x="3372468" y="2467897"/>
            <a:chExt cx="4979810" cy="28848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26F4C2-AD21-BC8E-6975-4A12F472E258}"/>
                </a:ext>
              </a:extLst>
            </p:cNvPr>
            <p:cNvCxnSpPr>
              <a:cxnSpLocks/>
            </p:cNvCxnSpPr>
            <p:nvPr/>
          </p:nvCxnSpPr>
          <p:spPr>
            <a:xfrm>
              <a:off x="5653548" y="2782529"/>
              <a:ext cx="0" cy="247527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B3BFB3-FF12-8F65-23AD-B3581C7664D4}"/>
                </a:ext>
              </a:extLst>
            </p:cNvPr>
            <p:cNvSpPr txBox="1"/>
            <p:nvPr/>
          </p:nvSpPr>
          <p:spPr>
            <a:xfrm>
              <a:off x="3746092" y="2467897"/>
              <a:ext cx="1907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E00C0"/>
                  </a:solidFill>
                </a:rPr>
                <a:t>Time-domain</a:t>
              </a:r>
              <a:endParaRPr lang="en-IN" sz="2000" dirty="0">
                <a:solidFill>
                  <a:srgbClr val="4E00C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9DB70-0AA4-19B2-E849-3471DB1C8C6B}"/>
                </a:ext>
              </a:extLst>
            </p:cNvPr>
            <p:cNvSpPr txBox="1"/>
            <p:nvPr/>
          </p:nvSpPr>
          <p:spPr>
            <a:xfrm>
              <a:off x="5815553" y="2467897"/>
              <a:ext cx="25367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4E00C0"/>
                  </a:solidFill>
                </a:rPr>
                <a:t>Frequency-domain</a:t>
              </a:r>
              <a:endParaRPr lang="en-IN" sz="2000" dirty="0">
                <a:solidFill>
                  <a:srgbClr val="4E00C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E3A3D2-064F-16D2-CFF5-0EDD2A4FC51F}"/>
                </a:ext>
              </a:extLst>
            </p:cNvPr>
            <p:cNvSpPr txBox="1"/>
            <p:nvPr/>
          </p:nvSpPr>
          <p:spPr>
            <a:xfrm>
              <a:off x="3372468" y="2998839"/>
              <a:ext cx="1199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Problem</a:t>
              </a:r>
              <a:endParaRPr lang="en-IN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2C36D9-EC7B-B291-D200-9CF13F6F0686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3971925" y="3368171"/>
              <a:ext cx="309" cy="308479"/>
            </a:xfrm>
            <a:prstGeom prst="line">
              <a:avLst/>
            </a:prstGeom>
            <a:ln w="190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302DA9-2136-2FE4-3FBF-A7C12DBA6C63}"/>
                </a:ext>
              </a:extLst>
            </p:cNvPr>
            <p:cNvCxnSpPr/>
            <p:nvPr/>
          </p:nvCxnSpPr>
          <p:spPr>
            <a:xfrm>
              <a:off x="3971926" y="3681413"/>
              <a:ext cx="3438524" cy="0"/>
            </a:xfrm>
            <a:prstGeom prst="line">
              <a:avLst/>
            </a:prstGeom>
            <a:ln w="190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AAB0DAC-DE29-2170-4B69-F349A5C2A6CC}"/>
                </a:ext>
              </a:extLst>
            </p:cNvPr>
            <p:cNvCxnSpPr/>
            <p:nvPr/>
          </p:nvCxnSpPr>
          <p:spPr>
            <a:xfrm>
              <a:off x="7410450" y="3676650"/>
              <a:ext cx="0" cy="1000125"/>
            </a:xfrm>
            <a:prstGeom prst="line">
              <a:avLst/>
            </a:prstGeom>
            <a:ln w="190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53ECF1-BD00-2C7E-54B6-628474CD98A5}"/>
                </a:ext>
              </a:extLst>
            </p:cNvPr>
            <p:cNvCxnSpPr/>
            <p:nvPr/>
          </p:nvCxnSpPr>
          <p:spPr>
            <a:xfrm>
              <a:off x="3971926" y="4681538"/>
              <a:ext cx="3438524" cy="0"/>
            </a:xfrm>
            <a:prstGeom prst="line">
              <a:avLst/>
            </a:prstGeom>
            <a:ln w="190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8B07206-8EB2-194A-FCE0-72B3393C62EF}"/>
                </a:ext>
              </a:extLst>
            </p:cNvPr>
            <p:cNvCxnSpPr/>
            <p:nvPr/>
          </p:nvCxnSpPr>
          <p:spPr>
            <a:xfrm flipH="1">
              <a:off x="3971616" y="4676775"/>
              <a:ext cx="309" cy="308479"/>
            </a:xfrm>
            <a:prstGeom prst="line">
              <a:avLst/>
            </a:prstGeom>
            <a:ln w="19050">
              <a:solidFill>
                <a:srgbClr val="4E0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E51762-7A34-E331-6101-0C9D763225D5}"/>
                </a:ext>
              </a:extLst>
            </p:cNvPr>
            <p:cNvSpPr txBox="1"/>
            <p:nvPr/>
          </p:nvSpPr>
          <p:spPr>
            <a:xfrm>
              <a:off x="7410450" y="3932494"/>
              <a:ext cx="675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solve</a:t>
              </a:r>
              <a:endParaRPr lang="en-IN" i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C26961-C7FD-CE45-31FB-842DE4FDF995}"/>
                </a:ext>
              </a:extLst>
            </p:cNvPr>
            <p:cNvSpPr txBox="1"/>
            <p:nvPr/>
          </p:nvSpPr>
          <p:spPr>
            <a:xfrm>
              <a:off x="3448668" y="4983414"/>
              <a:ext cx="11995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Solution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BF56F7-11AB-607C-9DEF-83C191B83460}"/>
                </a:ext>
              </a:extLst>
            </p:cNvPr>
            <p:cNvSpPr txBox="1"/>
            <p:nvPr/>
          </p:nvSpPr>
          <p:spPr>
            <a:xfrm>
              <a:off x="5105559" y="3342426"/>
              <a:ext cx="143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transform</a:t>
              </a:r>
              <a:endParaRPr lang="en-IN" i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C22EBB-7C7E-D60C-1507-6B897A24186D}"/>
                </a:ext>
              </a:extLst>
            </p:cNvPr>
            <p:cNvSpPr txBox="1"/>
            <p:nvPr/>
          </p:nvSpPr>
          <p:spPr>
            <a:xfrm>
              <a:off x="5099106" y="4340932"/>
              <a:ext cx="1432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transform</a:t>
              </a:r>
              <a:endParaRPr lang="en-IN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93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64851-3765-26A0-1F9A-020DA14D6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C917-5B0B-0C6A-A98A-02E8D468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D509-D514-C17D-6356-A9AEA6CB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chapter is to be able to identify and analyze frequency components in a signal</a:t>
            </a:r>
          </a:p>
          <a:p>
            <a:endParaRPr lang="en-US" dirty="0"/>
          </a:p>
        </p:txBody>
      </p:sp>
      <p:pic>
        <p:nvPicPr>
          <p:cNvPr id="8" name="Picture 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A05C1BC-A944-4763-E861-8904C26D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01" y="1386556"/>
            <a:ext cx="6158912" cy="4600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E82406-A718-152E-3D34-C1D103549A9F}"/>
              </a:ext>
            </a:extLst>
          </p:cNvPr>
          <p:cNvSpPr txBox="1"/>
          <p:nvPr/>
        </p:nvSpPr>
        <p:spPr>
          <a:xfrm>
            <a:off x="805491" y="6176514"/>
            <a:ext cx="10581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credits: https://mude.citg.tudelft.nl/2024/book/_images/fft_illustration.png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7497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91C9-CE5D-1FD7-C2A8-9741A372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CD04-8E9D-9DE6-5167-C482A3A50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911" y="1145666"/>
            <a:ext cx="5212080" cy="5007484"/>
          </a:xfrm>
        </p:spPr>
        <p:txBody>
          <a:bodyPr>
            <a:normAutofit/>
          </a:bodyPr>
          <a:lstStyle/>
          <a:p>
            <a:r>
              <a:rPr lang="en-US" dirty="0"/>
              <a:t>Periodic signals: A signal that repeats itself exactly after a fixed interval of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Periodic signals examples?</a:t>
            </a:r>
          </a:p>
          <a:p>
            <a:pPr lvl="1"/>
            <a:r>
              <a:rPr lang="en-IN" dirty="0"/>
              <a:t>Unbalanced rotating machinery in building</a:t>
            </a:r>
          </a:p>
          <a:p>
            <a:pPr lvl="1"/>
            <a:r>
              <a:rPr lang="en-IN" dirty="0"/>
              <a:t>Rotating propeller at stern of the ship</a:t>
            </a:r>
          </a:p>
          <a:p>
            <a:endParaRPr lang="en-IN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97A79F6-9EE5-F739-5593-0C1B5F6E8A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Nonperiodic signals: A signal that does not repeat itself over regular intervals of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Nonperiodic signals examples?</a:t>
            </a:r>
          </a:p>
          <a:p>
            <a:pPr lvl="1"/>
            <a:r>
              <a:rPr lang="en-US" dirty="0"/>
              <a:t>Bomb blast pressure on the building</a:t>
            </a:r>
          </a:p>
          <a:p>
            <a:pPr lvl="1"/>
            <a:r>
              <a:rPr lang="en-US" dirty="0"/>
              <a:t>Earthquake ground motion</a:t>
            </a:r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A08F174-16DC-0D45-9B9C-EE4E9233E097}"/>
              </a:ext>
            </a:extLst>
          </p:cNvPr>
          <p:cNvGrpSpPr/>
          <p:nvPr/>
        </p:nvGrpSpPr>
        <p:grpSpPr>
          <a:xfrm>
            <a:off x="397903" y="2057400"/>
            <a:ext cx="5152095" cy="2743200"/>
            <a:chOff x="932190" y="2065216"/>
            <a:chExt cx="5152095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3BA50C-9B11-CC56-DF8A-F1A81FB4AC6F}"/>
                </a:ext>
              </a:extLst>
            </p:cNvPr>
            <p:cNvGrpSpPr/>
            <p:nvPr/>
          </p:nvGrpSpPr>
          <p:grpSpPr>
            <a:xfrm>
              <a:off x="932190" y="2065216"/>
              <a:ext cx="5152095" cy="2743200"/>
              <a:chOff x="890131" y="2381863"/>
              <a:chExt cx="5152095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" name="Chart 5">
                    <a:extLst>
                      <a:ext uri="{FF2B5EF4-FFF2-40B4-BE49-F238E27FC236}">
                        <a16:creationId xmlns:a16="http://schemas.microsoft.com/office/drawing/2014/main" id="{7F7BC3E4-8442-B3F5-86CE-8EEA9AF1FCC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84192829"/>
                      </p:ext>
                    </p:extLst>
                  </p:nvPr>
                </p:nvGraphicFramePr>
                <p:xfrm>
                  <a:off x="1470226" y="2381863"/>
                  <a:ext cx="4572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Choice>
            <mc:Fallback xmlns="">
              <p:graphicFrame>
                <p:nvGraphicFramePr>
                  <p:cNvPr id="6" name="Chart 5">
                    <a:extLst>
                      <a:ext uri="{FF2B5EF4-FFF2-40B4-BE49-F238E27FC236}">
                        <a16:creationId xmlns:a16="http://schemas.microsoft.com/office/drawing/2014/main" id="{7F7BC3E4-8442-B3F5-86CE-8EEA9AF1FCC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84192829"/>
                      </p:ext>
                    </p:extLst>
                  </p:nvPr>
                </p:nvGraphicFramePr>
                <p:xfrm>
                  <a:off x="1470226" y="2381863"/>
                  <a:ext cx="4572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E76CC31-10B3-373E-98ED-A8B68AE776B5}"/>
                  </a:ext>
                </a:extLst>
              </p:cNvPr>
              <p:cNvGrpSpPr/>
              <p:nvPr/>
            </p:nvGrpSpPr>
            <p:grpSpPr>
              <a:xfrm>
                <a:off x="890131" y="2647094"/>
                <a:ext cx="4763452" cy="2177831"/>
                <a:chOff x="890131" y="2647094"/>
                <a:chExt cx="4763452" cy="2177831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7E27759-2103-BD37-E312-8DACABEBE3C5}"/>
                    </a:ext>
                  </a:extLst>
                </p:cNvPr>
                <p:cNvGrpSpPr/>
                <p:nvPr/>
              </p:nvGrpSpPr>
              <p:grpSpPr>
                <a:xfrm>
                  <a:off x="1615680" y="2740486"/>
                  <a:ext cx="3883742" cy="2084439"/>
                  <a:chOff x="2251587" y="2074606"/>
                  <a:chExt cx="3883742" cy="2084439"/>
                </a:xfrm>
              </p:grpSpPr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23278DA6-E86C-6066-5E1D-76AB3BC44CE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51587" y="2074606"/>
                    <a:ext cx="0" cy="208443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DF91ACE1-47B8-42D0-72AA-5F14B3A2E5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1587" y="3087329"/>
                    <a:ext cx="388374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1668B6B6-23FA-EF19-64B8-37FA3A513F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4593" y="3753209"/>
                      <a:ext cx="3689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1668B6B6-23FA-EF19-64B8-37FA3A513F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4593" y="3753209"/>
                      <a:ext cx="36899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5CB508B-4CF3-8A2D-FCF5-A267DB8485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131" y="2647094"/>
                      <a:ext cx="7255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25CB508B-4CF3-8A2D-FCF5-A267DB8485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0131" y="2647094"/>
                      <a:ext cx="72554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019744-98BD-49F8-0D25-1F496B514C59}"/>
                </a:ext>
              </a:extLst>
            </p:cNvPr>
            <p:cNvGrpSpPr/>
            <p:nvPr/>
          </p:nvGrpSpPr>
          <p:grpSpPr>
            <a:xfrm>
              <a:off x="1659929" y="2747664"/>
              <a:ext cx="3668913" cy="1362163"/>
              <a:chOff x="1659929" y="2747664"/>
              <a:chExt cx="3668913" cy="136216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DC0F713-1C20-5EF2-C796-879D860B4B17}"/>
                  </a:ext>
                </a:extLst>
              </p:cNvPr>
              <p:cNvSpPr/>
              <p:nvPr/>
            </p:nvSpPr>
            <p:spPr>
              <a:xfrm>
                <a:off x="1659929" y="2747664"/>
                <a:ext cx="1240421" cy="689152"/>
              </a:xfrm>
              <a:custGeom>
                <a:avLst/>
                <a:gdLst>
                  <a:gd name="connsiteX0" fmla="*/ 0 w 1376362"/>
                  <a:gd name="connsiteY0" fmla="*/ 689152 h 689152"/>
                  <a:gd name="connsiteX1" fmla="*/ 66675 w 1376362"/>
                  <a:gd name="connsiteY1" fmla="*/ 620096 h 689152"/>
                  <a:gd name="connsiteX2" fmla="*/ 140494 w 1376362"/>
                  <a:gd name="connsiteY2" fmla="*/ 543896 h 689152"/>
                  <a:gd name="connsiteX3" fmla="*/ 200025 w 1376362"/>
                  <a:gd name="connsiteY3" fmla="*/ 474840 h 689152"/>
                  <a:gd name="connsiteX4" fmla="*/ 259556 w 1376362"/>
                  <a:gd name="connsiteY4" fmla="*/ 405784 h 689152"/>
                  <a:gd name="connsiteX5" fmla="*/ 319087 w 1376362"/>
                  <a:gd name="connsiteY5" fmla="*/ 341490 h 689152"/>
                  <a:gd name="connsiteX6" fmla="*/ 376237 w 1376362"/>
                  <a:gd name="connsiteY6" fmla="*/ 279577 h 689152"/>
                  <a:gd name="connsiteX7" fmla="*/ 450056 w 1376362"/>
                  <a:gd name="connsiteY7" fmla="*/ 200996 h 689152"/>
                  <a:gd name="connsiteX8" fmla="*/ 521494 w 1376362"/>
                  <a:gd name="connsiteY8" fmla="*/ 143846 h 689152"/>
                  <a:gd name="connsiteX9" fmla="*/ 569119 w 1376362"/>
                  <a:gd name="connsiteY9" fmla="*/ 100984 h 689152"/>
                  <a:gd name="connsiteX10" fmla="*/ 640556 w 1376362"/>
                  <a:gd name="connsiteY10" fmla="*/ 58121 h 689152"/>
                  <a:gd name="connsiteX11" fmla="*/ 688181 w 1376362"/>
                  <a:gd name="connsiteY11" fmla="*/ 24784 h 689152"/>
                  <a:gd name="connsiteX12" fmla="*/ 728662 w 1376362"/>
                  <a:gd name="connsiteY12" fmla="*/ 5734 h 689152"/>
                  <a:gd name="connsiteX13" fmla="*/ 754856 w 1376362"/>
                  <a:gd name="connsiteY13" fmla="*/ 3352 h 689152"/>
                  <a:gd name="connsiteX14" fmla="*/ 804862 w 1376362"/>
                  <a:gd name="connsiteY14" fmla="*/ 48596 h 689152"/>
                  <a:gd name="connsiteX15" fmla="*/ 835819 w 1376362"/>
                  <a:gd name="connsiteY15" fmla="*/ 89077 h 689152"/>
                  <a:gd name="connsiteX16" fmla="*/ 883444 w 1376362"/>
                  <a:gd name="connsiteY16" fmla="*/ 129559 h 689152"/>
                  <a:gd name="connsiteX17" fmla="*/ 921544 w 1376362"/>
                  <a:gd name="connsiteY17" fmla="*/ 139084 h 689152"/>
                  <a:gd name="connsiteX18" fmla="*/ 983456 w 1376362"/>
                  <a:gd name="connsiteY18" fmla="*/ 127177 h 689152"/>
                  <a:gd name="connsiteX19" fmla="*/ 1064419 w 1376362"/>
                  <a:gd name="connsiteY19" fmla="*/ 77171 h 689152"/>
                  <a:gd name="connsiteX20" fmla="*/ 1138237 w 1376362"/>
                  <a:gd name="connsiteY20" fmla="*/ 34309 h 689152"/>
                  <a:gd name="connsiteX21" fmla="*/ 1190625 w 1376362"/>
                  <a:gd name="connsiteY21" fmla="*/ 15259 h 689152"/>
                  <a:gd name="connsiteX22" fmla="*/ 1233487 w 1376362"/>
                  <a:gd name="connsiteY22" fmla="*/ 36690 h 689152"/>
                  <a:gd name="connsiteX23" fmla="*/ 1276350 w 1376362"/>
                  <a:gd name="connsiteY23" fmla="*/ 117652 h 689152"/>
                  <a:gd name="connsiteX24" fmla="*/ 1304925 w 1376362"/>
                  <a:gd name="connsiteY24" fmla="*/ 193852 h 689152"/>
                  <a:gd name="connsiteX25" fmla="*/ 1340644 w 1376362"/>
                  <a:gd name="connsiteY25" fmla="*/ 365302 h 689152"/>
                  <a:gd name="connsiteX26" fmla="*/ 1376362 w 1376362"/>
                  <a:gd name="connsiteY26" fmla="*/ 689152 h 68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376362" h="689152">
                    <a:moveTo>
                      <a:pt x="0" y="689152"/>
                    </a:moveTo>
                    <a:lnTo>
                      <a:pt x="66675" y="620096"/>
                    </a:lnTo>
                    <a:cubicBezTo>
                      <a:pt x="90091" y="595887"/>
                      <a:pt x="118269" y="568105"/>
                      <a:pt x="140494" y="543896"/>
                    </a:cubicBezTo>
                    <a:cubicBezTo>
                      <a:pt x="162719" y="519687"/>
                      <a:pt x="200025" y="474840"/>
                      <a:pt x="200025" y="474840"/>
                    </a:cubicBezTo>
                    <a:cubicBezTo>
                      <a:pt x="219869" y="451821"/>
                      <a:pt x="239712" y="428009"/>
                      <a:pt x="259556" y="405784"/>
                    </a:cubicBezTo>
                    <a:cubicBezTo>
                      <a:pt x="279400" y="383559"/>
                      <a:pt x="299640" y="362524"/>
                      <a:pt x="319087" y="341490"/>
                    </a:cubicBezTo>
                    <a:lnTo>
                      <a:pt x="376237" y="279577"/>
                    </a:lnTo>
                    <a:cubicBezTo>
                      <a:pt x="398065" y="256162"/>
                      <a:pt x="425847" y="223618"/>
                      <a:pt x="450056" y="200996"/>
                    </a:cubicBezTo>
                    <a:cubicBezTo>
                      <a:pt x="474265" y="178374"/>
                      <a:pt x="501650" y="160515"/>
                      <a:pt x="521494" y="143846"/>
                    </a:cubicBezTo>
                    <a:cubicBezTo>
                      <a:pt x="541338" y="127177"/>
                      <a:pt x="549275" y="115271"/>
                      <a:pt x="569119" y="100984"/>
                    </a:cubicBezTo>
                    <a:cubicBezTo>
                      <a:pt x="588963" y="86697"/>
                      <a:pt x="620712" y="70821"/>
                      <a:pt x="640556" y="58121"/>
                    </a:cubicBezTo>
                    <a:cubicBezTo>
                      <a:pt x="660400" y="45421"/>
                      <a:pt x="673497" y="33515"/>
                      <a:pt x="688181" y="24784"/>
                    </a:cubicBezTo>
                    <a:cubicBezTo>
                      <a:pt x="702865" y="16053"/>
                      <a:pt x="717550" y="9306"/>
                      <a:pt x="728662" y="5734"/>
                    </a:cubicBezTo>
                    <a:cubicBezTo>
                      <a:pt x="739775" y="2162"/>
                      <a:pt x="742156" y="-3792"/>
                      <a:pt x="754856" y="3352"/>
                    </a:cubicBezTo>
                    <a:cubicBezTo>
                      <a:pt x="767556" y="10496"/>
                      <a:pt x="791368" y="34309"/>
                      <a:pt x="804862" y="48596"/>
                    </a:cubicBezTo>
                    <a:cubicBezTo>
                      <a:pt x="818356" y="62883"/>
                      <a:pt x="822722" y="75583"/>
                      <a:pt x="835819" y="89077"/>
                    </a:cubicBezTo>
                    <a:cubicBezTo>
                      <a:pt x="848916" y="102571"/>
                      <a:pt x="869157" y="121225"/>
                      <a:pt x="883444" y="129559"/>
                    </a:cubicBezTo>
                    <a:cubicBezTo>
                      <a:pt x="897731" y="137893"/>
                      <a:pt x="904875" y="139481"/>
                      <a:pt x="921544" y="139084"/>
                    </a:cubicBezTo>
                    <a:cubicBezTo>
                      <a:pt x="938213" y="138687"/>
                      <a:pt x="959644" y="137496"/>
                      <a:pt x="983456" y="127177"/>
                    </a:cubicBezTo>
                    <a:cubicBezTo>
                      <a:pt x="1007268" y="116858"/>
                      <a:pt x="1038622" y="92649"/>
                      <a:pt x="1064419" y="77171"/>
                    </a:cubicBezTo>
                    <a:cubicBezTo>
                      <a:pt x="1090216" y="61693"/>
                      <a:pt x="1117203" y="44628"/>
                      <a:pt x="1138237" y="34309"/>
                    </a:cubicBezTo>
                    <a:cubicBezTo>
                      <a:pt x="1159271" y="23990"/>
                      <a:pt x="1174750" y="14862"/>
                      <a:pt x="1190625" y="15259"/>
                    </a:cubicBezTo>
                    <a:cubicBezTo>
                      <a:pt x="1206500" y="15656"/>
                      <a:pt x="1219200" y="19625"/>
                      <a:pt x="1233487" y="36690"/>
                    </a:cubicBezTo>
                    <a:cubicBezTo>
                      <a:pt x="1247774" y="53755"/>
                      <a:pt x="1264444" y="91458"/>
                      <a:pt x="1276350" y="117652"/>
                    </a:cubicBezTo>
                    <a:cubicBezTo>
                      <a:pt x="1288256" y="143846"/>
                      <a:pt x="1294209" y="152577"/>
                      <a:pt x="1304925" y="193852"/>
                    </a:cubicBezTo>
                    <a:cubicBezTo>
                      <a:pt x="1315641" y="235127"/>
                      <a:pt x="1328738" y="282752"/>
                      <a:pt x="1340644" y="365302"/>
                    </a:cubicBezTo>
                    <a:cubicBezTo>
                      <a:pt x="1352550" y="447852"/>
                      <a:pt x="1376362" y="689152"/>
                      <a:pt x="1376362" y="689152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E00C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4F4466-71D1-E7B4-31F1-4BC299B4EED7}"/>
                  </a:ext>
                </a:extLst>
              </p:cNvPr>
              <p:cNvSpPr/>
              <p:nvPr/>
            </p:nvSpPr>
            <p:spPr>
              <a:xfrm>
                <a:off x="2901036" y="3415195"/>
                <a:ext cx="1214405" cy="694632"/>
              </a:xfrm>
              <a:custGeom>
                <a:avLst/>
                <a:gdLst>
                  <a:gd name="connsiteX0" fmla="*/ 0 w 1326357"/>
                  <a:gd name="connsiteY0" fmla="*/ 0 h 673201"/>
                  <a:gd name="connsiteX1" fmla="*/ 4763 w 1326357"/>
                  <a:gd name="connsiteY1" fmla="*/ 61912 h 673201"/>
                  <a:gd name="connsiteX2" fmla="*/ 14288 w 1326357"/>
                  <a:gd name="connsiteY2" fmla="*/ 152400 h 673201"/>
                  <a:gd name="connsiteX3" fmla="*/ 28575 w 1326357"/>
                  <a:gd name="connsiteY3" fmla="*/ 242887 h 673201"/>
                  <a:gd name="connsiteX4" fmla="*/ 42863 w 1326357"/>
                  <a:gd name="connsiteY4" fmla="*/ 330994 h 673201"/>
                  <a:gd name="connsiteX5" fmla="*/ 69057 w 1326357"/>
                  <a:gd name="connsiteY5" fmla="*/ 419100 h 673201"/>
                  <a:gd name="connsiteX6" fmla="*/ 100013 w 1326357"/>
                  <a:gd name="connsiteY6" fmla="*/ 490537 h 673201"/>
                  <a:gd name="connsiteX7" fmla="*/ 130969 w 1326357"/>
                  <a:gd name="connsiteY7" fmla="*/ 559594 h 673201"/>
                  <a:gd name="connsiteX8" fmla="*/ 166688 w 1326357"/>
                  <a:gd name="connsiteY8" fmla="*/ 611981 h 673201"/>
                  <a:gd name="connsiteX9" fmla="*/ 219075 w 1326357"/>
                  <a:gd name="connsiteY9" fmla="*/ 647700 h 673201"/>
                  <a:gd name="connsiteX10" fmla="*/ 283369 w 1326357"/>
                  <a:gd name="connsiteY10" fmla="*/ 669131 h 673201"/>
                  <a:gd name="connsiteX11" fmla="*/ 350044 w 1326357"/>
                  <a:gd name="connsiteY11" fmla="*/ 671512 h 673201"/>
                  <a:gd name="connsiteX12" fmla="*/ 428625 w 1326357"/>
                  <a:gd name="connsiteY12" fmla="*/ 650081 h 673201"/>
                  <a:gd name="connsiteX13" fmla="*/ 540544 w 1326357"/>
                  <a:gd name="connsiteY13" fmla="*/ 609600 h 673201"/>
                  <a:gd name="connsiteX14" fmla="*/ 714375 w 1326357"/>
                  <a:gd name="connsiteY14" fmla="*/ 502444 h 673201"/>
                  <a:gd name="connsiteX15" fmla="*/ 857250 w 1326357"/>
                  <a:gd name="connsiteY15" fmla="*/ 395287 h 673201"/>
                  <a:gd name="connsiteX16" fmla="*/ 1014413 w 1326357"/>
                  <a:gd name="connsiteY16" fmla="*/ 271462 h 673201"/>
                  <a:gd name="connsiteX17" fmla="*/ 1126332 w 1326357"/>
                  <a:gd name="connsiteY17" fmla="*/ 173831 h 673201"/>
                  <a:gd name="connsiteX18" fmla="*/ 1240632 w 1326357"/>
                  <a:gd name="connsiteY18" fmla="*/ 73819 h 673201"/>
                  <a:gd name="connsiteX19" fmla="*/ 1326357 w 1326357"/>
                  <a:gd name="connsiteY19" fmla="*/ 0 h 673201"/>
                  <a:gd name="connsiteX0" fmla="*/ 0 w 1347495"/>
                  <a:gd name="connsiteY0" fmla="*/ 21431 h 694632"/>
                  <a:gd name="connsiteX1" fmla="*/ 4763 w 1347495"/>
                  <a:gd name="connsiteY1" fmla="*/ 83343 h 694632"/>
                  <a:gd name="connsiteX2" fmla="*/ 14288 w 1347495"/>
                  <a:gd name="connsiteY2" fmla="*/ 173831 h 694632"/>
                  <a:gd name="connsiteX3" fmla="*/ 28575 w 1347495"/>
                  <a:gd name="connsiteY3" fmla="*/ 264318 h 694632"/>
                  <a:gd name="connsiteX4" fmla="*/ 42863 w 1347495"/>
                  <a:gd name="connsiteY4" fmla="*/ 352425 h 694632"/>
                  <a:gd name="connsiteX5" fmla="*/ 69057 w 1347495"/>
                  <a:gd name="connsiteY5" fmla="*/ 440531 h 694632"/>
                  <a:gd name="connsiteX6" fmla="*/ 100013 w 1347495"/>
                  <a:gd name="connsiteY6" fmla="*/ 511968 h 694632"/>
                  <a:gd name="connsiteX7" fmla="*/ 130969 w 1347495"/>
                  <a:gd name="connsiteY7" fmla="*/ 581025 h 694632"/>
                  <a:gd name="connsiteX8" fmla="*/ 166688 w 1347495"/>
                  <a:gd name="connsiteY8" fmla="*/ 633412 h 694632"/>
                  <a:gd name="connsiteX9" fmla="*/ 219075 w 1347495"/>
                  <a:gd name="connsiteY9" fmla="*/ 669131 h 694632"/>
                  <a:gd name="connsiteX10" fmla="*/ 283369 w 1347495"/>
                  <a:gd name="connsiteY10" fmla="*/ 690562 h 694632"/>
                  <a:gd name="connsiteX11" fmla="*/ 350044 w 1347495"/>
                  <a:gd name="connsiteY11" fmla="*/ 692943 h 694632"/>
                  <a:gd name="connsiteX12" fmla="*/ 428625 w 1347495"/>
                  <a:gd name="connsiteY12" fmla="*/ 671512 h 694632"/>
                  <a:gd name="connsiteX13" fmla="*/ 540544 w 1347495"/>
                  <a:gd name="connsiteY13" fmla="*/ 631031 h 694632"/>
                  <a:gd name="connsiteX14" fmla="*/ 714375 w 1347495"/>
                  <a:gd name="connsiteY14" fmla="*/ 523875 h 694632"/>
                  <a:gd name="connsiteX15" fmla="*/ 857250 w 1347495"/>
                  <a:gd name="connsiteY15" fmla="*/ 416718 h 694632"/>
                  <a:gd name="connsiteX16" fmla="*/ 1014413 w 1347495"/>
                  <a:gd name="connsiteY16" fmla="*/ 292893 h 694632"/>
                  <a:gd name="connsiteX17" fmla="*/ 1126332 w 1347495"/>
                  <a:gd name="connsiteY17" fmla="*/ 195262 h 694632"/>
                  <a:gd name="connsiteX18" fmla="*/ 1240632 w 1347495"/>
                  <a:gd name="connsiteY18" fmla="*/ 95250 h 694632"/>
                  <a:gd name="connsiteX19" fmla="*/ 1347495 w 1347495"/>
                  <a:gd name="connsiteY19" fmla="*/ 0 h 69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47495" h="694632">
                    <a:moveTo>
                      <a:pt x="0" y="21431"/>
                    </a:moveTo>
                    <a:cubicBezTo>
                      <a:pt x="1191" y="39687"/>
                      <a:pt x="2382" y="57943"/>
                      <a:pt x="4763" y="83343"/>
                    </a:cubicBezTo>
                    <a:cubicBezTo>
                      <a:pt x="7144" y="108743"/>
                      <a:pt x="10319" y="143669"/>
                      <a:pt x="14288" y="173831"/>
                    </a:cubicBezTo>
                    <a:cubicBezTo>
                      <a:pt x="18257" y="203993"/>
                      <a:pt x="23813" y="234552"/>
                      <a:pt x="28575" y="264318"/>
                    </a:cubicBezTo>
                    <a:cubicBezTo>
                      <a:pt x="33337" y="294084"/>
                      <a:pt x="36116" y="323056"/>
                      <a:pt x="42863" y="352425"/>
                    </a:cubicBezTo>
                    <a:cubicBezTo>
                      <a:pt x="49610" y="381794"/>
                      <a:pt x="59532" y="413940"/>
                      <a:pt x="69057" y="440531"/>
                    </a:cubicBezTo>
                    <a:cubicBezTo>
                      <a:pt x="78582" y="467122"/>
                      <a:pt x="89694" y="488552"/>
                      <a:pt x="100013" y="511968"/>
                    </a:cubicBezTo>
                    <a:cubicBezTo>
                      <a:pt x="110332" y="535384"/>
                      <a:pt x="119857" y="560784"/>
                      <a:pt x="130969" y="581025"/>
                    </a:cubicBezTo>
                    <a:cubicBezTo>
                      <a:pt x="142081" y="601266"/>
                      <a:pt x="152004" y="618728"/>
                      <a:pt x="166688" y="633412"/>
                    </a:cubicBezTo>
                    <a:cubicBezTo>
                      <a:pt x="181372" y="648096"/>
                      <a:pt x="199628" y="659606"/>
                      <a:pt x="219075" y="669131"/>
                    </a:cubicBezTo>
                    <a:cubicBezTo>
                      <a:pt x="238522" y="678656"/>
                      <a:pt x="261541" y="686593"/>
                      <a:pt x="283369" y="690562"/>
                    </a:cubicBezTo>
                    <a:cubicBezTo>
                      <a:pt x="305197" y="694531"/>
                      <a:pt x="325835" y="696118"/>
                      <a:pt x="350044" y="692943"/>
                    </a:cubicBezTo>
                    <a:cubicBezTo>
                      <a:pt x="374253" y="689768"/>
                      <a:pt x="396875" y="681831"/>
                      <a:pt x="428625" y="671512"/>
                    </a:cubicBezTo>
                    <a:cubicBezTo>
                      <a:pt x="460375" y="661193"/>
                      <a:pt x="492919" y="655637"/>
                      <a:pt x="540544" y="631031"/>
                    </a:cubicBezTo>
                    <a:cubicBezTo>
                      <a:pt x="588169" y="606425"/>
                      <a:pt x="661591" y="559594"/>
                      <a:pt x="714375" y="523875"/>
                    </a:cubicBezTo>
                    <a:cubicBezTo>
                      <a:pt x="767159" y="488156"/>
                      <a:pt x="807244" y="455215"/>
                      <a:pt x="857250" y="416718"/>
                    </a:cubicBezTo>
                    <a:cubicBezTo>
                      <a:pt x="907256" y="378221"/>
                      <a:pt x="969566" y="329802"/>
                      <a:pt x="1014413" y="292893"/>
                    </a:cubicBezTo>
                    <a:cubicBezTo>
                      <a:pt x="1059260" y="255984"/>
                      <a:pt x="1126332" y="195262"/>
                      <a:pt x="1126332" y="195262"/>
                    </a:cubicBezTo>
                    <a:lnTo>
                      <a:pt x="1240632" y="95250"/>
                    </a:lnTo>
                    <a:cubicBezTo>
                      <a:pt x="1269207" y="70644"/>
                      <a:pt x="1318920" y="24606"/>
                      <a:pt x="1347495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E00C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203BDB2-4064-FA73-11DB-823F44699B2C}"/>
                  </a:ext>
                </a:extLst>
              </p:cNvPr>
              <p:cNvSpPr/>
              <p:nvPr/>
            </p:nvSpPr>
            <p:spPr>
              <a:xfrm>
                <a:off x="4100326" y="2747664"/>
                <a:ext cx="1228516" cy="689152"/>
              </a:xfrm>
              <a:custGeom>
                <a:avLst/>
                <a:gdLst>
                  <a:gd name="connsiteX0" fmla="*/ 0 w 1376362"/>
                  <a:gd name="connsiteY0" fmla="*/ 689152 h 689152"/>
                  <a:gd name="connsiteX1" fmla="*/ 66675 w 1376362"/>
                  <a:gd name="connsiteY1" fmla="*/ 620096 h 689152"/>
                  <a:gd name="connsiteX2" fmla="*/ 140494 w 1376362"/>
                  <a:gd name="connsiteY2" fmla="*/ 543896 h 689152"/>
                  <a:gd name="connsiteX3" fmla="*/ 200025 w 1376362"/>
                  <a:gd name="connsiteY3" fmla="*/ 474840 h 689152"/>
                  <a:gd name="connsiteX4" fmla="*/ 259556 w 1376362"/>
                  <a:gd name="connsiteY4" fmla="*/ 405784 h 689152"/>
                  <a:gd name="connsiteX5" fmla="*/ 319087 w 1376362"/>
                  <a:gd name="connsiteY5" fmla="*/ 341490 h 689152"/>
                  <a:gd name="connsiteX6" fmla="*/ 376237 w 1376362"/>
                  <a:gd name="connsiteY6" fmla="*/ 279577 h 689152"/>
                  <a:gd name="connsiteX7" fmla="*/ 450056 w 1376362"/>
                  <a:gd name="connsiteY7" fmla="*/ 200996 h 689152"/>
                  <a:gd name="connsiteX8" fmla="*/ 521494 w 1376362"/>
                  <a:gd name="connsiteY8" fmla="*/ 143846 h 689152"/>
                  <a:gd name="connsiteX9" fmla="*/ 569119 w 1376362"/>
                  <a:gd name="connsiteY9" fmla="*/ 100984 h 689152"/>
                  <a:gd name="connsiteX10" fmla="*/ 640556 w 1376362"/>
                  <a:gd name="connsiteY10" fmla="*/ 58121 h 689152"/>
                  <a:gd name="connsiteX11" fmla="*/ 688181 w 1376362"/>
                  <a:gd name="connsiteY11" fmla="*/ 24784 h 689152"/>
                  <a:gd name="connsiteX12" fmla="*/ 728662 w 1376362"/>
                  <a:gd name="connsiteY12" fmla="*/ 5734 h 689152"/>
                  <a:gd name="connsiteX13" fmla="*/ 754856 w 1376362"/>
                  <a:gd name="connsiteY13" fmla="*/ 3352 h 689152"/>
                  <a:gd name="connsiteX14" fmla="*/ 804862 w 1376362"/>
                  <a:gd name="connsiteY14" fmla="*/ 48596 h 689152"/>
                  <a:gd name="connsiteX15" fmla="*/ 835819 w 1376362"/>
                  <a:gd name="connsiteY15" fmla="*/ 89077 h 689152"/>
                  <a:gd name="connsiteX16" fmla="*/ 883444 w 1376362"/>
                  <a:gd name="connsiteY16" fmla="*/ 129559 h 689152"/>
                  <a:gd name="connsiteX17" fmla="*/ 921544 w 1376362"/>
                  <a:gd name="connsiteY17" fmla="*/ 139084 h 689152"/>
                  <a:gd name="connsiteX18" fmla="*/ 983456 w 1376362"/>
                  <a:gd name="connsiteY18" fmla="*/ 127177 h 689152"/>
                  <a:gd name="connsiteX19" fmla="*/ 1064419 w 1376362"/>
                  <a:gd name="connsiteY19" fmla="*/ 77171 h 689152"/>
                  <a:gd name="connsiteX20" fmla="*/ 1138237 w 1376362"/>
                  <a:gd name="connsiteY20" fmla="*/ 34309 h 689152"/>
                  <a:gd name="connsiteX21" fmla="*/ 1190625 w 1376362"/>
                  <a:gd name="connsiteY21" fmla="*/ 15259 h 689152"/>
                  <a:gd name="connsiteX22" fmla="*/ 1233487 w 1376362"/>
                  <a:gd name="connsiteY22" fmla="*/ 36690 h 689152"/>
                  <a:gd name="connsiteX23" fmla="*/ 1276350 w 1376362"/>
                  <a:gd name="connsiteY23" fmla="*/ 117652 h 689152"/>
                  <a:gd name="connsiteX24" fmla="*/ 1304925 w 1376362"/>
                  <a:gd name="connsiteY24" fmla="*/ 193852 h 689152"/>
                  <a:gd name="connsiteX25" fmla="*/ 1340644 w 1376362"/>
                  <a:gd name="connsiteY25" fmla="*/ 365302 h 689152"/>
                  <a:gd name="connsiteX26" fmla="*/ 1376362 w 1376362"/>
                  <a:gd name="connsiteY26" fmla="*/ 689152 h 689152"/>
                  <a:gd name="connsiteX0" fmla="*/ 0 w 1371078"/>
                  <a:gd name="connsiteY0" fmla="*/ 696296 h 696296"/>
                  <a:gd name="connsiteX1" fmla="*/ 61391 w 1371078"/>
                  <a:gd name="connsiteY1" fmla="*/ 620096 h 696296"/>
                  <a:gd name="connsiteX2" fmla="*/ 135210 w 1371078"/>
                  <a:gd name="connsiteY2" fmla="*/ 543896 h 696296"/>
                  <a:gd name="connsiteX3" fmla="*/ 194741 w 1371078"/>
                  <a:gd name="connsiteY3" fmla="*/ 474840 h 696296"/>
                  <a:gd name="connsiteX4" fmla="*/ 254272 w 1371078"/>
                  <a:gd name="connsiteY4" fmla="*/ 405784 h 696296"/>
                  <a:gd name="connsiteX5" fmla="*/ 313803 w 1371078"/>
                  <a:gd name="connsiteY5" fmla="*/ 341490 h 696296"/>
                  <a:gd name="connsiteX6" fmla="*/ 370953 w 1371078"/>
                  <a:gd name="connsiteY6" fmla="*/ 279577 h 696296"/>
                  <a:gd name="connsiteX7" fmla="*/ 444772 w 1371078"/>
                  <a:gd name="connsiteY7" fmla="*/ 200996 h 696296"/>
                  <a:gd name="connsiteX8" fmla="*/ 516210 w 1371078"/>
                  <a:gd name="connsiteY8" fmla="*/ 143846 h 696296"/>
                  <a:gd name="connsiteX9" fmla="*/ 563835 w 1371078"/>
                  <a:gd name="connsiteY9" fmla="*/ 100984 h 696296"/>
                  <a:gd name="connsiteX10" fmla="*/ 635272 w 1371078"/>
                  <a:gd name="connsiteY10" fmla="*/ 58121 h 696296"/>
                  <a:gd name="connsiteX11" fmla="*/ 682897 w 1371078"/>
                  <a:gd name="connsiteY11" fmla="*/ 24784 h 696296"/>
                  <a:gd name="connsiteX12" fmla="*/ 723378 w 1371078"/>
                  <a:gd name="connsiteY12" fmla="*/ 5734 h 696296"/>
                  <a:gd name="connsiteX13" fmla="*/ 749572 w 1371078"/>
                  <a:gd name="connsiteY13" fmla="*/ 3352 h 696296"/>
                  <a:gd name="connsiteX14" fmla="*/ 799578 w 1371078"/>
                  <a:gd name="connsiteY14" fmla="*/ 48596 h 696296"/>
                  <a:gd name="connsiteX15" fmla="*/ 830535 w 1371078"/>
                  <a:gd name="connsiteY15" fmla="*/ 89077 h 696296"/>
                  <a:gd name="connsiteX16" fmla="*/ 878160 w 1371078"/>
                  <a:gd name="connsiteY16" fmla="*/ 129559 h 696296"/>
                  <a:gd name="connsiteX17" fmla="*/ 916260 w 1371078"/>
                  <a:gd name="connsiteY17" fmla="*/ 139084 h 696296"/>
                  <a:gd name="connsiteX18" fmla="*/ 978172 w 1371078"/>
                  <a:gd name="connsiteY18" fmla="*/ 127177 h 696296"/>
                  <a:gd name="connsiteX19" fmla="*/ 1059135 w 1371078"/>
                  <a:gd name="connsiteY19" fmla="*/ 77171 h 696296"/>
                  <a:gd name="connsiteX20" fmla="*/ 1132953 w 1371078"/>
                  <a:gd name="connsiteY20" fmla="*/ 34309 h 696296"/>
                  <a:gd name="connsiteX21" fmla="*/ 1185341 w 1371078"/>
                  <a:gd name="connsiteY21" fmla="*/ 15259 h 696296"/>
                  <a:gd name="connsiteX22" fmla="*/ 1228203 w 1371078"/>
                  <a:gd name="connsiteY22" fmla="*/ 36690 h 696296"/>
                  <a:gd name="connsiteX23" fmla="*/ 1271066 w 1371078"/>
                  <a:gd name="connsiteY23" fmla="*/ 117652 h 696296"/>
                  <a:gd name="connsiteX24" fmla="*/ 1299641 w 1371078"/>
                  <a:gd name="connsiteY24" fmla="*/ 193852 h 696296"/>
                  <a:gd name="connsiteX25" fmla="*/ 1335360 w 1371078"/>
                  <a:gd name="connsiteY25" fmla="*/ 365302 h 696296"/>
                  <a:gd name="connsiteX26" fmla="*/ 1371078 w 1371078"/>
                  <a:gd name="connsiteY26" fmla="*/ 689152 h 696296"/>
                  <a:gd name="connsiteX0" fmla="*/ 0 w 1381647"/>
                  <a:gd name="connsiteY0" fmla="*/ 696296 h 696296"/>
                  <a:gd name="connsiteX1" fmla="*/ 71960 w 1381647"/>
                  <a:gd name="connsiteY1" fmla="*/ 620096 h 696296"/>
                  <a:gd name="connsiteX2" fmla="*/ 145779 w 1381647"/>
                  <a:gd name="connsiteY2" fmla="*/ 543896 h 696296"/>
                  <a:gd name="connsiteX3" fmla="*/ 205310 w 1381647"/>
                  <a:gd name="connsiteY3" fmla="*/ 474840 h 696296"/>
                  <a:gd name="connsiteX4" fmla="*/ 264841 w 1381647"/>
                  <a:gd name="connsiteY4" fmla="*/ 405784 h 696296"/>
                  <a:gd name="connsiteX5" fmla="*/ 324372 w 1381647"/>
                  <a:gd name="connsiteY5" fmla="*/ 341490 h 696296"/>
                  <a:gd name="connsiteX6" fmla="*/ 381522 w 1381647"/>
                  <a:gd name="connsiteY6" fmla="*/ 279577 h 696296"/>
                  <a:gd name="connsiteX7" fmla="*/ 455341 w 1381647"/>
                  <a:gd name="connsiteY7" fmla="*/ 200996 h 696296"/>
                  <a:gd name="connsiteX8" fmla="*/ 526779 w 1381647"/>
                  <a:gd name="connsiteY8" fmla="*/ 143846 h 696296"/>
                  <a:gd name="connsiteX9" fmla="*/ 574404 w 1381647"/>
                  <a:gd name="connsiteY9" fmla="*/ 100984 h 696296"/>
                  <a:gd name="connsiteX10" fmla="*/ 645841 w 1381647"/>
                  <a:gd name="connsiteY10" fmla="*/ 58121 h 696296"/>
                  <a:gd name="connsiteX11" fmla="*/ 693466 w 1381647"/>
                  <a:gd name="connsiteY11" fmla="*/ 24784 h 696296"/>
                  <a:gd name="connsiteX12" fmla="*/ 733947 w 1381647"/>
                  <a:gd name="connsiteY12" fmla="*/ 5734 h 696296"/>
                  <a:gd name="connsiteX13" fmla="*/ 760141 w 1381647"/>
                  <a:gd name="connsiteY13" fmla="*/ 3352 h 696296"/>
                  <a:gd name="connsiteX14" fmla="*/ 810147 w 1381647"/>
                  <a:gd name="connsiteY14" fmla="*/ 48596 h 696296"/>
                  <a:gd name="connsiteX15" fmla="*/ 841104 w 1381647"/>
                  <a:gd name="connsiteY15" fmla="*/ 89077 h 696296"/>
                  <a:gd name="connsiteX16" fmla="*/ 888729 w 1381647"/>
                  <a:gd name="connsiteY16" fmla="*/ 129559 h 696296"/>
                  <a:gd name="connsiteX17" fmla="*/ 926829 w 1381647"/>
                  <a:gd name="connsiteY17" fmla="*/ 139084 h 696296"/>
                  <a:gd name="connsiteX18" fmla="*/ 988741 w 1381647"/>
                  <a:gd name="connsiteY18" fmla="*/ 127177 h 696296"/>
                  <a:gd name="connsiteX19" fmla="*/ 1069704 w 1381647"/>
                  <a:gd name="connsiteY19" fmla="*/ 77171 h 696296"/>
                  <a:gd name="connsiteX20" fmla="*/ 1143522 w 1381647"/>
                  <a:gd name="connsiteY20" fmla="*/ 34309 h 696296"/>
                  <a:gd name="connsiteX21" fmla="*/ 1195910 w 1381647"/>
                  <a:gd name="connsiteY21" fmla="*/ 15259 h 696296"/>
                  <a:gd name="connsiteX22" fmla="*/ 1238772 w 1381647"/>
                  <a:gd name="connsiteY22" fmla="*/ 36690 h 696296"/>
                  <a:gd name="connsiteX23" fmla="*/ 1281635 w 1381647"/>
                  <a:gd name="connsiteY23" fmla="*/ 117652 h 696296"/>
                  <a:gd name="connsiteX24" fmla="*/ 1310210 w 1381647"/>
                  <a:gd name="connsiteY24" fmla="*/ 193852 h 696296"/>
                  <a:gd name="connsiteX25" fmla="*/ 1345929 w 1381647"/>
                  <a:gd name="connsiteY25" fmla="*/ 365302 h 696296"/>
                  <a:gd name="connsiteX26" fmla="*/ 1381647 w 1381647"/>
                  <a:gd name="connsiteY26" fmla="*/ 689152 h 696296"/>
                  <a:gd name="connsiteX0" fmla="*/ 0 w 1363152"/>
                  <a:gd name="connsiteY0" fmla="*/ 682008 h 689152"/>
                  <a:gd name="connsiteX1" fmla="*/ 53465 w 1363152"/>
                  <a:gd name="connsiteY1" fmla="*/ 620096 h 689152"/>
                  <a:gd name="connsiteX2" fmla="*/ 127284 w 1363152"/>
                  <a:gd name="connsiteY2" fmla="*/ 543896 h 689152"/>
                  <a:gd name="connsiteX3" fmla="*/ 186815 w 1363152"/>
                  <a:gd name="connsiteY3" fmla="*/ 474840 h 689152"/>
                  <a:gd name="connsiteX4" fmla="*/ 246346 w 1363152"/>
                  <a:gd name="connsiteY4" fmla="*/ 405784 h 689152"/>
                  <a:gd name="connsiteX5" fmla="*/ 305877 w 1363152"/>
                  <a:gd name="connsiteY5" fmla="*/ 341490 h 689152"/>
                  <a:gd name="connsiteX6" fmla="*/ 363027 w 1363152"/>
                  <a:gd name="connsiteY6" fmla="*/ 279577 h 689152"/>
                  <a:gd name="connsiteX7" fmla="*/ 436846 w 1363152"/>
                  <a:gd name="connsiteY7" fmla="*/ 200996 h 689152"/>
                  <a:gd name="connsiteX8" fmla="*/ 508284 w 1363152"/>
                  <a:gd name="connsiteY8" fmla="*/ 143846 h 689152"/>
                  <a:gd name="connsiteX9" fmla="*/ 555909 w 1363152"/>
                  <a:gd name="connsiteY9" fmla="*/ 100984 h 689152"/>
                  <a:gd name="connsiteX10" fmla="*/ 627346 w 1363152"/>
                  <a:gd name="connsiteY10" fmla="*/ 58121 h 689152"/>
                  <a:gd name="connsiteX11" fmla="*/ 674971 w 1363152"/>
                  <a:gd name="connsiteY11" fmla="*/ 24784 h 689152"/>
                  <a:gd name="connsiteX12" fmla="*/ 715452 w 1363152"/>
                  <a:gd name="connsiteY12" fmla="*/ 5734 h 689152"/>
                  <a:gd name="connsiteX13" fmla="*/ 741646 w 1363152"/>
                  <a:gd name="connsiteY13" fmla="*/ 3352 h 689152"/>
                  <a:gd name="connsiteX14" fmla="*/ 791652 w 1363152"/>
                  <a:gd name="connsiteY14" fmla="*/ 48596 h 689152"/>
                  <a:gd name="connsiteX15" fmla="*/ 822609 w 1363152"/>
                  <a:gd name="connsiteY15" fmla="*/ 89077 h 689152"/>
                  <a:gd name="connsiteX16" fmla="*/ 870234 w 1363152"/>
                  <a:gd name="connsiteY16" fmla="*/ 129559 h 689152"/>
                  <a:gd name="connsiteX17" fmla="*/ 908334 w 1363152"/>
                  <a:gd name="connsiteY17" fmla="*/ 139084 h 689152"/>
                  <a:gd name="connsiteX18" fmla="*/ 970246 w 1363152"/>
                  <a:gd name="connsiteY18" fmla="*/ 127177 h 689152"/>
                  <a:gd name="connsiteX19" fmla="*/ 1051209 w 1363152"/>
                  <a:gd name="connsiteY19" fmla="*/ 77171 h 689152"/>
                  <a:gd name="connsiteX20" fmla="*/ 1125027 w 1363152"/>
                  <a:gd name="connsiteY20" fmla="*/ 34309 h 689152"/>
                  <a:gd name="connsiteX21" fmla="*/ 1177415 w 1363152"/>
                  <a:gd name="connsiteY21" fmla="*/ 15259 h 689152"/>
                  <a:gd name="connsiteX22" fmla="*/ 1220277 w 1363152"/>
                  <a:gd name="connsiteY22" fmla="*/ 36690 h 689152"/>
                  <a:gd name="connsiteX23" fmla="*/ 1263140 w 1363152"/>
                  <a:gd name="connsiteY23" fmla="*/ 117652 h 689152"/>
                  <a:gd name="connsiteX24" fmla="*/ 1291715 w 1363152"/>
                  <a:gd name="connsiteY24" fmla="*/ 193852 h 689152"/>
                  <a:gd name="connsiteX25" fmla="*/ 1327434 w 1363152"/>
                  <a:gd name="connsiteY25" fmla="*/ 365302 h 689152"/>
                  <a:gd name="connsiteX26" fmla="*/ 1363152 w 1363152"/>
                  <a:gd name="connsiteY26" fmla="*/ 689152 h 68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363152" h="689152">
                    <a:moveTo>
                      <a:pt x="0" y="682008"/>
                    </a:moveTo>
                    <a:cubicBezTo>
                      <a:pt x="22225" y="658989"/>
                      <a:pt x="31240" y="643115"/>
                      <a:pt x="53465" y="620096"/>
                    </a:cubicBezTo>
                    <a:cubicBezTo>
                      <a:pt x="76881" y="595887"/>
                      <a:pt x="105059" y="568105"/>
                      <a:pt x="127284" y="543896"/>
                    </a:cubicBezTo>
                    <a:cubicBezTo>
                      <a:pt x="149509" y="519687"/>
                      <a:pt x="186815" y="474840"/>
                      <a:pt x="186815" y="474840"/>
                    </a:cubicBezTo>
                    <a:cubicBezTo>
                      <a:pt x="206659" y="451821"/>
                      <a:pt x="226502" y="428009"/>
                      <a:pt x="246346" y="405784"/>
                    </a:cubicBezTo>
                    <a:cubicBezTo>
                      <a:pt x="266190" y="383559"/>
                      <a:pt x="286430" y="362524"/>
                      <a:pt x="305877" y="341490"/>
                    </a:cubicBezTo>
                    <a:lnTo>
                      <a:pt x="363027" y="279577"/>
                    </a:lnTo>
                    <a:cubicBezTo>
                      <a:pt x="384855" y="256162"/>
                      <a:pt x="412637" y="223618"/>
                      <a:pt x="436846" y="200996"/>
                    </a:cubicBezTo>
                    <a:cubicBezTo>
                      <a:pt x="461055" y="178374"/>
                      <a:pt x="488440" y="160515"/>
                      <a:pt x="508284" y="143846"/>
                    </a:cubicBezTo>
                    <a:cubicBezTo>
                      <a:pt x="528128" y="127177"/>
                      <a:pt x="536065" y="115271"/>
                      <a:pt x="555909" y="100984"/>
                    </a:cubicBezTo>
                    <a:cubicBezTo>
                      <a:pt x="575753" y="86697"/>
                      <a:pt x="607502" y="70821"/>
                      <a:pt x="627346" y="58121"/>
                    </a:cubicBezTo>
                    <a:cubicBezTo>
                      <a:pt x="647190" y="45421"/>
                      <a:pt x="660287" y="33515"/>
                      <a:pt x="674971" y="24784"/>
                    </a:cubicBezTo>
                    <a:cubicBezTo>
                      <a:pt x="689655" y="16053"/>
                      <a:pt x="704340" y="9306"/>
                      <a:pt x="715452" y="5734"/>
                    </a:cubicBezTo>
                    <a:cubicBezTo>
                      <a:pt x="726565" y="2162"/>
                      <a:pt x="728946" y="-3792"/>
                      <a:pt x="741646" y="3352"/>
                    </a:cubicBezTo>
                    <a:cubicBezTo>
                      <a:pt x="754346" y="10496"/>
                      <a:pt x="778158" y="34309"/>
                      <a:pt x="791652" y="48596"/>
                    </a:cubicBezTo>
                    <a:cubicBezTo>
                      <a:pt x="805146" y="62883"/>
                      <a:pt x="809512" y="75583"/>
                      <a:pt x="822609" y="89077"/>
                    </a:cubicBezTo>
                    <a:cubicBezTo>
                      <a:pt x="835706" y="102571"/>
                      <a:pt x="855947" y="121225"/>
                      <a:pt x="870234" y="129559"/>
                    </a:cubicBezTo>
                    <a:cubicBezTo>
                      <a:pt x="884521" y="137893"/>
                      <a:pt x="891665" y="139481"/>
                      <a:pt x="908334" y="139084"/>
                    </a:cubicBezTo>
                    <a:cubicBezTo>
                      <a:pt x="925003" y="138687"/>
                      <a:pt x="946434" y="137496"/>
                      <a:pt x="970246" y="127177"/>
                    </a:cubicBezTo>
                    <a:cubicBezTo>
                      <a:pt x="994058" y="116858"/>
                      <a:pt x="1025412" y="92649"/>
                      <a:pt x="1051209" y="77171"/>
                    </a:cubicBezTo>
                    <a:cubicBezTo>
                      <a:pt x="1077006" y="61693"/>
                      <a:pt x="1103993" y="44628"/>
                      <a:pt x="1125027" y="34309"/>
                    </a:cubicBezTo>
                    <a:cubicBezTo>
                      <a:pt x="1146061" y="23990"/>
                      <a:pt x="1161540" y="14862"/>
                      <a:pt x="1177415" y="15259"/>
                    </a:cubicBezTo>
                    <a:cubicBezTo>
                      <a:pt x="1193290" y="15656"/>
                      <a:pt x="1205990" y="19625"/>
                      <a:pt x="1220277" y="36690"/>
                    </a:cubicBezTo>
                    <a:cubicBezTo>
                      <a:pt x="1234564" y="53755"/>
                      <a:pt x="1251234" y="91458"/>
                      <a:pt x="1263140" y="117652"/>
                    </a:cubicBezTo>
                    <a:cubicBezTo>
                      <a:pt x="1275046" y="143846"/>
                      <a:pt x="1280999" y="152577"/>
                      <a:pt x="1291715" y="193852"/>
                    </a:cubicBezTo>
                    <a:cubicBezTo>
                      <a:pt x="1302431" y="235127"/>
                      <a:pt x="1315528" y="282752"/>
                      <a:pt x="1327434" y="365302"/>
                    </a:cubicBezTo>
                    <a:cubicBezTo>
                      <a:pt x="1339340" y="447852"/>
                      <a:pt x="1363152" y="689152"/>
                      <a:pt x="1363152" y="689152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E00C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5690F7-A63C-4B4D-5B49-156BB0F98797}"/>
              </a:ext>
            </a:extLst>
          </p:cNvPr>
          <p:cNvGrpSpPr/>
          <p:nvPr/>
        </p:nvGrpSpPr>
        <p:grpSpPr>
          <a:xfrm>
            <a:off x="6066006" y="2086642"/>
            <a:ext cx="5152095" cy="2743200"/>
            <a:chOff x="6095999" y="2362677"/>
            <a:chExt cx="5152095" cy="27432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3C9CDC3-776D-8E17-D034-670751E32B8E}"/>
                </a:ext>
              </a:extLst>
            </p:cNvPr>
            <p:cNvGrpSpPr/>
            <p:nvPr/>
          </p:nvGrpSpPr>
          <p:grpSpPr>
            <a:xfrm>
              <a:off x="6095999" y="2362677"/>
              <a:ext cx="5152095" cy="2743200"/>
              <a:chOff x="890131" y="2381863"/>
              <a:chExt cx="5152095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8" name="Chart 37">
                    <a:extLst>
                      <a:ext uri="{FF2B5EF4-FFF2-40B4-BE49-F238E27FC236}">
                        <a16:creationId xmlns:a16="http://schemas.microsoft.com/office/drawing/2014/main" id="{8DF81A68-2AFE-193E-513E-758021E7E6BD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86824493"/>
                      </p:ext>
                    </p:extLst>
                  </p:nvPr>
                </p:nvGraphicFramePr>
                <p:xfrm>
                  <a:off x="1470226" y="2381863"/>
                  <a:ext cx="4572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7"/>
                  </a:graphicData>
                </a:graphic>
              </p:graphicFrame>
            </mc:Choice>
            <mc:Fallback xmlns="">
              <p:graphicFrame>
                <p:nvGraphicFramePr>
                  <p:cNvPr id="38" name="Chart 37">
                    <a:extLst>
                      <a:ext uri="{FF2B5EF4-FFF2-40B4-BE49-F238E27FC236}">
                        <a16:creationId xmlns:a16="http://schemas.microsoft.com/office/drawing/2014/main" id="{8DF81A68-2AFE-193E-513E-758021E7E6BD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86824493"/>
                      </p:ext>
                    </p:extLst>
                  </p:nvPr>
                </p:nvGraphicFramePr>
                <p:xfrm>
                  <a:off x="1470226" y="2381863"/>
                  <a:ext cx="4572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8"/>
                  </a:graphicData>
                </a:graphic>
              </p:graphicFrame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F503CDF-F0F8-ECA3-1B75-2742EC041B8D}"/>
                  </a:ext>
                </a:extLst>
              </p:cNvPr>
              <p:cNvGrpSpPr/>
              <p:nvPr/>
            </p:nvGrpSpPr>
            <p:grpSpPr>
              <a:xfrm>
                <a:off x="890131" y="2647094"/>
                <a:ext cx="4763452" cy="2177831"/>
                <a:chOff x="890131" y="2647094"/>
                <a:chExt cx="4763452" cy="2177831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17FBB9BF-78AD-D6AC-AC0D-C3F05E9EA031}"/>
                    </a:ext>
                  </a:extLst>
                </p:cNvPr>
                <p:cNvGrpSpPr/>
                <p:nvPr/>
              </p:nvGrpSpPr>
              <p:grpSpPr>
                <a:xfrm>
                  <a:off x="1615680" y="2740486"/>
                  <a:ext cx="3883742" cy="2084439"/>
                  <a:chOff x="2251587" y="2074606"/>
                  <a:chExt cx="3883742" cy="2084439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1CBD45DC-B2EF-874A-7AE2-F7C09CA683A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51587" y="2074606"/>
                    <a:ext cx="0" cy="208443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DB639B47-7B36-1B48-9412-2459DB514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1587" y="3087329"/>
                    <a:ext cx="388374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C77D6E0D-15D0-47E7-1E32-A662299750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4593" y="3753209"/>
                      <a:ext cx="3689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C77D6E0D-15D0-47E7-1E32-A662299750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4593" y="3753209"/>
                      <a:ext cx="3689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2960A13-B463-BD88-9244-8B68875795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131" y="2647094"/>
                      <a:ext cx="7255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2960A13-B463-BD88-9244-8B68875795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0131" y="2647094"/>
                      <a:ext cx="72554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E96F4D-5D8D-B6F0-4E6B-31BCF3AC0D8E}"/>
                </a:ext>
              </a:extLst>
            </p:cNvPr>
            <p:cNvSpPr/>
            <p:nvPr/>
          </p:nvSpPr>
          <p:spPr>
            <a:xfrm>
              <a:off x="6823075" y="2923895"/>
              <a:ext cx="3660775" cy="1345855"/>
            </a:xfrm>
            <a:custGeom>
              <a:avLst/>
              <a:gdLst>
                <a:gd name="connsiteX0" fmla="*/ 0 w 3660775"/>
                <a:gd name="connsiteY0" fmla="*/ 806730 h 1345855"/>
                <a:gd name="connsiteX1" fmla="*/ 406400 w 3660775"/>
                <a:gd name="connsiteY1" fmla="*/ 165380 h 1345855"/>
                <a:gd name="connsiteX2" fmla="*/ 777875 w 3660775"/>
                <a:gd name="connsiteY2" fmla="*/ 260630 h 1345855"/>
                <a:gd name="connsiteX3" fmla="*/ 990600 w 3660775"/>
                <a:gd name="connsiteY3" fmla="*/ 879755 h 1345855"/>
                <a:gd name="connsiteX4" fmla="*/ 1133475 w 3660775"/>
                <a:gd name="connsiteY4" fmla="*/ 914680 h 1345855"/>
                <a:gd name="connsiteX5" fmla="*/ 1190625 w 3660775"/>
                <a:gd name="connsiteY5" fmla="*/ 1140105 h 1345855"/>
                <a:gd name="connsiteX6" fmla="*/ 1384300 w 3660775"/>
                <a:gd name="connsiteY6" fmla="*/ 1343305 h 1345855"/>
                <a:gd name="connsiteX7" fmla="*/ 1609725 w 3660775"/>
                <a:gd name="connsiteY7" fmla="*/ 994055 h 1345855"/>
                <a:gd name="connsiteX8" fmla="*/ 1927225 w 3660775"/>
                <a:gd name="connsiteY8" fmla="*/ 397155 h 1345855"/>
                <a:gd name="connsiteX9" fmla="*/ 2139950 w 3660775"/>
                <a:gd name="connsiteY9" fmla="*/ 451130 h 1345855"/>
                <a:gd name="connsiteX10" fmla="*/ 2317750 w 3660775"/>
                <a:gd name="connsiteY10" fmla="*/ 127280 h 1345855"/>
                <a:gd name="connsiteX11" fmla="*/ 2635250 w 3660775"/>
                <a:gd name="connsiteY11" fmla="*/ 16155 h 1345855"/>
                <a:gd name="connsiteX12" fmla="*/ 2901950 w 3660775"/>
                <a:gd name="connsiteY12" fmla="*/ 451130 h 1345855"/>
                <a:gd name="connsiteX13" fmla="*/ 3130550 w 3660775"/>
                <a:gd name="connsiteY13" fmla="*/ 244755 h 1345855"/>
                <a:gd name="connsiteX14" fmla="*/ 3397250 w 3660775"/>
                <a:gd name="connsiteY14" fmla="*/ 552730 h 1345855"/>
                <a:gd name="connsiteX15" fmla="*/ 3660775 w 3660775"/>
                <a:gd name="connsiteY15" fmla="*/ 1257580 h 13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60775" h="1345855">
                  <a:moveTo>
                    <a:pt x="0" y="806730"/>
                  </a:moveTo>
                  <a:cubicBezTo>
                    <a:pt x="138377" y="531563"/>
                    <a:pt x="276754" y="256397"/>
                    <a:pt x="406400" y="165380"/>
                  </a:cubicBezTo>
                  <a:cubicBezTo>
                    <a:pt x="536046" y="74363"/>
                    <a:pt x="680508" y="141568"/>
                    <a:pt x="777875" y="260630"/>
                  </a:cubicBezTo>
                  <a:cubicBezTo>
                    <a:pt x="875242" y="379692"/>
                    <a:pt x="931333" y="770747"/>
                    <a:pt x="990600" y="879755"/>
                  </a:cubicBezTo>
                  <a:cubicBezTo>
                    <a:pt x="1049867" y="988763"/>
                    <a:pt x="1100138" y="871288"/>
                    <a:pt x="1133475" y="914680"/>
                  </a:cubicBezTo>
                  <a:cubicBezTo>
                    <a:pt x="1166812" y="958072"/>
                    <a:pt x="1148821" y="1068668"/>
                    <a:pt x="1190625" y="1140105"/>
                  </a:cubicBezTo>
                  <a:cubicBezTo>
                    <a:pt x="1232429" y="1211542"/>
                    <a:pt x="1314450" y="1367647"/>
                    <a:pt x="1384300" y="1343305"/>
                  </a:cubicBezTo>
                  <a:cubicBezTo>
                    <a:pt x="1454150" y="1318963"/>
                    <a:pt x="1519238" y="1151747"/>
                    <a:pt x="1609725" y="994055"/>
                  </a:cubicBezTo>
                  <a:cubicBezTo>
                    <a:pt x="1700212" y="836363"/>
                    <a:pt x="1838854" y="487642"/>
                    <a:pt x="1927225" y="397155"/>
                  </a:cubicBezTo>
                  <a:cubicBezTo>
                    <a:pt x="2015596" y="306668"/>
                    <a:pt x="2074863" y="496109"/>
                    <a:pt x="2139950" y="451130"/>
                  </a:cubicBezTo>
                  <a:cubicBezTo>
                    <a:pt x="2205037" y="406151"/>
                    <a:pt x="2235200" y="199776"/>
                    <a:pt x="2317750" y="127280"/>
                  </a:cubicBezTo>
                  <a:cubicBezTo>
                    <a:pt x="2400300" y="54784"/>
                    <a:pt x="2537883" y="-37820"/>
                    <a:pt x="2635250" y="16155"/>
                  </a:cubicBezTo>
                  <a:cubicBezTo>
                    <a:pt x="2732617" y="70130"/>
                    <a:pt x="2819400" y="413030"/>
                    <a:pt x="2901950" y="451130"/>
                  </a:cubicBezTo>
                  <a:cubicBezTo>
                    <a:pt x="2984500" y="489230"/>
                    <a:pt x="3048000" y="227822"/>
                    <a:pt x="3130550" y="244755"/>
                  </a:cubicBezTo>
                  <a:cubicBezTo>
                    <a:pt x="3213100" y="261688"/>
                    <a:pt x="3308879" y="383926"/>
                    <a:pt x="3397250" y="552730"/>
                  </a:cubicBezTo>
                  <a:cubicBezTo>
                    <a:pt x="3485621" y="721534"/>
                    <a:pt x="3573198" y="989557"/>
                    <a:pt x="3660775" y="1257580"/>
                  </a:cubicBezTo>
                </a:path>
              </a:pathLst>
            </a:custGeom>
            <a:noFill/>
            <a:ln w="28575" cap="flat" cmpd="sng" algn="ctr">
              <a:solidFill>
                <a:srgbClr val="4E00C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45D48A-BF89-3E7F-BC45-EB847C67392D}"/>
              </a:ext>
            </a:extLst>
          </p:cNvPr>
          <p:cNvGrpSpPr/>
          <p:nvPr/>
        </p:nvGrpSpPr>
        <p:grpSpPr>
          <a:xfrm>
            <a:off x="1568123" y="2743200"/>
            <a:ext cx="3000700" cy="975310"/>
            <a:chOff x="1568123" y="2743200"/>
            <a:chExt cx="3000700" cy="97531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0B0AC26-E13D-68CC-F92B-33FE88AD0C9C}"/>
                </a:ext>
              </a:extLst>
            </p:cNvPr>
            <p:cNvCxnSpPr>
              <a:cxnSpLocks/>
              <a:endCxn id="20" idx="13"/>
            </p:cNvCxnSpPr>
            <p:nvPr/>
          </p:nvCxnSpPr>
          <p:spPr>
            <a:xfrm flipV="1">
              <a:off x="1800225" y="2743200"/>
              <a:ext cx="5717" cy="68554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BB6463E-331A-40B4-23BE-991F7836881F}"/>
                </a:ext>
              </a:extLst>
            </p:cNvPr>
            <p:cNvCxnSpPr>
              <a:cxnSpLocks/>
              <a:endCxn id="25" idx="13"/>
            </p:cNvCxnSpPr>
            <p:nvPr/>
          </p:nvCxnSpPr>
          <p:spPr>
            <a:xfrm flipV="1">
              <a:off x="4234434" y="2743200"/>
              <a:ext cx="0" cy="68554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21420FE-35A2-9AB6-2103-8C7987CE4D48}"/>
                    </a:ext>
                  </a:extLst>
                </p:cNvPr>
                <p:cNvSpPr txBox="1"/>
                <p:nvPr/>
              </p:nvSpPr>
              <p:spPr>
                <a:xfrm>
                  <a:off x="1568123" y="3410733"/>
                  <a:ext cx="4860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21420FE-35A2-9AB6-2103-8C7987CE4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123" y="3410733"/>
                  <a:ext cx="486004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C64D519-6F98-935E-2C94-7331A4AE0FD7}"/>
                    </a:ext>
                  </a:extLst>
                </p:cNvPr>
                <p:cNvSpPr txBox="1"/>
                <p:nvPr/>
              </p:nvSpPr>
              <p:spPr>
                <a:xfrm>
                  <a:off x="3893776" y="3396458"/>
                  <a:ext cx="67504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C64D519-6F98-935E-2C94-7331A4AE0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776" y="3396458"/>
                  <a:ext cx="675047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295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CA78D-64A7-8BCE-F0B0-22B0850E7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C321-BEBE-0049-60AC-F8E7BD04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series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65D3-8CD5-7544-FCB9-3A7955DC9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911" y="1145666"/>
            <a:ext cx="5212080" cy="5007484"/>
          </a:xfrm>
        </p:spPr>
        <p:txBody>
          <a:bodyPr>
            <a:normAutofit/>
          </a:bodyPr>
          <a:lstStyle/>
          <a:p>
            <a:r>
              <a:rPr lang="en-US" dirty="0"/>
              <a:t>Periodic signals: A signal that repeats itself exactly after a fixed interval of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Periodic signals examples?</a:t>
            </a:r>
          </a:p>
          <a:p>
            <a:pPr lvl="1"/>
            <a:r>
              <a:rPr lang="en-IN" dirty="0"/>
              <a:t>Unbalanced rotating machinery in building</a:t>
            </a:r>
          </a:p>
          <a:p>
            <a:pPr lvl="1"/>
            <a:r>
              <a:rPr lang="en-IN" dirty="0"/>
              <a:t>Rotating propeller at stern of the ship</a:t>
            </a:r>
          </a:p>
          <a:p>
            <a:endParaRPr lang="en-IN" dirty="0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5071F18-EAA8-148A-64B6-13C003D02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Nonperiodic signals: A signal that does not repeat itself over regular intervals of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Nonperiodic signals examples?</a:t>
            </a:r>
          </a:p>
          <a:p>
            <a:pPr lvl="1"/>
            <a:r>
              <a:rPr lang="en-US" dirty="0"/>
              <a:t>Bomb blast pressure on the building</a:t>
            </a:r>
          </a:p>
          <a:p>
            <a:pPr lvl="1"/>
            <a:r>
              <a:rPr lang="en-US" dirty="0"/>
              <a:t>Earthquake ground motion</a:t>
            </a:r>
            <a:endParaRPr lang="en-IN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AC8312-2D6A-490C-1389-45C4224F6FAC}"/>
              </a:ext>
            </a:extLst>
          </p:cNvPr>
          <p:cNvGrpSpPr/>
          <p:nvPr/>
        </p:nvGrpSpPr>
        <p:grpSpPr>
          <a:xfrm>
            <a:off x="397903" y="2057400"/>
            <a:ext cx="5152095" cy="2743200"/>
            <a:chOff x="932190" y="2065216"/>
            <a:chExt cx="5152095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4A04A60-9206-C198-1C0A-7A78673CC250}"/>
                </a:ext>
              </a:extLst>
            </p:cNvPr>
            <p:cNvGrpSpPr/>
            <p:nvPr/>
          </p:nvGrpSpPr>
          <p:grpSpPr>
            <a:xfrm>
              <a:off x="932190" y="2065216"/>
              <a:ext cx="5152095" cy="2743200"/>
              <a:chOff x="890131" y="2381863"/>
              <a:chExt cx="5152095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" name="Chart 5">
                    <a:extLst>
                      <a:ext uri="{FF2B5EF4-FFF2-40B4-BE49-F238E27FC236}">
                        <a16:creationId xmlns:a16="http://schemas.microsoft.com/office/drawing/2014/main" id="{F23D3FA4-A95A-E1D8-6C1A-D8C6AC02CC09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1470226" y="2381863"/>
                  <a:ext cx="4572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Choice>
            <mc:Fallback xmlns="">
              <p:graphicFrame>
                <p:nvGraphicFramePr>
                  <p:cNvPr id="6" name="Chart 5">
                    <a:extLst>
                      <a:ext uri="{FF2B5EF4-FFF2-40B4-BE49-F238E27FC236}">
                        <a16:creationId xmlns:a16="http://schemas.microsoft.com/office/drawing/2014/main" id="{F23D3FA4-A95A-E1D8-6C1A-D8C6AC02CC09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1470226" y="2381863"/>
                  <a:ext cx="4572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AEFAF7E-E4E9-4C86-ABEE-F25DA06F6DDD}"/>
                  </a:ext>
                </a:extLst>
              </p:cNvPr>
              <p:cNvGrpSpPr/>
              <p:nvPr/>
            </p:nvGrpSpPr>
            <p:grpSpPr>
              <a:xfrm>
                <a:off x="890131" y="2647094"/>
                <a:ext cx="4763452" cy="2177831"/>
                <a:chOff x="890131" y="2647094"/>
                <a:chExt cx="4763452" cy="2177831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96E54DE-4C08-5959-83BF-DDE1D7477FBE}"/>
                    </a:ext>
                  </a:extLst>
                </p:cNvPr>
                <p:cNvGrpSpPr/>
                <p:nvPr/>
              </p:nvGrpSpPr>
              <p:grpSpPr>
                <a:xfrm>
                  <a:off x="1615680" y="2740486"/>
                  <a:ext cx="3883742" cy="2084439"/>
                  <a:chOff x="2251587" y="2074606"/>
                  <a:chExt cx="3883742" cy="2084439"/>
                </a:xfrm>
              </p:grpSpPr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FA714741-C15D-40AF-D0AA-5344ED44AB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51587" y="2074606"/>
                    <a:ext cx="0" cy="208443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B592C354-2DC4-5551-9C16-4D952CD009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1587" y="3087329"/>
                    <a:ext cx="388374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A14959C-4994-94A0-E040-28A8C13B4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4593" y="3753209"/>
                      <a:ext cx="3689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FA14959C-4994-94A0-E040-28A8C13B4E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4593" y="3753209"/>
                      <a:ext cx="36899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1257DE00-1AC6-BD40-E872-C6604A311D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131" y="2647094"/>
                      <a:ext cx="7255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1257DE00-1AC6-BD40-E872-C6604A311D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0131" y="2647094"/>
                      <a:ext cx="72554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FB617C-97BE-E627-E653-369DF4050870}"/>
                </a:ext>
              </a:extLst>
            </p:cNvPr>
            <p:cNvGrpSpPr/>
            <p:nvPr/>
          </p:nvGrpSpPr>
          <p:grpSpPr>
            <a:xfrm>
              <a:off x="1659929" y="2747664"/>
              <a:ext cx="3668913" cy="1362163"/>
              <a:chOff x="1659929" y="2747664"/>
              <a:chExt cx="3668913" cy="1362163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C8C6BB9-BB5C-BC9F-3725-0D28B04A2486}"/>
                  </a:ext>
                </a:extLst>
              </p:cNvPr>
              <p:cNvSpPr/>
              <p:nvPr/>
            </p:nvSpPr>
            <p:spPr>
              <a:xfrm>
                <a:off x="1659929" y="2747664"/>
                <a:ext cx="1240421" cy="689152"/>
              </a:xfrm>
              <a:custGeom>
                <a:avLst/>
                <a:gdLst>
                  <a:gd name="connsiteX0" fmla="*/ 0 w 1376362"/>
                  <a:gd name="connsiteY0" fmla="*/ 689152 h 689152"/>
                  <a:gd name="connsiteX1" fmla="*/ 66675 w 1376362"/>
                  <a:gd name="connsiteY1" fmla="*/ 620096 h 689152"/>
                  <a:gd name="connsiteX2" fmla="*/ 140494 w 1376362"/>
                  <a:gd name="connsiteY2" fmla="*/ 543896 h 689152"/>
                  <a:gd name="connsiteX3" fmla="*/ 200025 w 1376362"/>
                  <a:gd name="connsiteY3" fmla="*/ 474840 h 689152"/>
                  <a:gd name="connsiteX4" fmla="*/ 259556 w 1376362"/>
                  <a:gd name="connsiteY4" fmla="*/ 405784 h 689152"/>
                  <a:gd name="connsiteX5" fmla="*/ 319087 w 1376362"/>
                  <a:gd name="connsiteY5" fmla="*/ 341490 h 689152"/>
                  <a:gd name="connsiteX6" fmla="*/ 376237 w 1376362"/>
                  <a:gd name="connsiteY6" fmla="*/ 279577 h 689152"/>
                  <a:gd name="connsiteX7" fmla="*/ 450056 w 1376362"/>
                  <a:gd name="connsiteY7" fmla="*/ 200996 h 689152"/>
                  <a:gd name="connsiteX8" fmla="*/ 521494 w 1376362"/>
                  <a:gd name="connsiteY8" fmla="*/ 143846 h 689152"/>
                  <a:gd name="connsiteX9" fmla="*/ 569119 w 1376362"/>
                  <a:gd name="connsiteY9" fmla="*/ 100984 h 689152"/>
                  <a:gd name="connsiteX10" fmla="*/ 640556 w 1376362"/>
                  <a:gd name="connsiteY10" fmla="*/ 58121 h 689152"/>
                  <a:gd name="connsiteX11" fmla="*/ 688181 w 1376362"/>
                  <a:gd name="connsiteY11" fmla="*/ 24784 h 689152"/>
                  <a:gd name="connsiteX12" fmla="*/ 728662 w 1376362"/>
                  <a:gd name="connsiteY12" fmla="*/ 5734 h 689152"/>
                  <a:gd name="connsiteX13" fmla="*/ 754856 w 1376362"/>
                  <a:gd name="connsiteY13" fmla="*/ 3352 h 689152"/>
                  <a:gd name="connsiteX14" fmla="*/ 804862 w 1376362"/>
                  <a:gd name="connsiteY14" fmla="*/ 48596 h 689152"/>
                  <a:gd name="connsiteX15" fmla="*/ 835819 w 1376362"/>
                  <a:gd name="connsiteY15" fmla="*/ 89077 h 689152"/>
                  <a:gd name="connsiteX16" fmla="*/ 883444 w 1376362"/>
                  <a:gd name="connsiteY16" fmla="*/ 129559 h 689152"/>
                  <a:gd name="connsiteX17" fmla="*/ 921544 w 1376362"/>
                  <a:gd name="connsiteY17" fmla="*/ 139084 h 689152"/>
                  <a:gd name="connsiteX18" fmla="*/ 983456 w 1376362"/>
                  <a:gd name="connsiteY18" fmla="*/ 127177 h 689152"/>
                  <a:gd name="connsiteX19" fmla="*/ 1064419 w 1376362"/>
                  <a:gd name="connsiteY19" fmla="*/ 77171 h 689152"/>
                  <a:gd name="connsiteX20" fmla="*/ 1138237 w 1376362"/>
                  <a:gd name="connsiteY20" fmla="*/ 34309 h 689152"/>
                  <a:gd name="connsiteX21" fmla="*/ 1190625 w 1376362"/>
                  <a:gd name="connsiteY21" fmla="*/ 15259 h 689152"/>
                  <a:gd name="connsiteX22" fmla="*/ 1233487 w 1376362"/>
                  <a:gd name="connsiteY22" fmla="*/ 36690 h 689152"/>
                  <a:gd name="connsiteX23" fmla="*/ 1276350 w 1376362"/>
                  <a:gd name="connsiteY23" fmla="*/ 117652 h 689152"/>
                  <a:gd name="connsiteX24" fmla="*/ 1304925 w 1376362"/>
                  <a:gd name="connsiteY24" fmla="*/ 193852 h 689152"/>
                  <a:gd name="connsiteX25" fmla="*/ 1340644 w 1376362"/>
                  <a:gd name="connsiteY25" fmla="*/ 365302 h 689152"/>
                  <a:gd name="connsiteX26" fmla="*/ 1376362 w 1376362"/>
                  <a:gd name="connsiteY26" fmla="*/ 689152 h 68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376362" h="689152">
                    <a:moveTo>
                      <a:pt x="0" y="689152"/>
                    </a:moveTo>
                    <a:lnTo>
                      <a:pt x="66675" y="620096"/>
                    </a:lnTo>
                    <a:cubicBezTo>
                      <a:pt x="90091" y="595887"/>
                      <a:pt x="118269" y="568105"/>
                      <a:pt x="140494" y="543896"/>
                    </a:cubicBezTo>
                    <a:cubicBezTo>
                      <a:pt x="162719" y="519687"/>
                      <a:pt x="200025" y="474840"/>
                      <a:pt x="200025" y="474840"/>
                    </a:cubicBezTo>
                    <a:cubicBezTo>
                      <a:pt x="219869" y="451821"/>
                      <a:pt x="239712" y="428009"/>
                      <a:pt x="259556" y="405784"/>
                    </a:cubicBezTo>
                    <a:cubicBezTo>
                      <a:pt x="279400" y="383559"/>
                      <a:pt x="299640" y="362524"/>
                      <a:pt x="319087" y="341490"/>
                    </a:cubicBezTo>
                    <a:lnTo>
                      <a:pt x="376237" y="279577"/>
                    </a:lnTo>
                    <a:cubicBezTo>
                      <a:pt x="398065" y="256162"/>
                      <a:pt x="425847" y="223618"/>
                      <a:pt x="450056" y="200996"/>
                    </a:cubicBezTo>
                    <a:cubicBezTo>
                      <a:pt x="474265" y="178374"/>
                      <a:pt x="501650" y="160515"/>
                      <a:pt x="521494" y="143846"/>
                    </a:cubicBezTo>
                    <a:cubicBezTo>
                      <a:pt x="541338" y="127177"/>
                      <a:pt x="549275" y="115271"/>
                      <a:pt x="569119" y="100984"/>
                    </a:cubicBezTo>
                    <a:cubicBezTo>
                      <a:pt x="588963" y="86697"/>
                      <a:pt x="620712" y="70821"/>
                      <a:pt x="640556" y="58121"/>
                    </a:cubicBezTo>
                    <a:cubicBezTo>
                      <a:pt x="660400" y="45421"/>
                      <a:pt x="673497" y="33515"/>
                      <a:pt x="688181" y="24784"/>
                    </a:cubicBezTo>
                    <a:cubicBezTo>
                      <a:pt x="702865" y="16053"/>
                      <a:pt x="717550" y="9306"/>
                      <a:pt x="728662" y="5734"/>
                    </a:cubicBezTo>
                    <a:cubicBezTo>
                      <a:pt x="739775" y="2162"/>
                      <a:pt x="742156" y="-3792"/>
                      <a:pt x="754856" y="3352"/>
                    </a:cubicBezTo>
                    <a:cubicBezTo>
                      <a:pt x="767556" y="10496"/>
                      <a:pt x="791368" y="34309"/>
                      <a:pt x="804862" y="48596"/>
                    </a:cubicBezTo>
                    <a:cubicBezTo>
                      <a:pt x="818356" y="62883"/>
                      <a:pt x="822722" y="75583"/>
                      <a:pt x="835819" y="89077"/>
                    </a:cubicBezTo>
                    <a:cubicBezTo>
                      <a:pt x="848916" y="102571"/>
                      <a:pt x="869157" y="121225"/>
                      <a:pt x="883444" y="129559"/>
                    </a:cubicBezTo>
                    <a:cubicBezTo>
                      <a:pt x="897731" y="137893"/>
                      <a:pt x="904875" y="139481"/>
                      <a:pt x="921544" y="139084"/>
                    </a:cubicBezTo>
                    <a:cubicBezTo>
                      <a:pt x="938213" y="138687"/>
                      <a:pt x="959644" y="137496"/>
                      <a:pt x="983456" y="127177"/>
                    </a:cubicBezTo>
                    <a:cubicBezTo>
                      <a:pt x="1007268" y="116858"/>
                      <a:pt x="1038622" y="92649"/>
                      <a:pt x="1064419" y="77171"/>
                    </a:cubicBezTo>
                    <a:cubicBezTo>
                      <a:pt x="1090216" y="61693"/>
                      <a:pt x="1117203" y="44628"/>
                      <a:pt x="1138237" y="34309"/>
                    </a:cubicBezTo>
                    <a:cubicBezTo>
                      <a:pt x="1159271" y="23990"/>
                      <a:pt x="1174750" y="14862"/>
                      <a:pt x="1190625" y="15259"/>
                    </a:cubicBezTo>
                    <a:cubicBezTo>
                      <a:pt x="1206500" y="15656"/>
                      <a:pt x="1219200" y="19625"/>
                      <a:pt x="1233487" y="36690"/>
                    </a:cubicBezTo>
                    <a:cubicBezTo>
                      <a:pt x="1247774" y="53755"/>
                      <a:pt x="1264444" y="91458"/>
                      <a:pt x="1276350" y="117652"/>
                    </a:cubicBezTo>
                    <a:cubicBezTo>
                      <a:pt x="1288256" y="143846"/>
                      <a:pt x="1294209" y="152577"/>
                      <a:pt x="1304925" y="193852"/>
                    </a:cubicBezTo>
                    <a:cubicBezTo>
                      <a:pt x="1315641" y="235127"/>
                      <a:pt x="1328738" y="282752"/>
                      <a:pt x="1340644" y="365302"/>
                    </a:cubicBezTo>
                    <a:cubicBezTo>
                      <a:pt x="1352550" y="447852"/>
                      <a:pt x="1376362" y="689152"/>
                      <a:pt x="1376362" y="689152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E00C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0E6DF5C-88E6-EABB-5DD9-E1A51DF7F5D3}"/>
                  </a:ext>
                </a:extLst>
              </p:cNvPr>
              <p:cNvSpPr/>
              <p:nvPr/>
            </p:nvSpPr>
            <p:spPr>
              <a:xfrm>
                <a:off x="2901036" y="3415195"/>
                <a:ext cx="1214405" cy="694632"/>
              </a:xfrm>
              <a:custGeom>
                <a:avLst/>
                <a:gdLst>
                  <a:gd name="connsiteX0" fmla="*/ 0 w 1326357"/>
                  <a:gd name="connsiteY0" fmla="*/ 0 h 673201"/>
                  <a:gd name="connsiteX1" fmla="*/ 4763 w 1326357"/>
                  <a:gd name="connsiteY1" fmla="*/ 61912 h 673201"/>
                  <a:gd name="connsiteX2" fmla="*/ 14288 w 1326357"/>
                  <a:gd name="connsiteY2" fmla="*/ 152400 h 673201"/>
                  <a:gd name="connsiteX3" fmla="*/ 28575 w 1326357"/>
                  <a:gd name="connsiteY3" fmla="*/ 242887 h 673201"/>
                  <a:gd name="connsiteX4" fmla="*/ 42863 w 1326357"/>
                  <a:gd name="connsiteY4" fmla="*/ 330994 h 673201"/>
                  <a:gd name="connsiteX5" fmla="*/ 69057 w 1326357"/>
                  <a:gd name="connsiteY5" fmla="*/ 419100 h 673201"/>
                  <a:gd name="connsiteX6" fmla="*/ 100013 w 1326357"/>
                  <a:gd name="connsiteY6" fmla="*/ 490537 h 673201"/>
                  <a:gd name="connsiteX7" fmla="*/ 130969 w 1326357"/>
                  <a:gd name="connsiteY7" fmla="*/ 559594 h 673201"/>
                  <a:gd name="connsiteX8" fmla="*/ 166688 w 1326357"/>
                  <a:gd name="connsiteY8" fmla="*/ 611981 h 673201"/>
                  <a:gd name="connsiteX9" fmla="*/ 219075 w 1326357"/>
                  <a:gd name="connsiteY9" fmla="*/ 647700 h 673201"/>
                  <a:gd name="connsiteX10" fmla="*/ 283369 w 1326357"/>
                  <a:gd name="connsiteY10" fmla="*/ 669131 h 673201"/>
                  <a:gd name="connsiteX11" fmla="*/ 350044 w 1326357"/>
                  <a:gd name="connsiteY11" fmla="*/ 671512 h 673201"/>
                  <a:gd name="connsiteX12" fmla="*/ 428625 w 1326357"/>
                  <a:gd name="connsiteY12" fmla="*/ 650081 h 673201"/>
                  <a:gd name="connsiteX13" fmla="*/ 540544 w 1326357"/>
                  <a:gd name="connsiteY13" fmla="*/ 609600 h 673201"/>
                  <a:gd name="connsiteX14" fmla="*/ 714375 w 1326357"/>
                  <a:gd name="connsiteY14" fmla="*/ 502444 h 673201"/>
                  <a:gd name="connsiteX15" fmla="*/ 857250 w 1326357"/>
                  <a:gd name="connsiteY15" fmla="*/ 395287 h 673201"/>
                  <a:gd name="connsiteX16" fmla="*/ 1014413 w 1326357"/>
                  <a:gd name="connsiteY16" fmla="*/ 271462 h 673201"/>
                  <a:gd name="connsiteX17" fmla="*/ 1126332 w 1326357"/>
                  <a:gd name="connsiteY17" fmla="*/ 173831 h 673201"/>
                  <a:gd name="connsiteX18" fmla="*/ 1240632 w 1326357"/>
                  <a:gd name="connsiteY18" fmla="*/ 73819 h 673201"/>
                  <a:gd name="connsiteX19" fmla="*/ 1326357 w 1326357"/>
                  <a:gd name="connsiteY19" fmla="*/ 0 h 673201"/>
                  <a:gd name="connsiteX0" fmla="*/ 0 w 1347495"/>
                  <a:gd name="connsiteY0" fmla="*/ 21431 h 694632"/>
                  <a:gd name="connsiteX1" fmla="*/ 4763 w 1347495"/>
                  <a:gd name="connsiteY1" fmla="*/ 83343 h 694632"/>
                  <a:gd name="connsiteX2" fmla="*/ 14288 w 1347495"/>
                  <a:gd name="connsiteY2" fmla="*/ 173831 h 694632"/>
                  <a:gd name="connsiteX3" fmla="*/ 28575 w 1347495"/>
                  <a:gd name="connsiteY3" fmla="*/ 264318 h 694632"/>
                  <a:gd name="connsiteX4" fmla="*/ 42863 w 1347495"/>
                  <a:gd name="connsiteY4" fmla="*/ 352425 h 694632"/>
                  <a:gd name="connsiteX5" fmla="*/ 69057 w 1347495"/>
                  <a:gd name="connsiteY5" fmla="*/ 440531 h 694632"/>
                  <a:gd name="connsiteX6" fmla="*/ 100013 w 1347495"/>
                  <a:gd name="connsiteY6" fmla="*/ 511968 h 694632"/>
                  <a:gd name="connsiteX7" fmla="*/ 130969 w 1347495"/>
                  <a:gd name="connsiteY7" fmla="*/ 581025 h 694632"/>
                  <a:gd name="connsiteX8" fmla="*/ 166688 w 1347495"/>
                  <a:gd name="connsiteY8" fmla="*/ 633412 h 694632"/>
                  <a:gd name="connsiteX9" fmla="*/ 219075 w 1347495"/>
                  <a:gd name="connsiteY9" fmla="*/ 669131 h 694632"/>
                  <a:gd name="connsiteX10" fmla="*/ 283369 w 1347495"/>
                  <a:gd name="connsiteY10" fmla="*/ 690562 h 694632"/>
                  <a:gd name="connsiteX11" fmla="*/ 350044 w 1347495"/>
                  <a:gd name="connsiteY11" fmla="*/ 692943 h 694632"/>
                  <a:gd name="connsiteX12" fmla="*/ 428625 w 1347495"/>
                  <a:gd name="connsiteY12" fmla="*/ 671512 h 694632"/>
                  <a:gd name="connsiteX13" fmla="*/ 540544 w 1347495"/>
                  <a:gd name="connsiteY13" fmla="*/ 631031 h 694632"/>
                  <a:gd name="connsiteX14" fmla="*/ 714375 w 1347495"/>
                  <a:gd name="connsiteY14" fmla="*/ 523875 h 694632"/>
                  <a:gd name="connsiteX15" fmla="*/ 857250 w 1347495"/>
                  <a:gd name="connsiteY15" fmla="*/ 416718 h 694632"/>
                  <a:gd name="connsiteX16" fmla="*/ 1014413 w 1347495"/>
                  <a:gd name="connsiteY16" fmla="*/ 292893 h 694632"/>
                  <a:gd name="connsiteX17" fmla="*/ 1126332 w 1347495"/>
                  <a:gd name="connsiteY17" fmla="*/ 195262 h 694632"/>
                  <a:gd name="connsiteX18" fmla="*/ 1240632 w 1347495"/>
                  <a:gd name="connsiteY18" fmla="*/ 95250 h 694632"/>
                  <a:gd name="connsiteX19" fmla="*/ 1347495 w 1347495"/>
                  <a:gd name="connsiteY19" fmla="*/ 0 h 69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347495" h="694632">
                    <a:moveTo>
                      <a:pt x="0" y="21431"/>
                    </a:moveTo>
                    <a:cubicBezTo>
                      <a:pt x="1191" y="39687"/>
                      <a:pt x="2382" y="57943"/>
                      <a:pt x="4763" y="83343"/>
                    </a:cubicBezTo>
                    <a:cubicBezTo>
                      <a:pt x="7144" y="108743"/>
                      <a:pt x="10319" y="143669"/>
                      <a:pt x="14288" y="173831"/>
                    </a:cubicBezTo>
                    <a:cubicBezTo>
                      <a:pt x="18257" y="203993"/>
                      <a:pt x="23813" y="234552"/>
                      <a:pt x="28575" y="264318"/>
                    </a:cubicBezTo>
                    <a:cubicBezTo>
                      <a:pt x="33337" y="294084"/>
                      <a:pt x="36116" y="323056"/>
                      <a:pt x="42863" y="352425"/>
                    </a:cubicBezTo>
                    <a:cubicBezTo>
                      <a:pt x="49610" y="381794"/>
                      <a:pt x="59532" y="413940"/>
                      <a:pt x="69057" y="440531"/>
                    </a:cubicBezTo>
                    <a:cubicBezTo>
                      <a:pt x="78582" y="467122"/>
                      <a:pt x="89694" y="488552"/>
                      <a:pt x="100013" y="511968"/>
                    </a:cubicBezTo>
                    <a:cubicBezTo>
                      <a:pt x="110332" y="535384"/>
                      <a:pt x="119857" y="560784"/>
                      <a:pt x="130969" y="581025"/>
                    </a:cubicBezTo>
                    <a:cubicBezTo>
                      <a:pt x="142081" y="601266"/>
                      <a:pt x="152004" y="618728"/>
                      <a:pt x="166688" y="633412"/>
                    </a:cubicBezTo>
                    <a:cubicBezTo>
                      <a:pt x="181372" y="648096"/>
                      <a:pt x="199628" y="659606"/>
                      <a:pt x="219075" y="669131"/>
                    </a:cubicBezTo>
                    <a:cubicBezTo>
                      <a:pt x="238522" y="678656"/>
                      <a:pt x="261541" y="686593"/>
                      <a:pt x="283369" y="690562"/>
                    </a:cubicBezTo>
                    <a:cubicBezTo>
                      <a:pt x="305197" y="694531"/>
                      <a:pt x="325835" y="696118"/>
                      <a:pt x="350044" y="692943"/>
                    </a:cubicBezTo>
                    <a:cubicBezTo>
                      <a:pt x="374253" y="689768"/>
                      <a:pt x="396875" y="681831"/>
                      <a:pt x="428625" y="671512"/>
                    </a:cubicBezTo>
                    <a:cubicBezTo>
                      <a:pt x="460375" y="661193"/>
                      <a:pt x="492919" y="655637"/>
                      <a:pt x="540544" y="631031"/>
                    </a:cubicBezTo>
                    <a:cubicBezTo>
                      <a:pt x="588169" y="606425"/>
                      <a:pt x="661591" y="559594"/>
                      <a:pt x="714375" y="523875"/>
                    </a:cubicBezTo>
                    <a:cubicBezTo>
                      <a:pt x="767159" y="488156"/>
                      <a:pt x="807244" y="455215"/>
                      <a:pt x="857250" y="416718"/>
                    </a:cubicBezTo>
                    <a:cubicBezTo>
                      <a:pt x="907256" y="378221"/>
                      <a:pt x="969566" y="329802"/>
                      <a:pt x="1014413" y="292893"/>
                    </a:cubicBezTo>
                    <a:cubicBezTo>
                      <a:pt x="1059260" y="255984"/>
                      <a:pt x="1126332" y="195262"/>
                      <a:pt x="1126332" y="195262"/>
                    </a:cubicBezTo>
                    <a:lnTo>
                      <a:pt x="1240632" y="95250"/>
                    </a:lnTo>
                    <a:cubicBezTo>
                      <a:pt x="1269207" y="70644"/>
                      <a:pt x="1318920" y="24606"/>
                      <a:pt x="1347495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E00C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7077328-A759-BCD9-F385-13BFFD8379C7}"/>
                  </a:ext>
                </a:extLst>
              </p:cNvPr>
              <p:cNvSpPr/>
              <p:nvPr/>
            </p:nvSpPr>
            <p:spPr>
              <a:xfrm>
                <a:off x="4100326" y="2747664"/>
                <a:ext cx="1228516" cy="689152"/>
              </a:xfrm>
              <a:custGeom>
                <a:avLst/>
                <a:gdLst>
                  <a:gd name="connsiteX0" fmla="*/ 0 w 1376362"/>
                  <a:gd name="connsiteY0" fmla="*/ 689152 h 689152"/>
                  <a:gd name="connsiteX1" fmla="*/ 66675 w 1376362"/>
                  <a:gd name="connsiteY1" fmla="*/ 620096 h 689152"/>
                  <a:gd name="connsiteX2" fmla="*/ 140494 w 1376362"/>
                  <a:gd name="connsiteY2" fmla="*/ 543896 h 689152"/>
                  <a:gd name="connsiteX3" fmla="*/ 200025 w 1376362"/>
                  <a:gd name="connsiteY3" fmla="*/ 474840 h 689152"/>
                  <a:gd name="connsiteX4" fmla="*/ 259556 w 1376362"/>
                  <a:gd name="connsiteY4" fmla="*/ 405784 h 689152"/>
                  <a:gd name="connsiteX5" fmla="*/ 319087 w 1376362"/>
                  <a:gd name="connsiteY5" fmla="*/ 341490 h 689152"/>
                  <a:gd name="connsiteX6" fmla="*/ 376237 w 1376362"/>
                  <a:gd name="connsiteY6" fmla="*/ 279577 h 689152"/>
                  <a:gd name="connsiteX7" fmla="*/ 450056 w 1376362"/>
                  <a:gd name="connsiteY7" fmla="*/ 200996 h 689152"/>
                  <a:gd name="connsiteX8" fmla="*/ 521494 w 1376362"/>
                  <a:gd name="connsiteY8" fmla="*/ 143846 h 689152"/>
                  <a:gd name="connsiteX9" fmla="*/ 569119 w 1376362"/>
                  <a:gd name="connsiteY9" fmla="*/ 100984 h 689152"/>
                  <a:gd name="connsiteX10" fmla="*/ 640556 w 1376362"/>
                  <a:gd name="connsiteY10" fmla="*/ 58121 h 689152"/>
                  <a:gd name="connsiteX11" fmla="*/ 688181 w 1376362"/>
                  <a:gd name="connsiteY11" fmla="*/ 24784 h 689152"/>
                  <a:gd name="connsiteX12" fmla="*/ 728662 w 1376362"/>
                  <a:gd name="connsiteY12" fmla="*/ 5734 h 689152"/>
                  <a:gd name="connsiteX13" fmla="*/ 754856 w 1376362"/>
                  <a:gd name="connsiteY13" fmla="*/ 3352 h 689152"/>
                  <a:gd name="connsiteX14" fmla="*/ 804862 w 1376362"/>
                  <a:gd name="connsiteY14" fmla="*/ 48596 h 689152"/>
                  <a:gd name="connsiteX15" fmla="*/ 835819 w 1376362"/>
                  <a:gd name="connsiteY15" fmla="*/ 89077 h 689152"/>
                  <a:gd name="connsiteX16" fmla="*/ 883444 w 1376362"/>
                  <a:gd name="connsiteY16" fmla="*/ 129559 h 689152"/>
                  <a:gd name="connsiteX17" fmla="*/ 921544 w 1376362"/>
                  <a:gd name="connsiteY17" fmla="*/ 139084 h 689152"/>
                  <a:gd name="connsiteX18" fmla="*/ 983456 w 1376362"/>
                  <a:gd name="connsiteY18" fmla="*/ 127177 h 689152"/>
                  <a:gd name="connsiteX19" fmla="*/ 1064419 w 1376362"/>
                  <a:gd name="connsiteY19" fmla="*/ 77171 h 689152"/>
                  <a:gd name="connsiteX20" fmla="*/ 1138237 w 1376362"/>
                  <a:gd name="connsiteY20" fmla="*/ 34309 h 689152"/>
                  <a:gd name="connsiteX21" fmla="*/ 1190625 w 1376362"/>
                  <a:gd name="connsiteY21" fmla="*/ 15259 h 689152"/>
                  <a:gd name="connsiteX22" fmla="*/ 1233487 w 1376362"/>
                  <a:gd name="connsiteY22" fmla="*/ 36690 h 689152"/>
                  <a:gd name="connsiteX23" fmla="*/ 1276350 w 1376362"/>
                  <a:gd name="connsiteY23" fmla="*/ 117652 h 689152"/>
                  <a:gd name="connsiteX24" fmla="*/ 1304925 w 1376362"/>
                  <a:gd name="connsiteY24" fmla="*/ 193852 h 689152"/>
                  <a:gd name="connsiteX25" fmla="*/ 1340644 w 1376362"/>
                  <a:gd name="connsiteY25" fmla="*/ 365302 h 689152"/>
                  <a:gd name="connsiteX26" fmla="*/ 1376362 w 1376362"/>
                  <a:gd name="connsiteY26" fmla="*/ 689152 h 689152"/>
                  <a:gd name="connsiteX0" fmla="*/ 0 w 1371078"/>
                  <a:gd name="connsiteY0" fmla="*/ 696296 h 696296"/>
                  <a:gd name="connsiteX1" fmla="*/ 61391 w 1371078"/>
                  <a:gd name="connsiteY1" fmla="*/ 620096 h 696296"/>
                  <a:gd name="connsiteX2" fmla="*/ 135210 w 1371078"/>
                  <a:gd name="connsiteY2" fmla="*/ 543896 h 696296"/>
                  <a:gd name="connsiteX3" fmla="*/ 194741 w 1371078"/>
                  <a:gd name="connsiteY3" fmla="*/ 474840 h 696296"/>
                  <a:gd name="connsiteX4" fmla="*/ 254272 w 1371078"/>
                  <a:gd name="connsiteY4" fmla="*/ 405784 h 696296"/>
                  <a:gd name="connsiteX5" fmla="*/ 313803 w 1371078"/>
                  <a:gd name="connsiteY5" fmla="*/ 341490 h 696296"/>
                  <a:gd name="connsiteX6" fmla="*/ 370953 w 1371078"/>
                  <a:gd name="connsiteY6" fmla="*/ 279577 h 696296"/>
                  <a:gd name="connsiteX7" fmla="*/ 444772 w 1371078"/>
                  <a:gd name="connsiteY7" fmla="*/ 200996 h 696296"/>
                  <a:gd name="connsiteX8" fmla="*/ 516210 w 1371078"/>
                  <a:gd name="connsiteY8" fmla="*/ 143846 h 696296"/>
                  <a:gd name="connsiteX9" fmla="*/ 563835 w 1371078"/>
                  <a:gd name="connsiteY9" fmla="*/ 100984 h 696296"/>
                  <a:gd name="connsiteX10" fmla="*/ 635272 w 1371078"/>
                  <a:gd name="connsiteY10" fmla="*/ 58121 h 696296"/>
                  <a:gd name="connsiteX11" fmla="*/ 682897 w 1371078"/>
                  <a:gd name="connsiteY11" fmla="*/ 24784 h 696296"/>
                  <a:gd name="connsiteX12" fmla="*/ 723378 w 1371078"/>
                  <a:gd name="connsiteY12" fmla="*/ 5734 h 696296"/>
                  <a:gd name="connsiteX13" fmla="*/ 749572 w 1371078"/>
                  <a:gd name="connsiteY13" fmla="*/ 3352 h 696296"/>
                  <a:gd name="connsiteX14" fmla="*/ 799578 w 1371078"/>
                  <a:gd name="connsiteY14" fmla="*/ 48596 h 696296"/>
                  <a:gd name="connsiteX15" fmla="*/ 830535 w 1371078"/>
                  <a:gd name="connsiteY15" fmla="*/ 89077 h 696296"/>
                  <a:gd name="connsiteX16" fmla="*/ 878160 w 1371078"/>
                  <a:gd name="connsiteY16" fmla="*/ 129559 h 696296"/>
                  <a:gd name="connsiteX17" fmla="*/ 916260 w 1371078"/>
                  <a:gd name="connsiteY17" fmla="*/ 139084 h 696296"/>
                  <a:gd name="connsiteX18" fmla="*/ 978172 w 1371078"/>
                  <a:gd name="connsiteY18" fmla="*/ 127177 h 696296"/>
                  <a:gd name="connsiteX19" fmla="*/ 1059135 w 1371078"/>
                  <a:gd name="connsiteY19" fmla="*/ 77171 h 696296"/>
                  <a:gd name="connsiteX20" fmla="*/ 1132953 w 1371078"/>
                  <a:gd name="connsiteY20" fmla="*/ 34309 h 696296"/>
                  <a:gd name="connsiteX21" fmla="*/ 1185341 w 1371078"/>
                  <a:gd name="connsiteY21" fmla="*/ 15259 h 696296"/>
                  <a:gd name="connsiteX22" fmla="*/ 1228203 w 1371078"/>
                  <a:gd name="connsiteY22" fmla="*/ 36690 h 696296"/>
                  <a:gd name="connsiteX23" fmla="*/ 1271066 w 1371078"/>
                  <a:gd name="connsiteY23" fmla="*/ 117652 h 696296"/>
                  <a:gd name="connsiteX24" fmla="*/ 1299641 w 1371078"/>
                  <a:gd name="connsiteY24" fmla="*/ 193852 h 696296"/>
                  <a:gd name="connsiteX25" fmla="*/ 1335360 w 1371078"/>
                  <a:gd name="connsiteY25" fmla="*/ 365302 h 696296"/>
                  <a:gd name="connsiteX26" fmla="*/ 1371078 w 1371078"/>
                  <a:gd name="connsiteY26" fmla="*/ 689152 h 696296"/>
                  <a:gd name="connsiteX0" fmla="*/ 0 w 1381647"/>
                  <a:gd name="connsiteY0" fmla="*/ 696296 h 696296"/>
                  <a:gd name="connsiteX1" fmla="*/ 71960 w 1381647"/>
                  <a:gd name="connsiteY1" fmla="*/ 620096 h 696296"/>
                  <a:gd name="connsiteX2" fmla="*/ 145779 w 1381647"/>
                  <a:gd name="connsiteY2" fmla="*/ 543896 h 696296"/>
                  <a:gd name="connsiteX3" fmla="*/ 205310 w 1381647"/>
                  <a:gd name="connsiteY3" fmla="*/ 474840 h 696296"/>
                  <a:gd name="connsiteX4" fmla="*/ 264841 w 1381647"/>
                  <a:gd name="connsiteY4" fmla="*/ 405784 h 696296"/>
                  <a:gd name="connsiteX5" fmla="*/ 324372 w 1381647"/>
                  <a:gd name="connsiteY5" fmla="*/ 341490 h 696296"/>
                  <a:gd name="connsiteX6" fmla="*/ 381522 w 1381647"/>
                  <a:gd name="connsiteY6" fmla="*/ 279577 h 696296"/>
                  <a:gd name="connsiteX7" fmla="*/ 455341 w 1381647"/>
                  <a:gd name="connsiteY7" fmla="*/ 200996 h 696296"/>
                  <a:gd name="connsiteX8" fmla="*/ 526779 w 1381647"/>
                  <a:gd name="connsiteY8" fmla="*/ 143846 h 696296"/>
                  <a:gd name="connsiteX9" fmla="*/ 574404 w 1381647"/>
                  <a:gd name="connsiteY9" fmla="*/ 100984 h 696296"/>
                  <a:gd name="connsiteX10" fmla="*/ 645841 w 1381647"/>
                  <a:gd name="connsiteY10" fmla="*/ 58121 h 696296"/>
                  <a:gd name="connsiteX11" fmla="*/ 693466 w 1381647"/>
                  <a:gd name="connsiteY11" fmla="*/ 24784 h 696296"/>
                  <a:gd name="connsiteX12" fmla="*/ 733947 w 1381647"/>
                  <a:gd name="connsiteY12" fmla="*/ 5734 h 696296"/>
                  <a:gd name="connsiteX13" fmla="*/ 760141 w 1381647"/>
                  <a:gd name="connsiteY13" fmla="*/ 3352 h 696296"/>
                  <a:gd name="connsiteX14" fmla="*/ 810147 w 1381647"/>
                  <a:gd name="connsiteY14" fmla="*/ 48596 h 696296"/>
                  <a:gd name="connsiteX15" fmla="*/ 841104 w 1381647"/>
                  <a:gd name="connsiteY15" fmla="*/ 89077 h 696296"/>
                  <a:gd name="connsiteX16" fmla="*/ 888729 w 1381647"/>
                  <a:gd name="connsiteY16" fmla="*/ 129559 h 696296"/>
                  <a:gd name="connsiteX17" fmla="*/ 926829 w 1381647"/>
                  <a:gd name="connsiteY17" fmla="*/ 139084 h 696296"/>
                  <a:gd name="connsiteX18" fmla="*/ 988741 w 1381647"/>
                  <a:gd name="connsiteY18" fmla="*/ 127177 h 696296"/>
                  <a:gd name="connsiteX19" fmla="*/ 1069704 w 1381647"/>
                  <a:gd name="connsiteY19" fmla="*/ 77171 h 696296"/>
                  <a:gd name="connsiteX20" fmla="*/ 1143522 w 1381647"/>
                  <a:gd name="connsiteY20" fmla="*/ 34309 h 696296"/>
                  <a:gd name="connsiteX21" fmla="*/ 1195910 w 1381647"/>
                  <a:gd name="connsiteY21" fmla="*/ 15259 h 696296"/>
                  <a:gd name="connsiteX22" fmla="*/ 1238772 w 1381647"/>
                  <a:gd name="connsiteY22" fmla="*/ 36690 h 696296"/>
                  <a:gd name="connsiteX23" fmla="*/ 1281635 w 1381647"/>
                  <a:gd name="connsiteY23" fmla="*/ 117652 h 696296"/>
                  <a:gd name="connsiteX24" fmla="*/ 1310210 w 1381647"/>
                  <a:gd name="connsiteY24" fmla="*/ 193852 h 696296"/>
                  <a:gd name="connsiteX25" fmla="*/ 1345929 w 1381647"/>
                  <a:gd name="connsiteY25" fmla="*/ 365302 h 696296"/>
                  <a:gd name="connsiteX26" fmla="*/ 1381647 w 1381647"/>
                  <a:gd name="connsiteY26" fmla="*/ 689152 h 696296"/>
                  <a:gd name="connsiteX0" fmla="*/ 0 w 1363152"/>
                  <a:gd name="connsiteY0" fmla="*/ 682008 h 689152"/>
                  <a:gd name="connsiteX1" fmla="*/ 53465 w 1363152"/>
                  <a:gd name="connsiteY1" fmla="*/ 620096 h 689152"/>
                  <a:gd name="connsiteX2" fmla="*/ 127284 w 1363152"/>
                  <a:gd name="connsiteY2" fmla="*/ 543896 h 689152"/>
                  <a:gd name="connsiteX3" fmla="*/ 186815 w 1363152"/>
                  <a:gd name="connsiteY3" fmla="*/ 474840 h 689152"/>
                  <a:gd name="connsiteX4" fmla="*/ 246346 w 1363152"/>
                  <a:gd name="connsiteY4" fmla="*/ 405784 h 689152"/>
                  <a:gd name="connsiteX5" fmla="*/ 305877 w 1363152"/>
                  <a:gd name="connsiteY5" fmla="*/ 341490 h 689152"/>
                  <a:gd name="connsiteX6" fmla="*/ 363027 w 1363152"/>
                  <a:gd name="connsiteY6" fmla="*/ 279577 h 689152"/>
                  <a:gd name="connsiteX7" fmla="*/ 436846 w 1363152"/>
                  <a:gd name="connsiteY7" fmla="*/ 200996 h 689152"/>
                  <a:gd name="connsiteX8" fmla="*/ 508284 w 1363152"/>
                  <a:gd name="connsiteY8" fmla="*/ 143846 h 689152"/>
                  <a:gd name="connsiteX9" fmla="*/ 555909 w 1363152"/>
                  <a:gd name="connsiteY9" fmla="*/ 100984 h 689152"/>
                  <a:gd name="connsiteX10" fmla="*/ 627346 w 1363152"/>
                  <a:gd name="connsiteY10" fmla="*/ 58121 h 689152"/>
                  <a:gd name="connsiteX11" fmla="*/ 674971 w 1363152"/>
                  <a:gd name="connsiteY11" fmla="*/ 24784 h 689152"/>
                  <a:gd name="connsiteX12" fmla="*/ 715452 w 1363152"/>
                  <a:gd name="connsiteY12" fmla="*/ 5734 h 689152"/>
                  <a:gd name="connsiteX13" fmla="*/ 741646 w 1363152"/>
                  <a:gd name="connsiteY13" fmla="*/ 3352 h 689152"/>
                  <a:gd name="connsiteX14" fmla="*/ 791652 w 1363152"/>
                  <a:gd name="connsiteY14" fmla="*/ 48596 h 689152"/>
                  <a:gd name="connsiteX15" fmla="*/ 822609 w 1363152"/>
                  <a:gd name="connsiteY15" fmla="*/ 89077 h 689152"/>
                  <a:gd name="connsiteX16" fmla="*/ 870234 w 1363152"/>
                  <a:gd name="connsiteY16" fmla="*/ 129559 h 689152"/>
                  <a:gd name="connsiteX17" fmla="*/ 908334 w 1363152"/>
                  <a:gd name="connsiteY17" fmla="*/ 139084 h 689152"/>
                  <a:gd name="connsiteX18" fmla="*/ 970246 w 1363152"/>
                  <a:gd name="connsiteY18" fmla="*/ 127177 h 689152"/>
                  <a:gd name="connsiteX19" fmla="*/ 1051209 w 1363152"/>
                  <a:gd name="connsiteY19" fmla="*/ 77171 h 689152"/>
                  <a:gd name="connsiteX20" fmla="*/ 1125027 w 1363152"/>
                  <a:gd name="connsiteY20" fmla="*/ 34309 h 689152"/>
                  <a:gd name="connsiteX21" fmla="*/ 1177415 w 1363152"/>
                  <a:gd name="connsiteY21" fmla="*/ 15259 h 689152"/>
                  <a:gd name="connsiteX22" fmla="*/ 1220277 w 1363152"/>
                  <a:gd name="connsiteY22" fmla="*/ 36690 h 689152"/>
                  <a:gd name="connsiteX23" fmla="*/ 1263140 w 1363152"/>
                  <a:gd name="connsiteY23" fmla="*/ 117652 h 689152"/>
                  <a:gd name="connsiteX24" fmla="*/ 1291715 w 1363152"/>
                  <a:gd name="connsiteY24" fmla="*/ 193852 h 689152"/>
                  <a:gd name="connsiteX25" fmla="*/ 1327434 w 1363152"/>
                  <a:gd name="connsiteY25" fmla="*/ 365302 h 689152"/>
                  <a:gd name="connsiteX26" fmla="*/ 1363152 w 1363152"/>
                  <a:gd name="connsiteY26" fmla="*/ 689152 h 689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363152" h="689152">
                    <a:moveTo>
                      <a:pt x="0" y="682008"/>
                    </a:moveTo>
                    <a:cubicBezTo>
                      <a:pt x="22225" y="658989"/>
                      <a:pt x="31240" y="643115"/>
                      <a:pt x="53465" y="620096"/>
                    </a:cubicBezTo>
                    <a:cubicBezTo>
                      <a:pt x="76881" y="595887"/>
                      <a:pt x="105059" y="568105"/>
                      <a:pt x="127284" y="543896"/>
                    </a:cubicBezTo>
                    <a:cubicBezTo>
                      <a:pt x="149509" y="519687"/>
                      <a:pt x="186815" y="474840"/>
                      <a:pt x="186815" y="474840"/>
                    </a:cubicBezTo>
                    <a:cubicBezTo>
                      <a:pt x="206659" y="451821"/>
                      <a:pt x="226502" y="428009"/>
                      <a:pt x="246346" y="405784"/>
                    </a:cubicBezTo>
                    <a:cubicBezTo>
                      <a:pt x="266190" y="383559"/>
                      <a:pt x="286430" y="362524"/>
                      <a:pt x="305877" y="341490"/>
                    </a:cubicBezTo>
                    <a:lnTo>
                      <a:pt x="363027" y="279577"/>
                    </a:lnTo>
                    <a:cubicBezTo>
                      <a:pt x="384855" y="256162"/>
                      <a:pt x="412637" y="223618"/>
                      <a:pt x="436846" y="200996"/>
                    </a:cubicBezTo>
                    <a:cubicBezTo>
                      <a:pt x="461055" y="178374"/>
                      <a:pt x="488440" y="160515"/>
                      <a:pt x="508284" y="143846"/>
                    </a:cubicBezTo>
                    <a:cubicBezTo>
                      <a:pt x="528128" y="127177"/>
                      <a:pt x="536065" y="115271"/>
                      <a:pt x="555909" y="100984"/>
                    </a:cubicBezTo>
                    <a:cubicBezTo>
                      <a:pt x="575753" y="86697"/>
                      <a:pt x="607502" y="70821"/>
                      <a:pt x="627346" y="58121"/>
                    </a:cubicBezTo>
                    <a:cubicBezTo>
                      <a:pt x="647190" y="45421"/>
                      <a:pt x="660287" y="33515"/>
                      <a:pt x="674971" y="24784"/>
                    </a:cubicBezTo>
                    <a:cubicBezTo>
                      <a:pt x="689655" y="16053"/>
                      <a:pt x="704340" y="9306"/>
                      <a:pt x="715452" y="5734"/>
                    </a:cubicBezTo>
                    <a:cubicBezTo>
                      <a:pt x="726565" y="2162"/>
                      <a:pt x="728946" y="-3792"/>
                      <a:pt x="741646" y="3352"/>
                    </a:cubicBezTo>
                    <a:cubicBezTo>
                      <a:pt x="754346" y="10496"/>
                      <a:pt x="778158" y="34309"/>
                      <a:pt x="791652" y="48596"/>
                    </a:cubicBezTo>
                    <a:cubicBezTo>
                      <a:pt x="805146" y="62883"/>
                      <a:pt x="809512" y="75583"/>
                      <a:pt x="822609" y="89077"/>
                    </a:cubicBezTo>
                    <a:cubicBezTo>
                      <a:pt x="835706" y="102571"/>
                      <a:pt x="855947" y="121225"/>
                      <a:pt x="870234" y="129559"/>
                    </a:cubicBezTo>
                    <a:cubicBezTo>
                      <a:pt x="884521" y="137893"/>
                      <a:pt x="891665" y="139481"/>
                      <a:pt x="908334" y="139084"/>
                    </a:cubicBezTo>
                    <a:cubicBezTo>
                      <a:pt x="925003" y="138687"/>
                      <a:pt x="946434" y="137496"/>
                      <a:pt x="970246" y="127177"/>
                    </a:cubicBezTo>
                    <a:cubicBezTo>
                      <a:pt x="994058" y="116858"/>
                      <a:pt x="1025412" y="92649"/>
                      <a:pt x="1051209" y="77171"/>
                    </a:cubicBezTo>
                    <a:cubicBezTo>
                      <a:pt x="1077006" y="61693"/>
                      <a:pt x="1103993" y="44628"/>
                      <a:pt x="1125027" y="34309"/>
                    </a:cubicBezTo>
                    <a:cubicBezTo>
                      <a:pt x="1146061" y="23990"/>
                      <a:pt x="1161540" y="14862"/>
                      <a:pt x="1177415" y="15259"/>
                    </a:cubicBezTo>
                    <a:cubicBezTo>
                      <a:pt x="1193290" y="15656"/>
                      <a:pt x="1205990" y="19625"/>
                      <a:pt x="1220277" y="36690"/>
                    </a:cubicBezTo>
                    <a:cubicBezTo>
                      <a:pt x="1234564" y="53755"/>
                      <a:pt x="1251234" y="91458"/>
                      <a:pt x="1263140" y="117652"/>
                    </a:cubicBezTo>
                    <a:cubicBezTo>
                      <a:pt x="1275046" y="143846"/>
                      <a:pt x="1280999" y="152577"/>
                      <a:pt x="1291715" y="193852"/>
                    </a:cubicBezTo>
                    <a:cubicBezTo>
                      <a:pt x="1302431" y="235127"/>
                      <a:pt x="1315528" y="282752"/>
                      <a:pt x="1327434" y="365302"/>
                    </a:cubicBezTo>
                    <a:cubicBezTo>
                      <a:pt x="1339340" y="447852"/>
                      <a:pt x="1363152" y="689152"/>
                      <a:pt x="1363152" y="689152"/>
                    </a:cubicBezTo>
                  </a:path>
                </a:pathLst>
              </a:custGeom>
              <a:noFill/>
              <a:ln w="28575" cap="flat" cmpd="sng" algn="ctr">
                <a:solidFill>
                  <a:srgbClr val="4E00C0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8EE385B-E184-C46B-09F6-28CC382C69C8}"/>
              </a:ext>
            </a:extLst>
          </p:cNvPr>
          <p:cNvGrpSpPr/>
          <p:nvPr/>
        </p:nvGrpSpPr>
        <p:grpSpPr>
          <a:xfrm>
            <a:off x="6066006" y="2086642"/>
            <a:ext cx="5152095" cy="2743200"/>
            <a:chOff x="6095999" y="2362677"/>
            <a:chExt cx="5152095" cy="27432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AC2FA77-DCDB-DD62-1775-E5117127E3BF}"/>
                </a:ext>
              </a:extLst>
            </p:cNvPr>
            <p:cNvGrpSpPr/>
            <p:nvPr/>
          </p:nvGrpSpPr>
          <p:grpSpPr>
            <a:xfrm>
              <a:off x="6095999" y="2362677"/>
              <a:ext cx="5152095" cy="2743200"/>
              <a:chOff x="890131" y="2381863"/>
              <a:chExt cx="5152095" cy="2743200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8" name="Chart 37">
                    <a:extLst>
                      <a:ext uri="{FF2B5EF4-FFF2-40B4-BE49-F238E27FC236}">
                        <a16:creationId xmlns:a16="http://schemas.microsoft.com/office/drawing/2014/main" id="{40CF0832-51F6-94EE-22B9-A98E8409DBDB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1470226" y="2381863"/>
                  <a:ext cx="4572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7"/>
                  </a:graphicData>
                </a:graphic>
              </p:graphicFrame>
            </mc:Choice>
            <mc:Fallback xmlns="">
              <p:graphicFrame>
                <p:nvGraphicFramePr>
                  <p:cNvPr id="38" name="Chart 37">
                    <a:extLst>
                      <a:ext uri="{FF2B5EF4-FFF2-40B4-BE49-F238E27FC236}">
                        <a16:creationId xmlns:a16="http://schemas.microsoft.com/office/drawing/2014/main" id="{40CF0832-51F6-94EE-22B9-A98E8409DBDB}"/>
                      </a:ext>
                    </a:extLst>
                  </p:cNvPr>
                  <p:cNvGraphicFramePr>
                    <a:graphicFrameLocks/>
                  </p:cNvGraphicFramePr>
                  <p:nvPr/>
                </p:nvGraphicFramePr>
                <p:xfrm>
                  <a:off x="1470226" y="2381863"/>
                  <a:ext cx="4572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8"/>
                  </a:graphicData>
                </a:graphic>
              </p:graphicFrame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7E70EFD-9C2B-C2A9-228B-3DA5FEF21DB5}"/>
                  </a:ext>
                </a:extLst>
              </p:cNvPr>
              <p:cNvGrpSpPr/>
              <p:nvPr/>
            </p:nvGrpSpPr>
            <p:grpSpPr>
              <a:xfrm>
                <a:off x="890131" y="2647094"/>
                <a:ext cx="4763452" cy="2177831"/>
                <a:chOff x="890131" y="2647094"/>
                <a:chExt cx="4763452" cy="2177831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561FE1A-87CE-6F5C-09B0-AC6416B15AA3}"/>
                    </a:ext>
                  </a:extLst>
                </p:cNvPr>
                <p:cNvGrpSpPr/>
                <p:nvPr/>
              </p:nvGrpSpPr>
              <p:grpSpPr>
                <a:xfrm>
                  <a:off x="1615680" y="2740486"/>
                  <a:ext cx="3883742" cy="2084439"/>
                  <a:chOff x="2251587" y="2074606"/>
                  <a:chExt cx="3883742" cy="2084439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9E64E719-DCA7-3A38-AA53-EEFE8434D7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51587" y="2074606"/>
                    <a:ext cx="0" cy="2084439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7C0EAED6-825E-953C-ACF4-360543086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51587" y="3087329"/>
                    <a:ext cx="3883742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004EF0B9-C237-C576-3C8C-93BC59F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4593" y="3753209"/>
                      <a:ext cx="3689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004EF0B9-C237-C576-3C8C-93BC59FB8E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4593" y="3753209"/>
                      <a:ext cx="3689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69F34907-72FF-7E66-91A5-C775EE2327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0131" y="2647094"/>
                      <a:ext cx="72554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69F34907-72FF-7E66-91A5-C775EE2327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0131" y="2647094"/>
                      <a:ext cx="725549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285429-A88C-2B80-2B9B-D1D38EBF0509}"/>
                </a:ext>
              </a:extLst>
            </p:cNvPr>
            <p:cNvSpPr/>
            <p:nvPr/>
          </p:nvSpPr>
          <p:spPr>
            <a:xfrm>
              <a:off x="6823075" y="2923895"/>
              <a:ext cx="3660775" cy="1345855"/>
            </a:xfrm>
            <a:custGeom>
              <a:avLst/>
              <a:gdLst>
                <a:gd name="connsiteX0" fmla="*/ 0 w 3660775"/>
                <a:gd name="connsiteY0" fmla="*/ 806730 h 1345855"/>
                <a:gd name="connsiteX1" fmla="*/ 406400 w 3660775"/>
                <a:gd name="connsiteY1" fmla="*/ 165380 h 1345855"/>
                <a:gd name="connsiteX2" fmla="*/ 777875 w 3660775"/>
                <a:gd name="connsiteY2" fmla="*/ 260630 h 1345855"/>
                <a:gd name="connsiteX3" fmla="*/ 990600 w 3660775"/>
                <a:gd name="connsiteY3" fmla="*/ 879755 h 1345855"/>
                <a:gd name="connsiteX4" fmla="*/ 1133475 w 3660775"/>
                <a:gd name="connsiteY4" fmla="*/ 914680 h 1345855"/>
                <a:gd name="connsiteX5" fmla="*/ 1190625 w 3660775"/>
                <a:gd name="connsiteY5" fmla="*/ 1140105 h 1345855"/>
                <a:gd name="connsiteX6" fmla="*/ 1384300 w 3660775"/>
                <a:gd name="connsiteY6" fmla="*/ 1343305 h 1345855"/>
                <a:gd name="connsiteX7" fmla="*/ 1609725 w 3660775"/>
                <a:gd name="connsiteY7" fmla="*/ 994055 h 1345855"/>
                <a:gd name="connsiteX8" fmla="*/ 1927225 w 3660775"/>
                <a:gd name="connsiteY8" fmla="*/ 397155 h 1345855"/>
                <a:gd name="connsiteX9" fmla="*/ 2139950 w 3660775"/>
                <a:gd name="connsiteY9" fmla="*/ 451130 h 1345855"/>
                <a:gd name="connsiteX10" fmla="*/ 2317750 w 3660775"/>
                <a:gd name="connsiteY10" fmla="*/ 127280 h 1345855"/>
                <a:gd name="connsiteX11" fmla="*/ 2635250 w 3660775"/>
                <a:gd name="connsiteY11" fmla="*/ 16155 h 1345855"/>
                <a:gd name="connsiteX12" fmla="*/ 2901950 w 3660775"/>
                <a:gd name="connsiteY12" fmla="*/ 451130 h 1345855"/>
                <a:gd name="connsiteX13" fmla="*/ 3130550 w 3660775"/>
                <a:gd name="connsiteY13" fmla="*/ 244755 h 1345855"/>
                <a:gd name="connsiteX14" fmla="*/ 3397250 w 3660775"/>
                <a:gd name="connsiteY14" fmla="*/ 552730 h 1345855"/>
                <a:gd name="connsiteX15" fmla="*/ 3660775 w 3660775"/>
                <a:gd name="connsiteY15" fmla="*/ 1257580 h 1345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60775" h="1345855">
                  <a:moveTo>
                    <a:pt x="0" y="806730"/>
                  </a:moveTo>
                  <a:cubicBezTo>
                    <a:pt x="138377" y="531563"/>
                    <a:pt x="276754" y="256397"/>
                    <a:pt x="406400" y="165380"/>
                  </a:cubicBezTo>
                  <a:cubicBezTo>
                    <a:pt x="536046" y="74363"/>
                    <a:pt x="680508" y="141568"/>
                    <a:pt x="777875" y="260630"/>
                  </a:cubicBezTo>
                  <a:cubicBezTo>
                    <a:pt x="875242" y="379692"/>
                    <a:pt x="931333" y="770747"/>
                    <a:pt x="990600" y="879755"/>
                  </a:cubicBezTo>
                  <a:cubicBezTo>
                    <a:pt x="1049867" y="988763"/>
                    <a:pt x="1100138" y="871288"/>
                    <a:pt x="1133475" y="914680"/>
                  </a:cubicBezTo>
                  <a:cubicBezTo>
                    <a:pt x="1166812" y="958072"/>
                    <a:pt x="1148821" y="1068668"/>
                    <a:pt x="1190625" y="1140105"/>
                  </a:cubicBezTo>
                  <a:cubicBezTo>
                    <a:pt x="1232429" y="1211542"/>
                    <a:pt x="1314450" y="1367647"/>
                    <a:pt x="1384300" y="1343305"/>
                  </a:cubicBezTo>
                  <a:cubicBezTo>
                    <a:pt x="1454150" y="1318963"/>
                    <a:pt x="1519238" y="1151747"/>
                    <a:pt x="1609725" y="994055"/>
                  </a:cubicBezTo>
                  <a:cubicBezTo>
                    <a:pt x="1700212" y="836363"/>
                    <a:pt x="1838854" y="487642"/>
                    <a:pt x="1927225" y="397155"/>
                  </a:cubicBezTo>
                  <a:cubicBezTo>
                    <a:pt x="2015596" y="306668"/>
                    <a:pt x="2074863" y="496109"/>
                    <a:pt x="2139950" y="451130"/>
                  </a:cubicBezTo>
                  <a:cubicBezTo>
                    <a:pt x="2205037" y="406151"/>
                    <a:pt x="2235200" y="199776"/>
                    <a:pt x="2317750" y="127280"/>
                  </a:cubicBezTo>
                  <a:cubicBezTo>
                    <a:pt x="2400300" y="54784"/>
                    <a:pt x="2537883" y="-37820"/>
                    <a:pt x="2635250" y="16155"/>
                  </a:cubicBezTo>
                  <a:cubicBezTo>
                    <a:pt x="2732617" y="70130"/>
                    <a:pt x="2819400" y="413030"/>
                    <a:pt x="2901950" y="451130"/>
                  </a:cubicBezTo>
                  <a:cubicBezTo>
                    <a:pt x="2984500" y="489230"/>
                    <a:pt x="3048000" y="227822"/>
                    <a:pt x="3130550" y="244755"/>
                  </a:cubicBezTo>
                  <a:cubicBezTo>
                    <a:pt x="3213100" y="261688"/>
                    <a:pt x="3308879" y="383926"/>
                    <a:pt x="3397250" y="552730"/>
                  </a:cubicBezTo>
                  <a:cubicBezTo>
                    <a:pt x="3485621" y="721534"/>
                    <a:pt x="3573198" y="989557"/>
                    <a:pt x="3660775" y="1257580"/>
                  </a:cubicBezTo>
                </a:path>
              </a:pathLst>
            </a:custGeom>
            <a:noFill/>
            <a:ln w="28575" cap="flat" cmpd="sng" algn="ctr">
              <a:solidFill>
                <a:srgbClr val="4E00C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989EF984-83FC-FFB3-8D97-AF0D2C12B0D3}"/>
              </a:ext>
            </a:extLst>
          </p:cNvPr>
          <p:cNvSpPr/>
          <p:nvPr/>
        </p:nvSpPr>
        <p:spPr>
          <a:xfrm>
            <a:off x="367911" y="1138807"/>
            <a:ext cx="5309452" cy="4823080"/>
          </a:xfrm>
          <a:prstGeom prst="rect">
            <a:avLst/>
          </a:prstGeom>
          <a:solidFill>
            <a:srgbClr val="FFFF00">
              <a:alpha val="20000"/>
            </a:srgbClr>
          </a:solidFill>
          <a:ln w="41275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7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4629</TotalTime>
  <Words>1330</Words>
  <Application>Microsoft Office PowerPoint</Application>
  <PresentationFormat>Widescreen</PresentationFormat>
  <Paragraphs>219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Calisto MT</vt:lpstr>
      <vt:lpstr>Cambria Math</vt:lpstr>
      <vt:lpstr>fkGroteskNeue</vt:lpstr>
      <vt:lpstr>Univers Condensed</vt:lpstr>
      <vt:lpstr>ChronicleVTI</vt:lpstr>
      <vt:lpstr>CV5100: Modelling, Uncertainty and Data for Engineers MODULE 1: Signal processing, lecture 1: Fourier series</vt:lpstr>
      <vt:lpstr>What is Signal?</vt:lpstr>
      <vt:lpstr>Motivation</vt:lpstr>
      <vt:lpstr>Motivation: illustration</vt:lpstr>
      <vt:lpstr>frequency domain</vt:lpstr>
      <vt:lpstr>Why frequency domain?</vt:lpstr>
      <vt:lpstr>frequency domain</vt:lpstr>
      <vt:lpstr>Fourier series</vt:lpstr>
      <vt:lpstr>Fourier series</vt:lpstr>
      <vt:lpstr>Fourier series</vt:lpstr>
      <vt:lpstr>Fourier series</vt:lpstr>
      <vt:lpstr>Fourier series</vt:lpstr>
      <vt:lpstr> Some useful results</vt:lpstr>
      <vt:lpstr>Fourier series</vt:lpstr>
      <vt:lpstr>Fourier series</vt:lpstr>
      <vt:lpstr>Fourier series</vt:lpstr>
      <vt:lpstr>Square wave example</vt:lpstr>
      <vt:lpstr>Complex fourier series</vt:lpstr>
      <vt:lpstr>Complex fourier series</vt:lpstr>
      <vt:lpstr>Complex fourier series</vt:lpstr>
      <vt:lpstr>Complex fourier series</vt:lpstr>
      <vt:lpstr>Complex fourier series</vt:lpstr>
      <vt:lpstr>Real vs complex Fourier 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Sudheendra Herkal</dc:creator>
  <cp:lastModifiedBy>Sudheendra Herkal</cp:lastModifiedBy>
  <cp:revision>23</cp:revision>
  <dcterms:created xsi:type="dcterms:W3CDTF">2025-05-19T08:31:03Z</dcterms:created>
  <dcterms:modified xsi:type="dcterms:W3CDTF">2025-10-10T05:17:15Z</dcterms:modified>
</cp:coreProperties>
</file>