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31"/>
  </p:notesMasterIdLst>
  <p:sldIdLst>
    <p:sldId id="256" r:id="rId2"/>
    <p:sldId id="364" r:id="rId3"/>
    <p:sldId id="362" r:id="rId4"/>
    <p:sldId id="363" r:id="rId5"/>
    <p:sldId id="365" r:id="rId6"/>
    <p:sldId id="366" r:id="rId7"/>
    <p:sldId id="367" r:id="rId8"/>
    <p:sldId id="368" r:id="rId9"/>
    <p:sldId id="369" r:id="rId10"/>
    <p:sldId id="370" r:id="rId11"/>
    <p:sldId id="371" r:id="rId12"/>
    <p:sldId id="372" r:id="rId13"/>
    <p:sldId id="373" r:id="rId14"/>
    <p:sldId id="374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5" r:id="rId26"/>
    <p:sldId id="386" r:id="rId27"/>
    <p:sldId id="387" r:id="rId28"/>
    <p:sldId id="388" r:id="rId29"/>
    <p:sldId id="38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00C0"/>
    <a:srgbClr val="FFFFFF"/>
    <a:srgbClr val="05A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5D36B-72BF-4628-B119-D765B7F73958}" v="2150" dt="2025-10-16T16:33:31.8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6247" autoAdjust="0"/>
  </p:normalViewPr>
  <p:slideViewPr>
    <p:cSldViewPr snapToGrid="0">
      <p:cViewPr varScale="1">
        <p:scale>
          <a:sx n="70" d="100"/>
          <a:sy n="70" d="100"/>
        </p:scale>
        <p:origin x="1210" y="2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dheendra Herkal" userId="f3c620e209f08778" providerId="LiveId" clId="{0B20E52C-E505-4A07-893F-82EC66CDE422}"/>
    <pc:docChg chg="undo custSel addSld delSld modSld">
      <pc:chgData name="Sudheendra Herkal" userId="f3c620e209f08778" providerId="LiveId" clId="{0B20E52C-E505-4A07-893F-82EC66CDE422}" dt="2025-10-15T13:38:05.900" v="486"/>
      <pc:docMkLst>
        <pc:docMk/>
      </pc:docMkLst>
      <pc:sldChg chg="modSp">
        <pc:chgData name="Sudheendra Herkal" userId="f3c620e209f08778" providerId="LiveId" clId="{0B20E52C-E505-4A07-893F-82EC66CDE422}" dt="2025-10-15T13:10:02.270" v="98" actId="1076"/>
        <pc:sldMkLst>
          <pc:docMk/>
          <pc:sldMk cId="2643442200" sldId="371"/>
        </pc:sldMkLst>
        <pc:picChg chg="mod">
          <ac:chgData name="Sudheendra Herkal" userId="f3c620e209f08778" providerId="LiveId" clId="{0B20E52C-E505-4A07-893F-82EC66CDE422}" dt="2025-10-15T13:10:02.270" v="98" actId="1076"/>
          <ac:picMkLst>
            <pc:docMk/>
            <pc:sldMk cId="2643442200" sldId="371"/>
            <ac:picMk id="1026" creationId="{528371BF-3401-460F-00BF-79DA5D3F873C}"/>
          </ac:picMkLst>
        </pc:picChg>
      </pc:sldChg>
      <pc:sldChg chg="modSp mod">
        <pc:chgData name="Sudheendra Herkal" userId="f3c620e209f08778" providerId="LiveId" clId="{0B20E52C-E505-4A07-893F-82EC66CDE422}" dt="2025-10-15T13:11:50.325" v="220" actId="20577"/>
        <pc:sldMkLst>
          <pc:docMk/>
          <pc:sldMk cId="1068059281" sldId="372"/>
        </pc:sldMkLst>
        <pc:spChg chg="mod">
          <ac:chgData name="Sudheendra Herkal" userId="f3c620e209f08778" providerId="LiveId" clId="{0B20E52C-E505-4A07-893F-82EC66CDE422}" dt="2025-10-15T13:11:50.325" v="220" actId="20577"/>
          <ac:spMkLst>
            <pc:docMk/>
            <pc:sldMk cId="1068059281" sldId="372"/>
            <ac:spMk id="3" creationId="{3FB5178E-317E-C4FC-7F44-24AC46B70C49}"/>
          </ac:spMkLst>
        </pc:spChg>
      </pc:sldChg>
      <pc:sldChg chg="modSp">
        <pc:chgData name="Sudheendra Herkal" userId="f3c620e209f08778" providerId="LiveId" clId="{0B20E52C-E505-4A07-893F-82EC66CDE422}" dt="2025-10-15T13:21:31.206" v="221" actId="1076"/>
        <pc:sldMkLst>
          <pc:docMk/>
          <pc:sldMk cId="3087254464" sldId="373"/>
        </pc:sldMkLst>
        <pc:picChg chg="mod">
          <ac:chgData name="Sudheendra Herkal" userId="f3c620e209f08778" providerId="LiveId" clId="{0B20E52C-E505-4A07-893F-82EC66CDE422}" dt="2025-10-15T13:21:31.206" v="221" actId="1076"/>
          <ac:picMkLst>
            <pc:docMk/>
            <pc:sldMk cId="3087254464" sldId="373"/>
            <ac:picMk id="3074" creationId="{44FDBEAC-363D-00D1-7557-37DC31BC16E7}"/>
          </ac:picMkLst>
        </pc:picChg>
      </pc:sldChg>
      <pc:sldChg chg="modSp mod">
        <pc:chgData name="Sudheendra Herkal" userId="f3c620e209f08778" providerId="LiveId" clId="{0B20E52C-E505-4A07-893F-82EC66CDE422}" dt="2025-10-15T13:23:40.425" v="248" actId="20577"/>
        <pc:sldMkLst>
          <pc:docMk/>
          <pc:sldMk cId="2211969740" sldId="374"/>
        </pc:sldMkLst>
        <pc:spChg chg="mod">
          <ac:chgData name="Sudheendra Herkal" userId="f3c620e209f08778" providerId="LiveId" clId="{0B20E52C-E505-4A07-893F-82EC66CDE422}" dt="2025-10-15T13:23:40.425" v="248" actId="20577"/>
          <ac:spMkLst>
            <pc:docMk/>
            <pc:sldMk cId="2211969740" sldId="374"/>
            <ac:spMk id="3" creationId="{354A3BD7-D098-AE0F-FDBB-7C8E4C34CDF2}"/>
          </ac:spMkLst>
        </pc:spChg>
      </pc:sldChg>
      <pc:sldChg chg="modSp">
        <pc:chgData name="Sudheendra Herkal" userId="f3c620e209f08778" providerId="LiveId" clId="{0B20E52C-E505-4A07-893F-82EC66CDE422}" dt="2025-10-15T13:26:06.556" v="249" actId="20577"/>
        <pc:sldMkLst>
          <pc:docMk/>
          <pc:sldMk cId="3563085785" sldId="376"/>
        </pc:sldMkLst>
        <pc:spChg chg="mod">
          <ac:chgData name="Sudheendra Herkal" userId="f3c620e209f08778" providerId="LiveId" clId="{0B20E52C-E505-4A07-893F-82EC66CDE422}" dt="2025-10-15T13:26:06.556" v="249" actId="20577"/>
          <ac:spMkLst>
            <pc:docMk/>
            <pc:sldMk cId="3563085785" sldId="376"/>
            <ac:spMk id="3" creationId="{420B65DF-CF6F-57FD-D28B-B87083479B16}"/>
          </ac:spMkLst>
        </pc:spChg>
      </pc:sldChg>
      <pc:sldChg chg="modSp mod">
        <pc:chgData name="Sudheendra Herkal" userId="f3c620e209f08778" providerId="LiveId" clId="{0B20E52C-E505-4A07-893F-82EC66CDE422}" dt="2025-10-15T13:30:52.563" v="294" actId="114"/>
        <pc:sldMkLst>
          <pc:docMk/>
          <pc:sldMk cId="3653336609" sldId="378"/>
        </pc:sldMkLst>
        <pc:spChg chg="mod">
          <ac:chgData name="Sudheendra Herkal" userId="f3c620e209f08778" providerId="LiveId" clId="{0B20E52C-E505-4A07-893F-82EC66CDE422}" dt="2025-10-15T13:30:52.563" v="294" actId="114"/>
          <ac:spMkLst>
            <pc:docMk/>
            <pc:sldMk cId="3653336609" sldId="378"/>
            <ac:spMk id="3" creationId="{294FB583-B479-47C2-A593-4104C5DB2C63}"/>
          </ac:spMkLst>
        </pc:spChg>
      </pc:sldChg>
      <pc:sldChg chg="addSp delSp modSp mod">
        <pc:chgData name="Sudheendra Herkal" userId="f3c620e209f08778" providerId="LiveId" clId="{0B20E52C-E505-4A07-893F-82EC66CDE422}" dt="2025-10-15T13:33:16.737" v="332" actId="20577"/>
        <pc:sldMkLst>
          <pc:docMk/>
          <pc:sldMk cId="2314582350" sldId="379"/>
        </pc:sldMkLst>
        <pc:spChg chg="mod">
          <ac:chgData name="Sudheendra Herkal" userId="f3c620e209f08778" providerId="LiveId" clId="{0B20E52C-E505-4A07-893F-82EC66CDE422}" dt="2025-10-15T13:02:23.598" v="26" actId="20577"/>
          <ac:spMkLst>
            <pc:docMk/>
            <pc:sldMk cId="2314582350" sldId="379"/>
            <ac:spMk id="2" creationId="{ADA715DE-AA1D-3C6B-7870-CB226519AF35}"/>
          </ac:spMkLst>
        </pc:spChg>
        <pc:spChg chg="add mod">
          <ac:chgData name="Sudheendra Herkal" userId="f3c620e209f08778" providerId="LiveId" clId="{0B20E52C-E505-4A07-893F-82EC66CDE422}" dt="2025-10-15T13:04:16.550" v="70" actId="1076"/>
          <ac:spMkLst>
            <pc:docMk/>
            <pc:sldMk cId="2314582350" sldId="379"/>
            <ac:spMk id="4" creationId="{9CADB53E-8C44-2221-AABA-758AA48A78B1}"/>
          </ac:spMkLst>
        </pc:spChg>
        <pc:spChg chg="add mod">
          <ac:chgData name="Sudheendra Herkal" userId="f3c620e209f08778" providerId="LiveId" clId="{0B20E52C-E505-4A07-893F-82EC66CDE422}" dt="2025-10-15T13:33:16.737" v="332" actId="20577"/>
          <ac:spMkLst>
            <pc:docMk/>
            <pc:sldMk cId="2314582350" sldId="379"/>
            <ac:spMk id="5" creationId="{3CAF462A-17F9-B854-8C6F-D2476ADB2CBE}"/>
          </ac:spMkLst>
        </pc:spChg>
        <pc:picChg chg="add mod">
          <ac:chgData name="Sudheendra Herkal" userId="f3c620e209f08778" providerId="LiveId" clId="{0B20E52C-E505-4A07-893F-82EC66CDE422}" dt="2025-10-15T13:03:25.222" v="52" actId="1076"/>
          <ac:picMkLst>
            <pc:docMk/>
            <pc:sldMk cId="2314582350" sldId="379"/>
            <ac:picMk id="1026" creationId="{CAEE6B9D-BFE1-753B-717B-B75AA2993162}"/>
          </ac:picMkLst>
        </pc:picChg>
        <pc:picChg chg="add mod">
          <ac:chgData name="Sudheendra Herkal" userId="f3c620e209f08778" providerId="LiveId" clId="{0B20E52C-E505-4A07-893F-82EC66CDE422}" dt="2025-10-15T13:03:28.973" v="55" actId="1076"/>
          <ac:picMkLst>
            <pc:docMk/>
            <pc:sldMk cId="2314582350" sldId="379"/>
            <ac:picMk id="1028" creationId="{3F3AE921-0863-14B5-F080-C7F2851DD240}"/>
          </ac:picMkLst>
        </pc:picChg>
        <pc:picChg chg="add mod">
          <ac:chgData name="Sudheendra Herkal" userId="f3c620e209f08778" providerId="LiveId" clId="{0B20E52C-E505-4A07-893F-82EC66CDE422}" dt="2025-10-15T13:06:04.834" v="77" actId="1076"/>
          <ac:picMkLst>
            <pc:docMk/>
            <pc:sldMk cId="2314582350" sldId="379"/>
            <ac:picMk id="1030" creationId="{3CFC61BD-2874-ADDF-258A-635C54E37030}"/>
          </ac:picMkLst>
        </pc:picChg>
      </pc:sldChg>
      <pc:sldChg chg="addSp delSp modSp new mod modAnim modNotesTx">
        <pc:chgData name="Sudheendra Herkal" userId="f3c620e209f08778" providerId="LiveId" clId="{0B20E52C-E505-4A07-893F-82EC66CDE422}" dt="2025-10-15T13:38:05.900" v="486"/>
        <pc:sldMkLst>
          <pc:docMk/>
          <pc:sldMk cId="4167932514" sldId="380"/>
        </pc:sldMkLst>
        <pc:spChg chg="mod">
          <ac:chgData name="Sudheendra Herkal" userId="f3c620e209f08778" providerId="LiveId" clId="{0B20E52C-E505-4A07-893F-82EC66CDE422}" dt="2025-10-15T13:05:51.427" v="71"/>
          <ac:spMkLst>
            <pc:docMk/>
            <pc:sldMk cId="4167932514" sldId="380"/>
            <ac:spMk id="2" creationId="{61788BE2-ED10-DC5C-6D77-34BA74C2B105}"/>
          </ac:spMkLst>
        </pc:spChg>
        <pc:spChg chg="add mod">
          <ac:chgData name="Sudheendra Herkal" userId="f3c620e209f08778" providerId="LiveId" clId="{0B20E52C-E505-4A07-893F-82EC66CDE422}" dt="2025-10-15T13:37:51.873" v="483" actId="1076"/>
          <ac:spMkLst>
            <pc:docMk/>
            <pc:sldMk cId="4167932514" sldId="380"/>
            <ac:spMk id="7" creationId="{69BA6359-BB39-3A49-2793-1A6E7B21FFF2}"/>
          </ac:spMkLst>
        </pc:spChg>
        <pc:spChg chg="add mod">
          <ac:chgData name="Sudheendra Herkal" userId="f3c620e209f08778" providerId="LiveId" clId="{0B20E52C-E505-4A07-893F-82EC66CDE422}" dt="2025-10-15T13:37:55.413" v="484" actId="1076"/>
          <ac:spMkLst>
            <pc:docMk/>
            <pc:sldMk cId="4167932514" sldId="380"/>
            <ac:spMk id="10" creationId="{6A34C9CA-9D8E-910E-1AAF-F5689FD7CD00}"/>
          </ac:spMkLst>
        </pc:spChg>
        <pc:grpChg chg="add mod">
          <ac:chgData name="Sudheendra Herkal" userId="f3c620e209f08778" providerId="LiveId" clId="{0B20E52C-E505-4A07-893F-82EC66CDE422}" dt="2025-10-15T13:37:55.413" v="484" actId="1076"/>
          <ac:grpSpMkLst>
            <pc:docMk/>
            <pc:sldMk cId="4167932514" sldId="380"/>
            <ac:grpSpMk id="11" creationId="{A42ADA1B-C148-EE9B-8C46-D980952CA05A}"/>
          </ac:grpSpMkLst>
        </pc:grpChg>
        <pc:picChg chg="add mod">
          <ac:chgData name="Sudheendra Herkal" userId="f3c620e209f08778" providerId="LiveId" clId="{0B20E52C-E505-4A07-893F-82EC66CDE422}" dt="2025-10-15T13:37:55.413" v="484" actId="1076"/>
          <ac:picMkLst>
            <pc:docMk/>
            <pc:sldMk cId="4167932514" sldId="380"/>
            <ac:picMk id="9" creationId="{7487356E-2C44-8615-5D38-6558630A152F}"/>
          </ac:picMkLst>
        </pc:picChg>
        <pc:picChg chg="add mod">
          <ac:chgData name="Sudheendra Herkal" userId="f3c620e209f08778" providerId="LiveId" clId="{0B20E52C-E505-4A07-893F-82EC66CDE422}" dt="2025-10-15T13:06:58.758" v="95" actId="1076"/>
          <ac:picMkLst>
            <pc:docMk/>
            <pc:sldMk cId="4167932514" sldId="380"/>
            <ac:picMk id="1032" creationId="{624053F3-F4A9-69A6-8EF9-11A8ECE9081A}"/>
          </ac:picMkLst>
        </pc:picChg>
        <pc:picChg chg="add mod">
          <ac:chgData name="Sudheendra Herkal" userId="f3c620e209f08778" providerId="LiveId" clId="{0B20E52C-E505-4A07-893F-82EC66CDE422}" dt="2025-10-15T13:06:25.446" v="82" actId="1076"/>
          <ac:picMkLst>
            <pc:docMk/>
            <pc:sldMk cId="4167932514" sldId="380"/>
            <ac:picMk id="2052" creationId="{0732B6F7-9593-82E4-EF05-5CF8EDA10781}"/>
          </ac:picMkLst>
        </pc:picChg>
      </pc:sldChg>
      <pc:sldChg chg="new del">
        <pc:chgData name="Sudheendra Herkal" userId="f3c620e209f08778" providerId="LiveId" clId="{0B20E52C-E505-4A07-893F-82EC66CDE422}" dt="2025-10-15T13:07:28.500" v="97" actId="2696"/>
        <pc:sldMkLst>
          <pc:docMk/>
          <pc:sldMk cId="2457623662" sldId="381"/>
        </pc:sldMkLst>
      </pc:sldChg>
    </pc:docChg>
  </pc:docChgLst>
  <pc:docChgLst>
    <pc:chgData name="Sudheendra Herkal" userId="f3c620e209f08778" providerId="LiveId" clId="{3694C9B6-C086-48BB-9E5A-BA7629FDFD6E}"/>
    <pc:docChg chg="undo redo custSel addSld delSld modSld modMainMaster">
      <pc:chgData name="Sudheendra Herkal" userId="f3c620e209f08778" providerId="LiveId" clId="{3694C9B6-C086-48BB-9E5A-BA7629FDFD6E}" dt="2025-10-17T02:21:10.691" v="9901" actId="1035"/>
      <pc:docMkLst>
        <pc:docMk/>
      </pc:docMkLst>
      <pc:sldChg chg="modSp mod">
        <pc:chgData name="Sudheendra Herkal" userId="f3c620e209f08778" providerId="LiveId" clId="{3694C9B6-C086-48BB-9E5A-BA7629FDFD6E}" dt="2025-10-14T11:25:38.455" v="4122" actId="20577"/>
        <pc:sldMkLst>
          <pc:docMk/>
          <pc:sldMk cId="915932053" sldId="256"/>
        </pc:sldMkLst>
        <pc:spChg chg="mod">
          <ac:chgData name="Sudheendra Herkal" userId="f3c620e209f08778" providerId="LiveId" clId="{3694C9B6-C086-48BB-9E5A-BA7629FDFD6E}" dt="2025-10-14T11:25:38.455" v="4122" actId="20577"/>
          <ac:spMkLst>
            <pc:docMk/>
            <pc:sldMk cId="915932053" sldId="256"/>
            <ac:spMk id="2" creationId="{7AEBE441-9013-3A7F-EB64-42A80AA1D73E}"/>
          </ac:spMkLst>
        </pc:spChg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2139743339" sldId="257"/>
        </pc:sldMkLst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2126293867" sldId="258"/>
        </pc:sldMkLst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2314123304" sldId="259"/>
        </pc:sldMkLst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424699907" sldId="260"/>
        </pc:sldMkLst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3852952047" sldId="261"/>
        </pc:sldMkLst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74970760" sldId="262"/>
        </pc:sldMkLst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3010937382" sldId="263"/>
        </pc:sldMkLst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3309707328" sldId="264"/>
        </pc:sldMkLst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4225370234" sldId="265"/>
        </pc:sldMkLst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1995030943" sldId="266"/>
        </pc:sldMkLst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3618754212" sldId="267"/>
        </pc:sldMkLst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3798324061" sldId="268"/>
        </pc:sldMkLst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3779446480" sldId="269"/>
        </pc:sldMkLst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1285202188" sldId="271"/>
        </pc:sldMkLst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3751832718" sldId="356"/>
        </pc:sldMkLst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199186078" sldId="357"/>
        </pc:sldMkLst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116796527" sldId="358"/>
        </pc:sldMkLst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1723249886" sldId="359"/>
        </pc:sldMkLst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2976915603" sldId="360"/>
        </pc:sldMkLst>
      </pc:sldChg>
      <pc:sldChg chg="del">
        <pc:chgData name="Sudheendra Herkal" userId="f3c620e209f08778" providerId="LiveId" clId="{3694C9B6-C086-48BB-9E5A-BA7629FDFD6E}" dt="2025-10-11T08:14:10.204" v="59" actId="47"/>
        <pc:sldMkLst>
          <pc:docMk/>
          <pc:sldMk cId="2339331218" sldId="361"/>
        </pc:sldMkLst>
      </pc:sldChg>
      <pc:sldChg chg="modSp mod">
        <pc:chgData name="Sudheendra Herkal" userId="f3c620e209f08778" providerId="LiveId" clId="{3694C9B6-C086-48BB-9E5A-BA7629FDFD6E}" dt="2025-10-16T13:32:14.042" v="5663" actId="27636"/>
        <pc:sldMkLst>
          <pc:docMk/>
          <pc:sldMk cId="3258131539" sldId="363"/>
        </pc:sldMkLst>
        <pc:spChg chg="mod">
          <ac:chgData name="Sudheendra Herkal" userId="f3c620e209f08778" providerId="LiveId" clId="{3694C9B6-C086-48BB-9E5A-BA7629FDFD6E}" dt="2025-10-16T13:32:14.042" v="5663" actId="27636"/>
          <ac:spMkLst>
            <pc:docMk/>
            <pc:sldMk cId="3258131539" sldId="363"/>
            <ac:spMk id="3" creationId="{35DBDB7E-84AD-7CB8-E2B6-E6A5A61FCB76}"/>
          </ac:spMkLst>
        </pc:spChg>
      </pc:sldChg>
      <pc:sldChg chg="modSp mod">
        <pc:chgData name="Sudheendra Herkal" userId="f3c620e209f08778" providerId="LiveId" clId="{3694C9B6-C086-48BB-9E5A-BA7629FDFD6E}" dt="2025-10-16T13:32:14.455" v="5664" actId="27636"/>
        <pc:sldMkLst>
          <pc:docMk/>
          <pc:sldMk cId="365300225" sldId="366"/>
        </pc:sldMkLst>
        <pc:spChg chg="mod">
          <ac:chgData name="Sudheendra Herkal" userId="f3c620e209f08778" providerId="LiveId" clId="{3694C9B6-C086-48BB-9E5A-BA7629FDFD6E}" dt="2025-10-16T13:32:14.455" v="5664" actId="27636"/>
          <ac:spMkLst>
            <pc:docMk/>
            <pc:sldMk cId="365300225" sldId="366"/>
            <ac:spMk id="3" creationId="{DB7E0EBD-F848-3483-5CAD-0699A92383CB}"/>
          </ac:spMkLst>
        </pc:spChg>
      </pc:sldChg>
      <pc:sldChg chg="modSp mod">
        <pc:chgData name="Sudheendra Herkal" userId="f3c620e209f08778" providerId="LiveId" clId="{3694C9B6-C086-48BB-9E5A-BA7629FDFD6E}" dt="2025-10-16T13:32:14.565" v="5665" actId="27636"/>
        <pc:sldMkLst>
          <pc:docMk/>
          <pc:sldMk cId="499465743" sldId="370"/>
        </pc:sldMkLst>
        <pc:spChg chg="mod">
          <ac:chgData name="Sudheendra Herkal" userId="f3c620e209f08778" providerId="LiveId" clId="{3694C9B6-C086-48BB-9E5A-BA7629FDFD6E}" dt="2025-10-16T13:32:14.565" v="5665" actId="27636"/>
          <ac:spMkLst>
            <pc:docMk/>
            <pc:sldMk cId="499465743" sldId="370"/>
            <ac:spMk id="3" creationId="{4DC7DD28-64E1-B0C5-39B1-789D797AAAE9}"/>
          </ac:spMkLst>
        </pc:spChg>
      </pc:sldChg>
      <pc:sldChg chg="addSp modSp new mod">
        <pc:chgData name="Sudheendra Herkal" userId="f3c620e209f08778" providerId="LiveId" clId="{3694C9B6-C086-48BB-9E5A-BA7629FDFD6E}" dt="2025-10-11T08:18:54.888" v="585" actId="1076"/>
        <pc:sldMkLst>
          <pc:docMk/>
          <pc:sldMk cId="2643442200" sldId="371"/>
        </pc:sldMkLst>
        <pc:spChg chg="mod">
          <ac:chgData name="Sudheendra Herkal" userId="f3c620e209f08778" providerId="LiveId" clId="{3694C9B6-C086-48BB-9E5A-BA7629FDFD6E}" dt="2025-10-11T08:14:37.748" v="68" actId="20577"/>
          <ac:spMkLst>
            <pc:docMk/>
            <pc:sldMk cId="2643442200" sldId="371"/>
            <ac:spMk id="2" creationId="{DB4CE472-421B-1FDC-3E0F-2CAA0472536B}"/>
          </ac:spMkLst>
        </pc:spChg>
        <pc:spChg chg="mod">
          <ac:chgData name="Sudheendra Herkal" userId="f3c620e209f08778" providerId="LiveId" clId="{3694C9B6-C086-48BB-9E5A-BA7629FDFD6E}" dt="2025-10-11T08:18:48.740" v="584" actId="20577"/>
          <ac:spMkLst>
            <pc:docMk/>
            <pc:sldMk cId="2643442200" sldId="371"/>
            <ac:spMk id="3" creationId="{33F58D86-E745-8398-EC53-280730E5D5C1}"/>
          </ac:spMkLst>
        </pc:spChg>
        <pc:picChg chg="add mod">
          <ac:chgData name="Sudheendra Herkal" userId="f3c620e209f08778" providerId="LiveId" clId="{3694C9B6-C086-48BB-9E5A-BA7629FDFD6E}" dt="2025-10-11T08:18:54.888" v="585" actId="1076"/>
          <ac:picMkLst>
            <pc:docMk/>
            <pc:sldMk cId="2643442200" sldId="371"/>
            <ac:picMk id="1026" creationId="{528371BF-3401-460F-00BF-79DA5D3F873C}"/>
          </ac:picMkLst>
        </pc:picChg>
      </pc:sldChg>
      <pc:sldChg chg="addSp modSp new mod">
        <pc:chgData name="Sudheendra Herkal" userId="f3c620e209f08778" providerId="LiveId" clId="{3694C9B6-C086-48BB-9E5A-BA7629FDFD6E}" dt="2025-10-11T08:29:39.857" v="1205" actId="1076"/>
        <pc:sldMkLst>
          <pc:docMk/>
          <pc:sldMk cId="1068059281" sldId="372"/>
        </pc:sldMkLst>
        <pc:spChg chg="mod">
          <ac:chgData name="Sudheendra Herkal" userId="f3c620e209f08778" providerId="LiveId" clId="{3694C9B6-C086-48BB-9E5A-BA7629FDFD6E}" dt="2025-10-11T08:19:04.654" v="616" actId="20577"/>
          <ac:spMkLst>
            <pc:docMk/>
            <pc:sldMk cId="1068059281" sldId="372"/>
            <ac:spMk id="2" creationId="{49AAF092-0A38-6998-D097-222968E63EFF}"/>
          </ac:spMkLst>
        </pc:spChg>
        <pc:spChg chg="mod">
          <ac:chgData name="Sudheendra Herkal" userId="f3c620e209f08778" providerId="LiveId" clId="{3694C9B6-C086-48BB-9E5A-BA7629FDFD6E}" dt="2025-10-11T08:29:39.857" v="1205" actId="1076"/>
          <ac:spMkLst>
            <pc:docMk/>
            <pc:sldMk cId="1068059281" sldId="372"/>
            <ac:spMk id="3" creationId="{3FB5178E-317E-C4FC-7F44-24AC46B70C49}"/>
          </ac:spMkLst>
        </pc:spChg>
        <pc:picChg chg="add mod">
          <ac:chgData name="Sudheendra Herkal" userId="f3c620e209f08778" providerId="LiveId" clId="{3694C9B6-C086-48BB-9E5A-BA7629FDFD6E}" dt="2025-10-11T08:29:34.790" v="1203" actId="1076"/>
          <ac:picMkLst>
            <pc:docMk/>
            <pc:sldMk cId="1068059281" sldId="372"/>
            <ac:picMk id="2050" creationId="{9EFBAC70-EE48-A76D-935B-E92AB9ED355E}"/>
          </ac:picMkLst>
        </pc:picChg>
        <pc:picChg chg="add mod">
          <ac:chgData name="Sudheendra Herkal" userId="f3c620e209f08778" providerId="LiveId" clId="{3694C9B6-C086-48BB-9E5A-BA7629FDFD6E}" dt="2025-10-11T08:29:34.790" v="1203" actId="1076"/>
          <ac:picMkLst>
            <pc:docMk/>
            <pc:sldMk cId="1068059281" sldId="372"/>
            <ac:picMk id="2052" creationId="{C80828F5-65CC-BCF4-CF20-CDD0E9F2549E}"/>
          </ac:picMkLst>
        </pc:picChg>
        <pc:picChg chg="add mod">
          <ac:chgData name="Sudheendra Herkal" userId="f3c620e209f08778" providerId="LiveId" clId="{3694C9B6-C086-48BB-9E5A-BA7629FDFD6E}" dt="2025-10-11T08:29:34.790" v="1203" actId="1076"/>
          <ac:picMkLst>
            <pc:docMk/>
            <pc:sldMk cId="1068059281" sldId="372"/>
            <ac:picMk id="2054" creationId="{6FA14F79-35D9-A720-0961-F0C5479BFD10}"/>
          </ac:picMkLst>
        </pc:picChg>
      </pc:sldChg>
      <pc:sldChg chg="addSp delSp modSp new mod">
        <pc:chgData name="Sudheendra Herkal" userId="f3c620e209f08778" providerId="LiveId" clId="{3694C9B6-C086-48BB-9E5A-BA7629FDFD6E}" dt="2025-10-11T08:50:01.017" v="2398"/>
        <pc:sldMkLst>
          <pc:docMk/>
          <pc:sldMk cId="3087254464" sldId="373"/>
        </pc:sldMkLst>
        <pc:spChg chg="mod">
          <ac:chgData name="Sudheendra Herkal" userId="f3c620e209f08778" providerId="LiveId" clId="{3694C9B6-C086-48BB-9E5A-BA7629FDFD6E}" dt="2025-10-11T08:29:50.313" v="1236" actId="20577"/>
          <ac:spMkLst>
            <pc:docMk/>
            <pc:sldMk cId="3087254464" sldId="373"/>
            <ac:spMk id="2" creationId="{C1CCAD01-54AC-5EEB-4F06-29BF5775A3EE}"/>
          </ac:spMkLst>
        </pc:spChg>
        <pc:spChg chg="mod">
          <ac:chgData name="Sudheendra Herkal" userId="f3c620e209f08778" providerId="LiveId" clId="{3694C9B6-C086-48BB-9E5A-BA7629FDFD6E}" dt="2025-10-11T08:50:01.017" v="2398"/>
          <ac:spMkLst>
            <pc:docMk/>
            <pc:sldMk cId="3087254464" sldId="373"/>
            <ac:spMk id="3" creationId="{54784E59-81A8-1228-706C-976E94767C41}"/>
          </ac:spMkLst>
        </pc:spChg>
        <pc:picChg chg="add mod">
          <ac:chgData name="Sudheendra Herkal" userId="f3c620e209f08778" providerId="LiveId" clId="{3694C9B6-C086-48BB-9E5A-BA7629FDFD6E}" dt="2025-10-11T08:38:33.238" v="1589" actId="1076"/>
          <ac:picMkLst>
            <pc:docMk/>
            <pc:sldMk cId="3087254464" sldId="373"/>
            <ac:picMk id="3074" creationId="{44FDBEAC-363D-00D1-7557-37DC31BC16E7}"/>
          </ac:picMkLst>
        </pc:picChg>
        <pc:picChg chg="add mod">
          <ac:chgData name="Sudheendra Herkal" userId="f3c620e209f08778" providerId="LiveId" clId="{3694C9B6-C086-48BB-9E5A-BA7629FDFD6E}" dt="2025-10-11T08:38:31.661" v="1588" actId="1076"/>
          <ac:picMkLst>
            <pc:docMk/>
            <pc:sldMk cId="3087254464" sldId="373"/>
            <ac:picMk id="3076" creationId="{745E80E8-01ED-476B-F7DE-221552A7627F}"/>
          </ac:picMkLst>
        </pc:picChg>
      </pc:sldChg>
      <pc:sldChg chg="modSp new mod">
        <pc:chgData name="Sudheendra Herkal" userId="f3c620e209f08778" providerId="LiveId" clId="{3694C9B6-C086-48BB-9E5A-BA7629FDFD6E}" dt="2025-10-11T08:49:55.370" v="2396" actId="20577"/>
        <pc:sldMkLst>
          <pc:docMk/>
          <pc:sldMk cId="2211969740" sldId="374"/>
        </pc:sldMkLst>
        <pc:spChg chg="mod">
          <ac:chgData name="Sudheendra Herkal" userId="f3c620e209f08778" providerId="LiveId" clId="{3694C9B6-C086-48BB-9E5A-BA7629FDFD6E}" dt="2025-10-11T08:39:19.581" v="1670" actId="20577"/>
          <ac:spMkLst>
            <pc:docMk/>
            <pc:sldMk cId="2211969740" sldId="374"/>
            <ac:spMk id="2" creationId="{3ED438C9-A62E-FF7A-F935-10EFDA742BD3}"/>
          </ac:spMkLst>
        </pc:spChg>
        <pc:spChg chg="mod">
          <ac:chgData name="Sudheendra Herkal" userId="f3c620e209f08778" providerId="LiveId" clId="{3694C9B6-C086-48BB-9E5A-BA7629FDFD6E}" dt="2025-10-11T08:49:55.370" v="2396" actId="20577"/>
          <ac:spMkLst>
            <pc:docMk/>
            <pc:sldMk cId="2211969740" sldId="374"/>
            <ac:spMk id="3" creationId="{354A3BD7-D098-AE0F-FDBB-7C8E4C34CDF2}"/>
          </ac:spMkLst>
        </pc:spChg>
      </pc:sldChg>
      <pc:sldChg chg="modSp new mod">
        <pc:chgData name="Sudheendra Herkal" userId="f3c620e209f08778" providerId="LiveId" clId="{3694C9B6-C086-48BB-9E5A-BA7629FDFD6E}" dt="2025-10-11T08:53:34.100" v="2598"/>
        <pc:sldMkLst>
          <pc:docMk/>
          <pc:sldMk cId="1580762665" sldId="375"/>
        </pc:sldMkLst>
        <pc:spChg chg="mod">
          <ac:chgData name="Sudheendra Herkal" userId="f3c620e209f08778" providerId="LiveId" clId="{3694C9B6-C086-48BB-9E5A-BA7629FDFD6E}" dt="2025-10-11T08:45:39.182" v="2280"/>
          <ac:spMkLst>
            <pc:docMk/>
            <pc:sldMk cId="1580762665" sldId="375"/>
            <ac:spMk id="2" creationId="{879BD613-6263-7E8A-F815-F8E6E4F0D4F2}"/>
          </ac:spMkLst>
        </pc:spChg>
        <pc:spChg chg="mod">
          <ac:chgData name="Sudheendra Herkal" userId="f3c620e209f08778" providerId="LiveId" clId="{3694C9B6-C086-48BB-9E5A-BA7629FDFD6E}" dt="2025-10-11T08:53:34.100" v="2598"/>
          <ac:spMkLst>
            <pc:docMk/>
            <pc:sldMk cId="1580762665" sldId="375"/>
            <ac:spMk id="3" creationId="{FBA8FFA2-99C1-DF6B-BBB1-988B1A20E0E2}"/>
          </ac:spMkLst>
        </pc:spChg>
      </pc:sldChg>
      <pc:sldChg chg="modSp new mod">
        <pc:chgData name="Sudheendra Herkal" userId="f3c620e209f08778" providerId="LiveId" clId="{3694C9B6-C086-48BB-9E5A-BA7629FDFD6E}" dt="2025-10-11T08:57:23.016" v="2733" actId="20577"/>
        <pc:sldMkLst>
          <pc:docMk/>
          <pc:sldMk cId="3563085785" sldId="376"/>
        </pc:sldMkLst>
        <pc:spChg chg="mod">
          <ac:chgData name="Sudheendra Herkal" userId="f3c620e209f08778" providerId="LiveId" clId="{3694C9B6-C086-48BB-9E5A-BA7629FDFD6E}" dt="2025-10-11T08:54:08.968" v="2600"/>
          <ac:spMkLst>
            <pc:docMk/>
            <pc:sldMk cId="3563085785" sldId="376"/>
            <ac:spMk id="2" creationId="{53A19C39-C209-F5DF-AA29-DB8E106BC342}"/>
          </ac:spMkLst>
        </pc:spChg>
        <pc:spChg chg="mod">
          <ac:chgData name="Sudheendra Herkal" userId="f3c620e209f08778" providerId="LiveId" clId="{3694C9B6-C086-48BB-9E5A-BA7629FDFD6E}" dt="2025-10-11T08:57:23.016" v="2733" actId="20577"/>
          <ac:spMkLst>
            <pc:docMk/>
            <pc:sldMk cId="3563085785" sldId="376"/>
            <ac:spMk id="3" creationId="{420B65DF-CF6F-57FD-D28B-B87083479B16}"/>
          </ac:spMkLst>
        </pc:spChg>
      </pc:sldChg>
      <pc:sldChg chg="addSp delSp modSp new mod">
        <pc:chgData name="Sudheendra Herkal" userId="f3c620e209f08778" providerId="LiveId" clId="{3694C9B6-C086-48BB-9E5A-BA7629FDFD6E}" dt="2025-10-16T14:48:40.946" v="8123" actId="1036"/>
        <pc:sldMkLst>
          <pc:docMk/>
          <pc:sldMk cId="2750961097" sldId="377"/>
        </pc:sldMkLst>
        <pc:spChg chg="mod">
          <ac:chgData name="Sudheendra Herkal" userId="f3c620e209f08778" providerId="LiveId" clId="{3694C9B6-C086-48BB-9E5A-BA7629FDFD6E}" dt="2025-10-11T08:57:49.474" v="2736"/>
          <ac:spMkLst>
            <pc:docMk/>
            <pc:sldMk cId="2750961097" sldId="377"/>
            <ac:spMk id="2" creationId="{9B057101-5718-D710-47DB-3CF27E04E9BD}"/>
          </ac:spMkLst>
        </pc:spChg>
        <pc:spChg chg="mod">
          <ac:chgData name="Sudheendra Herkal" userId="f3c620e209f08778" providerId="LiveId" clId="{3694C9B6-C086-48BB-9E5A-BA7629FDFD6E}" dt="2025-10-16T14:48:37.087" v="8111" actId="114"/>
          <ac:spMkLst>
            <pc:docMk/>
            <pc:sldMk cId="2750961097" sldId="377"/>
            <ac:spMk id="3" creationId="{C4E5F031-03E1-8029-EA56-F807C3F6A705}"/>
          </ac:spMkLst>
        </pc:spChg>
        <pc:picChg chg="add mod">
          <ac:chgData name="Sudheendra Herkal" userId="f3c620e209f08778" providerId="LiveId" clId="{3694C9B6-C086-48BB-9E5A-BA7629FDFD6E}" dt="2025-10-16T14:48:40.946" v="8123" actId="1036"/>
          <ac:picMkLst>
            <pc:docMk/>
            <pc:sldMk cId="2750961097" sldId="377"/>
            <ac:picMk id="4" creationId="{14E6263F-F381-2098-8989-A47CF6BCE1DF}"/>
          </ac:picMkLst>
        </pc:picChg>
        <pc:picChg chg="add mod">
          <ac:chgData name="Sudheendra Herkal" userId="f3c620e209f08778" providerId="LiveId" clId="{3694C9B6-C086-48BB-9E5A-BA7629FDFD6E}" dt="2025-10-16T14:48:40.946" v="8123" actId="1036"/>
          <ac:picMkLst>
            <pc:docMk/>
            <pc:sldMk cId="2750961097" sldId="377"/>
            <ac:picMk id="4098" creationId="{8EA80F41-EA83-9CB0-0DE0-9A5F82FCCB78}"/>
          </ac:picMkLst>
        </pc:picChg>
        <pc:cxnChg chg="add del mod">
          <ac:chgData name="Sudheendra Herkal" userId="f3c620e209f08778" providerId="LiveId" clId="{3694C9B6-C086-48BB-9E5A-BA7629FDFD6E}" dt="2025-10-16T14:47:58.217" v="7967" actId="478"/>
          <ac:cxnSpMkLst>
            <pc:docMk/>
            <pc:sldMk cId="2750961097" sldId="377"/>
            <ac:cxnSpMk id="6" creationId="{82F73220-B93E-67FD-8DE2-C676DF185004}"/>
          </ac:cxnSpMkLst>
        </pc:cxnChg>
        <pc:cxnChg chg="add del mod">
          <ac:chgData name="Sudheendra Herkal" userId="f3c620e209f08778" providerId="LiveId" clId="{3694C9B6-C086-48BB-9E5A-BA7629FDFD6E}" dt="2025-10-16T14:47:59.803" v="7968" actId="478"/>
          <ac:cxnSpMkLst>
            <pc:docMk/>
            <pc:sldMk cId="2750961097" sldId="377"/>
            <ac:cxnSpMk id="9" creationId="{BFE7DCCA-F04E-A514-60D7-6AD999C349CF}"/>
          </ac:cxnSpMkLst>
        </pc:cxnChg>
      </pc:sldChg>
      <pc:sldChg chg="addSp delSp modSp new mod">
        <pc:chgData name="Sudheendra Herkal" userId="f3c620e209f08778" providerId="LiveId" clId="{3694C9B6-C086-48BB-9E5A-BA7629FDFD6E}" dt="2025-10-11T09:35:22.683" v="4106" actId="114"/>
        <pc:sldMkLst>
          <pc:docMk/>
          <pc:sldMk cId="3653336609" sldId="378"/>
        </pc:sldMkLst>
        <pc:spChg chg="mod">
          <ac:chgData name="Sudheendra Herkal" userId="f3c620e209f08778" providerId="LiveId" clId="{3694C9B6-C086-48BB-9E5A-BA7629FDFD6E}" dt="2025-10-11T09:19:23.412" v="3660" actId="20577"/>
          <ac:spMkLst>
            <pc:docMk/>
            <pc:sldMk cId="3653336609" sldId="378"/>
            <ac:spMk id="2" creationId="{6C6637FB-EB3F-666E-A097-6A6C0A6F227B}"/>
          </ac:spMkLst>
        </pc:spChg>
        <pc:spChg chg="mod ord">
          <ac:chgData name="Sudheendra Herkal" userId="f3c620e209f08778" providerId="LiveId" clId="{3694C9B6-C086-48BB-9E5A-BA7629FDFD6E}" dt="2025-10-11T09:33:31.622" v="4089" actId="20577"/>
          <ac:spMkLst>
            <pc:docMk/>
            <pc:sldMk cId="3653336609" sldId="378"/>
            <ac:spMk id="3" creationId="{294FB583-B479-47C2-A593-4104C5DB2C63}"/>
          </ac:spMkLst>
        </pc:spChg>
        <pc:spChg chg="add mod">
          <ac:chgData name="Sudheendra Herkal" userId="f3c620e209f08778" providerId="LiveId" clId="{3694C9B6-C086-48BB-9E5A-BA7629FDFD6E}" dt="2025-10-11T09:34:22.952" v="4096" actId="2711"/>
          <ac:spMkLst>
            <pc:docMk/>
            <pc:sldMk cId="3653336609" sldId="378"/>
            <ac:spMk id="6" creationId="{B1718EE1-8A8F-39D7-50A7-FB1EE7105AED}"/>
          </ac:spMkLst>
        </pc:spChg>
        <pc:spChg chg="add mod">
          <ac:chgData name="Sudheendra Herkal" userId="f3c620e209f08778" providerId="LiveId" clId="{3694C9B6-C086-48BB-9E5A-BA7629FDFD6E}" dt="2025-10-11T09:35:19.292" v="4105" actId="114"/>
          <ac:spMkLst>
            <pc:docMk/>
            <pc:sldMk cId="3653336609" sldId="378"/>
            <ac:spMk id="7" creationId="{CE462B70-A972-4057-4B3A-C4CA2D4CD54C}"/>
          </ac:spMkLst>
        </pc:spChg>
        <pc:spChg chg="add mod">
          <ac:chgData name="Sudheendra Herkal" userId="f3c620e209f08778" providerId="LiveId" clId="{3694C9B6-C086-48BB-9E5A-BA7629FDFD6E}" dt="2025-10-11T09:22:53.262" v="3676" actId="403"/>
          <ac:spMkLst>
            <pc:docMk/>
            <pc:sldMk cId="3653336609" sldId="378"/>
            <ac:spMk id="16" creationId="{0B18EB5A-F80A-2C52-BB7A-A6251AC2F1F6}"/>
          </ac:spMkLst>
        </pc:spChg>
        <pc:spChg chg="add mod">
          <ac:chgData name="Sudheendra Herkal" userId="f3c620e209f08778" providerId="LiveId" clId="{3694C9B6-C086-48BB-9E5A-BA7629FDFD6E}" dt="2025-10-11T09:22:53.262" v="3676" actId="403"/>
          <ac:spMkLst>
            <pc:docMk/>
            <pc:sldMk cId="3653336609" sldId="378"/>
            <ac:spMk id="24" creationId="{D4FCEE96-72DD-AFB3-AA93-E008712EA1DA}"/>
          </ac:spMkLst>
        </pc:spChg>
        <pc:spChg chg="add mod">
          <ac:chgData name="Sudheendra Herkal" userId="f3c620e209f08778" providerId="LiveId" clId="{3694C9B6-C086-48BB-9E5A-BA7629FDFD6E}" dt="2025-10-11T09:22:53.262" v="3676" actId="403"/>
          <ac:spMkLst>
            <pc:docMk/>
            <pc:sldMk cId="3653336609" sldId="378"/>
            <ac:spMk id="30" creationId="{80B03ACC-8685-2F02-647D-9727A49DDB9E}"/>
          </ac:spMkLst>
        </pc:spChg>
        <pc:spChg chg="add mod">
          <ac:chgData name="Sudheendra Herkal" userId="f3c620e209f08778" providerId="LiveId" clId="{3694C9B6-C086-48BB-9E5A-BA7629FDFD6E}" dt="2025-10-11T09:22:53.262" v="3676" actId="403"/>
          <ac:spMkLst>
            <pc:docMk/>
            <pc:sldMk cId="3653336609" sldId="378"/>
            <ac:spMk id="31" creationId="{702B5E8B-5FD7-5783-906A-76FD34EE3753}"/>
          </ac:spMkLst>
        </pc:spChg>
        <pc:spChg chg="mod topLvl">
          <ac:chgData name="Sudheendra Herkal" userId="f3c620e209f08778" providerId="LiveId" clId="{3694C9B6-C086-48BB-9E5A-BA7629FDFD6E}" dt="2025-10-11T09:34:11.457" v="4093" actId="2711"/>
          <ac:spMkLst>
            <pc:docMk/>
            <pc:sldMk cId="3653336609" sldId="378"/>
            <ac:spMk id="54" creationId="{AAE62A25-0220-81F0-4731-0E20FEFBA937}"/>
          </ac:spMkLst>
        </pc:spChg>
        <pc:spChg chg="mod topLvl">
          <ac:chgData name="Sudheendra Herkal" userId="f3c620e209f08778" providerId="LiveId" clId="{3694C9B6-C086-48BB-9E5A-BA7629FDFD6E}" dt="2025-10-11T09:35:22.683" v="4106" actId="114"/>
          <ac:spMkLst>
            <pc:docMk/>
            <pc:sldMk cId="3653336609" sldId="378"/>
            <ac:spMk id="55" creationId="{BC6D8CF4-DF63-FE6D-EB74-C9BBB9C7FDE6}"/>
          </ac:spMkLst>
        </pc:spChg>
        <pc:spChg chg="mod topLvl">
          <ac:chgData name="Sudheendra Herkal" userId="f3c620e209f08778" providerId="LiveId" clId="{3694C9B6-C086-48BB-9E5A-BA7629FDFD6E}" dt="2025-10-11T09:34:11.457" v="4093" actId="2711"/>
          <ac:spMkLst>
            <pc:docMk/>
            <pc:sldMk cId="3653336609" sldId="378"/>
            <ac:spMk id="58" creationId="{BD7E859C-3824-04BA-CFF3-1E1747A7BDB1}"/>
          </ac:spMkLst>
        </pc:spChg>
        <pc:spChg chg="mod topLvl">
          <ac:chgData name="Sudheendra Herkal" userId="f3c620e209f08778" providerId="LiveId" clId="{3694C9B6-C086-48BB-9E5A-BA7629FDFD6E}" dt="2025-10-11T09:34:11.457" v="4093" actId="2711"/>
          <ac:spMkLst>
            <pc:docMk/>
            <pc:sldMk cId="3653336609" sldId="378"/>
            <ac:spMk id="63" creationId="{B421957F-E262-DBA7-4C32-88872083593D}"/>
          </ac:spMkLst>
        </pc:spChg>
        <pc:spChg chg="mod topLvl">
          <ac:chgData name="Sudheendra Herkal" userId="f3c620e209f08778" providerId="LiveId" clId="{3694C9B6-C086-48BB-9E5A-BA7629FDFD6E}" dt="2025-10-11T09:34:11.457" v="4093" actId="2711"/>
          <ac:spMkLst>
            <pc:docMk/>
            <pc:sldMk cId="3653336609" sldId="378"/>
            <ac:spMk id="66" creationId="{0E14D000-321D-E70F-5DBD-8327D258CEA3}"/>
          </ac:spMkLst>
        </pc:spChg>
        <pc:spChg chg="mod topLvl">
          <ac:chgData name="Sudheendra Herkal" userId="f3c620e209f08778" providerId="LiveId" clId="{3694C9B6-C086-48BB-9E5A-BA7629FDFD6E}" dt="2025-10-11T09:34:11.457" v="4093" actId="2711"/>
          <ac:spMkLst>
            <pc:docMk/>
            <pc:sldMk cId="3653336609" sldId="378"/>
            <ac:spMk id="67" creationId="{896A75F3-DA7E-7500-528B-E8266F42AAB1}"/>
          </ac:spMkLst>
        </pc:spChg>
        <pc:spChg chg="add mod">
          <ac:chgData name="Sudheendra Herkal" userId="f3c620e209f08778" providerId="LiveId" clId="{3694C9B6-C086-48BB-9E5A-BA7629FDFD6E}" dt="2025-10-11T09:34:11.457" v="4093" actId="2711"/>
          <ac:spMkLst>
            <pc:docMk/>
            <pc:sldMk cId="3653336609" sldId="378"/>
            <ac:spMk id="79" creationId="{6C877E3F-50C7-5817-2F8A-B0A1C878141D}"/>
          </ac:spMkLst>
        </pc:spChg>
        <pc:spChg chg="add mod">
          <ac:chgData name="Sudheendra Herkal" userId="f3c620e209f08778" providerId="LiveId" clId="{3694C9B6-C086-48BB-9E5A-BA7629FDFD6E}" dt="2025-10-11T09:34:11.457" v="4093" actId="2711"/>
          <ac:spMkLst>
            <pc:docMk/>
            <pc:sldMk cId="3653336609" sldId="378"/>
            <ac:spMk id="80" creationId="{0DF26D80-0D2B-56E9-D934-CC70FDE4C917}"/>
          </ac:spMkLst>
        </pc:spChg>
        <pc:grpChg chg="add mod">
          <ac:chgData name="Sudheendra Herkal" userId="f3c620e209f08778" providerId="LiveId" clId="{3694C9B6-C086-48BB-9E5A-BA7629FDFD6E}" dt="2025-10-11T09:34:44.582" v="4097" actId="2711"/>
          <ac:grpSpMkLst>
            <pc:docMk/>
            <pc:sldMk cId="3653336609" sldId="378"/>
            <ac:grpSpMk id="33" creationId="{E22F7539-2E59-1F58-88E3-AA94110DB313}"/>
          </ac:grpSpMkLst>
        </pc:grpChg>
        <pc:grpChg chg="add mod">
          <ac:chgData name="Sudheendra Herkal" userId="f3c620e209f08778" providerId="LiveId" clId="{3694C9B6-C086-48BB-9E5A-BA7629FDFD6E}" dt="2025-10-11T09:28:05.268" v="3864" actId="164"/>
          <ac:grpSpMkLst>
            <pc:docMk/>
            <pc:sldMk cId="3653336609" sldId="378"/>
            <ac:grpSpMk id="76" creationId="{90F99AE8-E4AA-1901-C088-2B1F2F5AF212}"/>
          </ac:grpSpMkLst>
        </pc:grpChg>
        <pc:grpChg chg="add mod">
          <ac:chgData name="Sudheendra Herkal" userId="f3c620e209f08778" providerId="LiveId" clId="{3694C9B6-C086-48BB-9E5A-BA7629FDFD6E}" dt="2025-10-11T09:34:15.857" v="4094" actId="1076"/>
          <ac:grpSpMkLst>
            <pc:docMk/>
            <pc:sldMk cId="3653336609" sldId="378"/>
            <ac:grpSpMk id="81" creationId="{40BB2728-A548-5A87-968B-5CF0846E0CB1}"/>
          </ac:grpSpMkLst>
        </pc:grpChg>
        <pc:cxnChg chg="add mod">
          <ac:chgData name="Sudheendra Herkal" userId="f3c620e209f08778" providerId="LiveId" clId="{3694C9B6-C086-48BB-9E5A-BA7629FDFD6E}" dt="2025-10-11T09:09:59.709" v="3350"/>
          <ac:cxnSpMkLst>
            <pc:docMk/>
            <pc:sldMk cId="3653336609" sldId="378"/>
            <ac:cxnSpMk id="4" creationId="{11DF952B-D186-5B62-3A47-91808FD0AEA4}"/>
          </ac:cxnSpMkLst>
        </pc:cxnChg>
        <pc:cxnChg chg="add mod">
          <ac:chgData name="Sudheendra Herkal" userId="f3c620e209f08778" providerId="LiveId" clId="{3694C9B6-C086-48BB-9E5A-BA7629FDFD6E}" dt="2025-10-11T09:14:26.706" v="3504" actId="14100"/>
          <ac:cxnSpMkLst>
            <pc:docMk/>
            <pc:sldMk cId="3653336609" sldId="378"/>
            <ac:cxnSpMk id="5" creationId="{71E6BE9F-16A0-DD76-EFBE-0EC7484A1527}"/>
          </ac:cxnSpMkLst>
        </pc:cxnChg>
        <pc:cxnChg chg="add mod">
          <ac:chgData name="Sudheendra Herkal" userId="f3c620e209f08778" providerId="LiveId" clId="{3694C9B6-C086-48BB-9E5A-BA7629FDFD6E}" dt="2025-10-11T09:12:17.479" v="3398" actId="14100"/>
          <ac:cxnSpMkLst>
            <pc:docMk/>
            <pc:sldMk cId="3653336609" sldId="378"/>
            <ac:cxnSpMk id="8" creationId="{9FC70425-A715-514E-D673-6EE9334AEBB2}"/>
          </ac:cxnSpMkLst>
        </pc:cxnChg>
        <pc:cxnChg chg="add mod">
          <ac:chgData name="Sudheendra Herkal" userId="f3c620e209f08778" providerId="LiveId" clId="{3694C9B6-C086-48BB-9E5A-BA7629FDFD6E}" dt="2025-10-11T09:13:27.251" v="3483" actId="1038"/>
          <ac:cxnSpMkLst>
            <pc:docMk/>
            <pc:sldMk cId="3653336609" sldId="378"/>
            <ac:cxnSpMk id="10" creationId="{31B2E7B0-3142-29B3-E79F-4735FEAA0360}"/>
          </ac:cxnSpMkLst>
        </pc:cxnChg>
        <pc:cxnChg chg="add mod">
          <ac:chgData name="Sudheendra Herkal" userId="f3c620e209f08778" providerId="LiveId" clId="{3694C9B6-C086-48BB-9E5A-BA7629FDFD6E}" dt="2025-10-11T09:12:35.084" v="3403" actId="1076"/>
          <ac:cxnSpMkLst>
            <pc:docMk/>
            <pc:sldMk cId="3653336609" sldId="378"/>
            <ac:cxnSpMk id="20" creationId="{70926C8D-32EE-15B8-830A-8E6098565465}"/>
          </ac:cxnSpMkLst>
        </pc:cxnChg>
        <pc:cxnChg chg="add mod">
          <ac:chgData name="Sudheendra Herkal" userId="f3c620e209f08778" providerId="LiveId" clId="{3694C9B6-C086-48BB-9E5A-BA7629FDFD6E}" dt="2025-10-11T09:22:53.262" v="3676" actId="403"/>
          <ac:cxnSpMkLst>
            <pc:docMk/>
            <pc:sldMk cId="3653336609" sldId="378"/>
            <ac:cxnSpMk id="21" creationId="{08BE86FB-D4E0-9071-F3A6-D6C37707B0E6}"/>
          </ac:cxnSpMkLst>
        </pc:cxnChg>
        <pc:cxnChg chg="add mod">
          <ac:chgData name="Sudheendra Herkal" userId="f3c620e209f08778" providerId="LiveId" clId="{3694C9B6-C086-48BB-9E5A-BA7629FDFD6E}" dt="2025-10-11T09:13:42.814" v="3488" actId="1076"/>
          <ac:cxnSpMkLst>
            <pc:docMk/>
            <pc:sldMk cId="3653336609" sldId="378"/>
            <ac:cxnSpMk id="22" creationId="{D1419032-8161-1D48-BCD2-24B7AFF8A7D3}"/>
          </ac:cxnSpMkLst>
        </pc:cxnChg>
        <pc:cxnChg chg="add mod">
          <ac:chgData name="Sudheendra Herkal" userId="f3c620e209f08778" providerId="LiveId" clId="{3694C9B6-C086-48BB-9E5A-BA7629FDFD6E}" dt="2025-10-11T09:22:53.262" v="3676" actId="403"/>
          <ac:cxnSpMkLst>
            <pc:docMk/>
            <pc:sldMk cId="3653336609" sldId="378"/>
            <ac:cxnSpMk id="23" creationId="{3E4A0948-A188-D87D-B4AA-FFA247387EE7}"/>
          </ac:cxnSpMkLst>
        </pc:cxnChg>
        <pc:cxnChg chg="add mod">
          <ac:chgData name="Sudheendra Herkal" userId="f3c620e209f08778" providerId="LiveId" clId="{3694C9B6-C086-48BB-9E5A-BA7629FDFD6E}" dt="2025-10-11T09:13:52.209" v="3490" actId="1076"/>
          <ac:cxnSpMkLst>
            <pc:docMk/>
            <pc:sldMk cId="3653336609" sldId="378"/>
            <ac:cxnSpMk id="28" creationId="{DC44C349-D11C-97D4-F642-2D4285DEF88E}"/>
          </ac:cxnSpMkLst>
        </pc:cxnChg>
        <pc:cxnChg chg="add mod">
          <ac:chgData name="Sudheendra Herkal" userId="f3c620e209f08778" providerId="LiveId" clId="{3694C9B6-C086-48BB-9E5A-BA7629FDFD6E}" dt="2025-10-11T09:22:53.262" v="3676" actId="403"/>
          <ac:cxnSpMkLst>
            <pc:docMk/>
            <pc:sldMk cId="3653336609" sldId="378"/>
            <ac:cxnSpMk id="29" creationId="{A56704BE-2F84-E943-7BE6-2D93D6EEC28D}"/>
          </ac:cxnSpMkLst>
        </pc:cxnChg>
        <pc:cxnChg chg="mod topLvl">
          <ac:chgData name="Sudheendra Herkal" userId="f3c620e209f08778" providerId="LiveId" clId="{3694C9B6-C086-48BB-9E5A-BA7629FDFD6E}" dt="2025-10-11T09:17:06.622" v="3639" actId="165"/>
          <ac:cxnSpMkLst>
            <pc:docMk/>
            <pc:sldMk cId="3653336609" sldId="378"/>
            <ac:cxnSpMk id="52" creationId="{5718B244-76B0-EDC3-0919-514EA309E085}"/>
          </ac:cxnSpMkLst>
        </pc:cxnChg>
        <pc:cxnChg chg="mod">
          <ac:chgData name="Sudheendra Herkal" userId="f3c620e209f08778" providerId="LiveId" clId="{3694C9B6-C086-48BB-9E5A-BA7629FDFD6E}" dt="2025-10-11T09:16:19.826" v="3627" actId="14100"/>
          <ac:cxnSpMkLst>
            <pc:docMk/>
            <pc:sldMk cId="3653336609" sldId="378"/>
            <ac:cxnSpMk id="56" creationId="{B3017FB8-8BC3-6427-60AE-82BE3541A62E}"/>
          </ac:cxnSpMkLst>
        </pc:cxnChg>
        <pc:cxnChg chg="mod topLvl">
          <ac:chgData name="Sudheendra Herkal" userId="f3c620e209f08778" providerId="LiveId" clId="{3694C9B6-C086-48BB-9E5A-BA7629FDFD6E}" dt="2025-10-11T09:23:26.667" v="3686" actId="403"/>
          <ac:cxnSpMkLst>
            <pc:docMk/>
            <pc:sldMk cId="3653336609" sldId="378"/>
            <ac:cxnSpMk id="57" creationId="{DFCEBE40-FD36-02BA-BEB5-487A8F532688}"/>
          </ac:cxnSpMkLst>
        </pc:cxnChg>
        <pc:cxnChg chg="mod topLvl">
          <ac:chgData name="Sudheendra Herkal" userId="f3c620e209f08778" providerId="LiveId" clId="{3694C9B6-C086-48BB-9E5A-BA7629FDFD6E}" dt="2025-10-11T09:17:06.622" v="3639" actId="165"/>
          <ac:cxnSpMkLst>
            <pc:docMk/>
            <pc:sldMk cId="3653336609" sldId="378"/>
            <ac:cxnSpMk id="62" creationId="{FACC2746-467A-3F31-9E32-6E3E6A0971CA}"/>
          </ac:cxnSpMkLst>
        </pc:cxnChg>
        <pc:cxnChg chg="add mod">
          <ac:chgData name="Sudheendra Herkal" userId="f3c620e209f08778" providerId="LiveId" clId="{3694C9B6-C086-48BB-9E5A-BA7629FDFD6E}" dt="2025-10-11T09:16:55.752" v="3636" actId="1037"/>
          <ac:cxnSpMkLst>
            <pc:docMk/>
            <pc:sldMk cId="3653336609" sldId="378"/>
            <ac:cxnSpMk id="71" creationId="{A2CAE347-14AF-6E11-D680-AC0C38889ED2}"/>
          </ac:cxnSpMkLst>
        </pc:cxnChg>
        <pc:cxnChg chg="add mod">
          <ac:chgData name="Sudheendra Herkal" userId="f3c620e209f08778" providerId="LiveId" clId="{3694C9B6-C086-48BB-9E5A-BA7629FDFD6E}" dt="2025-10-11T09:23:26.667" v="3686" actId="403"/>
          <ac:cxnSpMkLst>
            <pc:docMk/>
            <pc:sldMk cId="3653336609" sldId="378"/>
            <ac:cxnSpMk id="72" creationId="{668B50D0-6F52-4546-A074-32143A01912D}"/>
          </ac:cxnSpMkLst>
        </pc:cxnChg>
        <pc:cxnChg chg="add mod">
          <ac:chgData name="Sudheendra Herkal" userId="f3c620e209f08778" providerId="LiveId" clId="{3694C9B6-C086-48BB-9E5A-BA7629FDFD6E}" dt="2025-10-11T09:17:12.734" v="3641" actId="1076"/>
          <ac:cxnSpMkLst>
            <pc:docMk/>
            <pc:sldMk cId="3653336609" sldId="378"/>
            <ac:cxnSpMk id="73" creationId="{6012A897-A7EE-03E8-96BF-034FB65844D0}"/>
          </ac:cxnSpMkLst>
        </pc:cxnChg>
        <pc:cxnChg chg="add mod">
          <ac:chgData name="Sudheendra Herkal" userId="f3c620e209f08778" providerId="LiveId" clId="{3694C9B6-C086-48BB-9E5A-BA7629FDFD6E}" dt="2025-10-11T09:23:26.667" v="3686" actId="403"/>
          <ac:cxnSpMkLst>
            <pc:docMk/>
            <pc:sldMk cId="3653336609" sldId="378"/>
            <ac:cxnSpMk id="74" creationId="{FB987049-6680-77F0-01E7-BE6B54026E60}"/>
          </ac:cxnSpMkLst>
        </pc:cxnChg>
        <pc:cxnChg chg="add mod">
          <ac:chgData name="Sudheendra Herkal" userId="f3c620e209f08778" providerId="LiveId" clId="{3694C9B6-C086-48BB-9E5A-BA7629FDFD6E}" dt="2025-10-11T09:17:16.806" v="3643" actId="1076"/>
          <ac:cxnSpMkLst>
            <pc:docMk/>
            <pc:sldMk cId="3653336609" sldId="378"/>
            <ac:cxnSpMk id="75" creationId="{943BEDDB-9D94-25A6-543D-EB764291217E}"/>
          </ac:cxnSpMkLst>
        </pc:cxnChg>
        <pc:cxnChg chg="add mod">
          <ac:chgData name="Sudheendra Herkal" userId="f3c620e209f08778" providerId="LiveId" clId="{3694C9B6-C086-48BB-9E5A-BA7629FDFD6E}" dt="2025-10-11T09:28:05.268" v="3864" actId="164"/>
          <ac:cxnSpMkLst>
            <pc:docMk/>
            <pc:sldMk cId="3653336609" sldId="378"/>
            <ac:cxnSpMk id="77" creationId="{0A33CDC1-A3E3-CF1B-7D1B-DB719C9E4274}"/>
          </ac:cxnSpMkLst>
        </pc:cxnChg>
        <pc:cxnChg chg="add mod">
          <ac:chgData name="Sudheendra Herkal" userId="f3c620e209f08778" providerId="LiveId" clId="{3694C9B6-C086-48BB-9E5A-BA7629FDFD6E}" dt="2025-10-11T09:28:05.268" v="3864" actId="164"/>
          <ac:cxnSpMkLst>
            <pc:docMk/>
            <pc:sldMk cId="3653336609" sldId="378"/>
            <ac:cxnSpMk id="78" creationId="{B1CAC36D-B16E-0056-3453-6AD4322B9CA6}"/>
          </ac:cxnSpMkLst>
        </pc:cxnChg>
      </pc:sldChg>
      <pc:sldChg chg="new">
        <pc:chgData name="Sudheendra Herkal" userId="f3c620e209f08778" providerId="LiveId" clId="{3694C9B6-C086-48BB-9E5A-BA7629FDFD6E}" dt="2025-10-11T09:35:26.256" v="4107" actId="680"/>
        <pc:sldMkLst>
          <pc:docMk/>
          <pc:sldMk cId="2314582350" sldId="379"/>
        </pc:sldMkLst>
      </pc:sldChg>
      <pc:sldChg chg="add del">
        <pc:chgData name="Sudheendra Herkal" userId="f3c620e209f08778" providerId="LiveId" clId="{3694C9B6-C086-48BB-9E5A-BA7629FDFD6E}" dt="2025-10-11T09:21:54.603" v="3665" actId="2696"/>
        <pc:sldMkLst>
          <pc:docMk/>
          <pc:sldMk cId="3507485823" sldId="379"/>
        </pc:sldMkLst>
      </pc:sldChg>
      <pc:sldChg chg="modSp mod">
        <pc:chgData name="Sudheendra Herkal" userId="f3c620e209f08778" providerId="LiveId" clId="{3694C9B6-C086-48BB-9E5A-BA7629FDFD6E}" dt="2025-10-16T16:23:09.137" v="9820" actId="20577"/>
        <pc:sldMkLst>
          <pc:docMk/>
          <pc:sldMk cId="4167932514" sldId="380"/>
        </pc:sldMkLst>
        <pc:spChg chg="mod">
          <ac:chgData name="Sudheendra Herkal" userId="f3c620e209f08778" providerId="LiveId" clId="{3694C9B6-C086-48BB-9E5A-BA7629FDFD6E}" dt="2025-10-16T16:23:09.137" v="9820" actId="20577"/>
          <ac:spMkLst>
            <pc:docMk/>
            <pc:sldMk cId="4167932514" sldId="380"/>
            <ac:spMk id="7" creationId="{69BA6359-BB39-3A49-2793-1A6E7B21FFF2}"/>
          </ac:spMkLst>
        </pc:spChg>
        <pc:spChg chg="mod">
          <ac:chgData name="Sudheendra Herkal" userId="f3c620e209f08778" providerId="LiveId" clId="{3694C9B6-C086-48BB-9E5A-BA7629FDFD6E}" dt="2025-10-16T16:22:50.482" v="9803" actId="1076"/>
          <ac:spMkLst>
            <pc:docMk/>
            <pc:sldMk cId="4167932514" sldId="380"/>
            <ac:spMk id="10" creationId="{6A34C9CA-9D8E-910E-1AAF-F5689FD7CD00}"/>
          </ac:spMkLst>
        </pc:spChg>
        <pc:grpChg chg="mod">
          <ac:chgData name="Sudheendra Herkal" userId="f3c620e209f08778" providerId="LiveId" clId="{3694C9B6-C086-48BB-9E5A-BA7629FDFD6E}" dt="2025-10-16T16:22:50.482" v="9803" actId="1076"/>
          <ac:grpSpMkLst>
            <pc:docMk/>
            <pc:sldMk cId="4167932514" sldId="380"/>
            <ac:grpSpMk id="11" creationId="{A42ADA1B-C148-EE9B-8C46-D980952CA05A}"/>
          </ac:grpSpMkLst>
        </pc:grpChg>
        <pc:picChg chg="mod">
          <ac:chgData name="Sudheendra Herkal" userId="f3c620e209f08778" providerId="LiveId" clId="{3694C9B6-C086-48BB-9E5A-BA7629FDFD6E}" dt="2025-10-16T16:22:50.482" v="9803" actId="1076"/>
          <ac:picMkLst>
            <pc:docMk/>
            <pc:sldMk cId="4167932514" sldId="380"/>
            <ac:picMk id="9" creationId="{7487356E-2C44-8615-5D38-6558630A152F}"/>
          </ac:picMkLst>
        </pc:picChg>
        <pc:picChg chg="mod">
          <ac:chgData name="Sudheendra Herkal" userId="f3c620e209f08778" providerId="LiveId" clId="{3694C9B6-C086-48BB-9E5A-BA7629FDFD6E}" dt="2025-10-16T16:22:50.862" v="9804" actId="1076"/>
          <ac:picMkLst>
            <pc:docMk/>
            <pc:sldMk cId="4167932514" sldId="380"/>
            <ac:picMk id="1032" creationId="{624053F3-F4A9-69A6-8EF9-11A8ECE9081A}"/>
          </ac:picMkLst>
        </pc:picChg>
        <pc:picChg chg="mod">
          <ac:chgData name="Sudheendra Herkal" userId="f3c620e209f08778" providerId="LiveId" clId="{3694C9B6-C086-48BB-9E5A-BA7629FDFD6E}" dt="2025-10-16T16:22:44.597" v="9800" actId="1076"/>
          <ac:picMkLst>
            <pc:docMk/>
            <pc:sldMk cId="4167932514" sldId="380"/>
            <ac:picMk id="2052" creationId="{0732B6F7-9593-82E4-EF05-5CF8EDA10781}"/>
          </ac:picMkLst>
        </pc:picChg>
      </pc:sldChg>
      <pc:sldChg chg="modSp new mod">
        <pc:chgData name="Sudheendra Herkal" userId="f3c620e209f08778" providerId="LiveId" clId="{3694C9B6-C086-48BB-9E5A-BA7629FDFD6E}" dt="2025-10-16T13:57:18.162" v="6120" actId="20577"/>
        <pc:sldMkLst>
          <pc:docMk/>
          <pc:sldMk cId="1491311098" sldId="381"/>
        </pc:sldMkLst>
        <pc:spChg chg="mod">
          <ac:chgData name="Sudheendra Herkal" userId="f3c620e209f08778" providerId="LiveId" clId="{3694C9B6-C086-48BB-9E5A-BA7629FDFD6E}" dt="2025-10-16T13:11:52.057" v="4150" actId="20577"/>
          <ac:spMkLst>
            <pc:docMk/>
            <pc:sldMk cId="1491311098" sldId="381"/>
            <ac:spMk id="2" creationId="{E519472F-B493-5A79-E041-D5B04E04ADF2}"/>
          </ac:spMkLst>
        </pc:spChg>
        <pc:spChg chg="mod">
          <ac:chgData name="Sudheendra Herkal" userId="f3c620e209f08778" providerId="LiveId" clId="{3694C9B6-C086-48BB-9E5A-BA7629FDFD6E}" dt="2025-10-16T13:57:18.162" v="6120" actId="20577"/>
          <ac:spMkLst>
            <pc:docMk/>
            <pc:sldMk cId="1491311098" sldId="381"/>
            <ac:spMk id="3" creationId="{4BF15CCB-6BF5-2DE3-7C0C-232A59CB5B27}"/>
          </ac:spMkLst>
        </pc:spChg>
      </pc:sldChg>
      <pc:sldChg chg="addSp modSp new mod">
        <pc:chgData name="Sudheendra Herkal" userId="f3c620e209f08778" providerId="LiveId" clId="{3694C9B6-C086-48BB-9E5A-BA7629FDFD6E}" dt="2025-10-16T16:25:48.191" v="9851" actId="20577"/>
        <pc:sldMkLst>
          <pc:docMk/>
          <pc:sldMk cId="3692099363" sldId="382"/>
        </pc:sldMkLst>
        <pc:spChg chg="mod">
          <ac:chgData name="Sudheendra Herkal" userId="f3c620e209f08778" providerId="LiveId" clId="{3694C9B6-C086-48BB-9E5A-BA7629FDFD6E}" dt="2025-10-16T13:18:43.378" v="4906" actId="20577"/>
          <ac:spMkLst>
            <pc:docMk/>
            <pc:sldMk cId="3692099363" sldId="382"/>
            <ac:spMk id="2" creationId="{31D1D653-D300-131B-BB9D-B088C8888462}"/>
          </ac:spMkLst>
        </pc:spChg>
        <pc:spChg chg="mod">
          <ac:chgData name="Sudheendra Herkal" userId="f3c620e209f08778" providerId="LiveId" clId="{3694C9B6-C086-48BB-9E5A-BA7629FDFD6E}" dt="2025-10-16T16:25:48.191" v="9851" actId="20577"/>
          <ac:spMkLst>
            <pc:docMk/>
            <pc:sldMk cId="3692099363" sldId="382"/>
            <ac:spMk id="3" creationId="{A47A033F-68D2-2BBF-4EAB-39AE6B27AF2E}"/>
          </ac:spMkLst>
        </pc:spChg>
        <pc:spChg chg="add mod">
          <ac:chgData name="Sudheendra Herkal" userId="f3c620e209f08778" providerId="LiveId" clId="{3694C9B6-C086-48BB-9E5A-BA7629FDFD6E}" dt="2025-10-16T13:27:02.230" v="5363" actId="164"/>
          <ac:spMkLst>
            <pc:docMk/>
            <pc:sldMk cId="3692099363" sldId="382"/>
            <ac:spMk id="13" creationId="{DEF848F0-BEFE-A59B-67B3-AC90479D3E16}"/>
          </ac:spMkLst>
        </pc:spChg>
        <pc:spChg chg="add mod">
          <ac:chgData name="Sudheendra Herkal" userId="f3c620e209f08778" providerId="LiveId" clId="{3694C9B6-C086-48BB-9E5A-BA7629FDFD6E}" dt="2025-10-16T13:27:02.230" v="5363" actId="164"/>
          <ac:spMkLst>
            <pc:docMk/>
            <pc:sldMk cId="3692099363" sldId="382"/>
            <ac:spMk id="16" creationId="{995D28CA-445E-4FDD-D7C6-038F2F9D0118}"/>
          </ac:spMkLst>
        </pc:spChg>
        <pc:grpChg chg="add mod">
          <ac:chgData name="Sudheendra Herkal" userId="f3c620e209f08778" providerId="LiveId" clId="{3694C9B6-C086-48BB-9E5A-BA7629FDFD6E}" dt="2025-10-16T13:28:30.349" v="5490" actId="1076"/>
          <ac:grpSpMkLst>
            <pc:docMk/>
            <pc:sldMk cId="3692099363" sldId="382"/>
            <ac:grpSpMk id="17" creationId="{957F0BA5-CBD5-1968-CBAD-E3C63230975A}"/>
          </ac:grpSpMkLst>
        </pc:grpChg>
        <pc:cxnChg chg="add mod">
          <ac:chgData name="Sudheendra Herkal" userId="f3c620e209f08778" providerId="LiveId" clId="{3694C9B6-C086-48BB-9E5A-BA7629FDFD6E}" dt="2025-10-16T13:29:03.586" v="5492"/>
          <ac:cxnSpMkLst>
            <pc:docMk/>
            <pc:sldMk cId="3692099363" sldId="382"/>
            <ac:cxnSpMk id="5" creationId="{2939550E-0DED-40D4-EA78-5FBED29217BE}"/>
          </ac:cxnSpMkLst>
        </pc:cxnChg>
        <pc:cxnChg chg="add mod">
          <ac:chgData name="Sudheendra Herkal" userId="f3c620e209f08778" providerId="LiveId" clId="{3694C9B6-C086-48BB-9E5A-BA7629FDFD6E}" dt="2025-10-16T13:29:03.586" v="5492"/>
          <ac:cxnSpMkLst>
            <pc:docMk/>
            <pc:sldMk cId="3692099363" sldId="382"/>
            <ac:cxnSpMk id="6" creationId="{F85942AA-8202-4679-3833-EB758B6FF7B1}"/>
          </ac:cxnSpMkLst>
        </pc:cxnChg>
        <pc:cxnChg chg="add mod">
          <ac:chgData name="Sudheendra Herkal" userId="f3c620e209f08778" providerId="LiveId" clId="{3694C9B6-C086-48BB-9E5A-BA7629FDFD6E}" dt="2025-10-16T13:27:02.230" v="5363" actId="164"/>
          <ac:cxnSpMkLst>
            <pc:docMk/>
            <pc:sldMk cId="3692099363" sldId="382"/>
            <ac:cxnSpMk id="9" creationId="{B12393DD-2F79-8B90-F989-6EFDD81A8B47}"/>
          </ac:cxnSpMkLst>
        </pc:cxnChg>
        <pc:cxnChg chg="add mod">
          <ac:chgData name="Sudheendra Herkal" userId="f3c620e209f08778" providerId="LiveId" clId="{3694C9B6-C086-48BB-9E5A-BA7629FDFD6E}" dt="2025-10-16T13:27:02.230" v="5363" actId="164"/>
          <ac:cxnSpMkLst>
            <pc:docMk/>
            <pc:sldMk cId="3692099363" sldId="382"/>
            <ac:cxnSpMk id="10" creationId="{639FBB41-305E-D653-48DE-2DC9366C5794}"/>
          </ac:cxnSpMkLst>
        </pc:cxnChg>
        <pc:cxnChg chg="add mod">
          <ac:chgData name="Sudheendra Herkal" userId="f3c620e209f08778" providerId="LiveId" clId="{3694C9B6-C086-48BB-9E5A-BA7629FDFD6E}" dt="2025-10-16T13:27:02.230" v="5363" actId="164"/>
          <ac:cxnSpMkLst>
            <pc:docMk/>
            <pc:sldMk cId="3692099363" sldId="382"/>
            <ac:cxnSpMk id="15" creationId="{A43ED626-1609-ABB1-B8DA-A37DAC937825}"/>
          </ac:cxnSpMkLst>
        </pc:cxnChg>
      </pc:sldChg>
      <pc:sldChg chg="modSp new mod">
        <pc:chgData name="Sudheendra Herkal" userId="f3c620e209f08778" providerId="LiveId" clId="{3694C9B6-C086-48BB-9E5A-BA7629FDFD6E}" dt="2025-10-16T14:01:39.768" v="6374" actId="20577"/>
        <pc:sldMkLst>
          <pc:docMk/>
          <pc:sldMk cId="255134575" sldId="383"/>
        </pc:sldMkLst>
        <pc:spChg chg="mod">
          <ac:chgData name="Sudheendra Herkal" userId="f3c620e209f08778" providerId="LiveId" clId="{3694C9B6-C086-48BB-9E5A-BA7629FDFD6E}" dt="2025-10-16T13:29:11.945" v="5494"/>
          <ac:spMkLst>
            <pc:docMk/>
            <pc:sldMk cId="255134575" sldId="383"/>
            <ac:spMk id="2" creationId="{D14BB6F5-C7AD-C6F5-BF4D-75786E719B51}"/>
          </ac:spMkLst>
        </pc:spChg>
        <pc:spChg chg="mod">
          <ac:chgData name="Sudheendra Herkal" userId="f3c620e209f08778" providerId="LiveId" clId="{3694C9B6-C086-48BB-9E5A-BA7629FDFD6E}" dt="2025-10-16T14:01:39.768" v="6374" actId="20577"/>
          <ac:spMkLst>
            <pc:docMk/>
            <pc:sldMk cId="255134575" sldId="383"/>
            <ac:spMk id="3" creationId="{9E662AE4-5212-CEE4-C4CF-A5138D9660C2}"/>
          </ac:spMkLst>
        </pc:spChg>
      </pc:sldChg>
      <pc:sldChg chg="modSp new mod">
        <pc:chgData name="Sudheendra Herkal" userId="f3c620e209f08778" providerId="LiveId" clId="{3694C9B6-C086-48BB-9E5A-BA7629FDFD6E}" dt="2025-10-16T13:58:28.535" v="6241" actId="20577"/>
        <pc:sldMkLst>
          <pc:docMk/>
          <pc:sldMk cId="2527319257" sldId="384"/>
        </pc:sldMkLst>
        <pc:spChg chg="mod">
          <ac:chgData name="Sudheendra Herkal" userId="f3c620e209f08778" providerId="LiveId" clId="{3694C9B6-C086-48BB-9E5A-BA7629FDFD6E}" dt="2025-10-16T13:31:58.309" v="5661" actId="20577"/>
          <ac:spMkLst>
            <pc:docMk/>
            <pc:sldMk cId="2527319257" sldId="384"/>
            <ac:spMk id="2" creationId="{7FAF4334-0C71-0A2A-8B4C-93F81D02E734}"/>
          </ac:spMkLst>
        </pc:spChg>
        <pc:spChg chg="mod">
          <ac:chgData name="Sudheendra Herkal" userId="f3c620e209f08778" providerId="LiveId" clId="{3694C9B6-C086-48BB-9E5A-BA7629FDFD6E}" dt="2025-10-16T13:58:28.535" v="6241" actId="20577"/>
          <ac:spMkLst>
            <pc:docMk/>
            <pc:sldMk cId="2527319257" sldId="384"/>
            <ac:spMk id="3" creationId="{2140AD2B-39F2-195A-58BD-B7CA2A070600}"/>
          </ac:spMkLst>
        </pc:spChg>
      </pc:sldChg>
      <pc:sldChg chg="modSp new mod">
        <pc:chgData name="Sudheendra Herkal" userId="f3c620e209f08778" providerId="LiveId" clId="{3694C9B6-C086-48BB-9E5A-BA7629FDFD6E}" dt="2025-10-17T02:21:10.691" v="9901" actId="1035"/>
        <pc:sldMkLst>
          <pc:docMk/>
          <pc:sldMk cId="1655332884" sldId="385"/>
        </pc:sldMkLst>
        <pc:spChg chg="mod">
          <ac:chgData name="Sudheendra Herkal" userId="f3c620e209f08778" providerId="LiveId" clId="{3694C9B6-C086-48BB-9E5A-BA7629FDFD6E}" dt="2025-10-16T13:48:03.427" v="6115"/>
          <ac:spMkLst>
            <pc:docMk/>
            <pc:sldMk cId="1655332884" sldId="385"/>
            <ac:spMk id="2" creationId="{1750AD5E-C00E-DB12-CFBF-265729B080F2}"/>
          </ac:spMkLst>
        </pc:spChg>
        <pc:spChg chg="mod">
          <ac:chgData name="Sudheendra Herkal" userId="f3c620e209f08778" providerId="LiveId" clId="{3694C9B6-C086-48BB-9E5A-BA7629FDFD6E}" dt="2025-10-17T02:21:10.691" v="9901" actId="1035"/>
          <ac:spMkLst>
            <pc:docMk/>
            <pc:sldMk cId="1655332884" sldId="385"/>
            <ac:spMk id="3" creationId="{EA2F9C23-3426-CA8B-31C0-2CE63471FBAD}"/>
          </ac:spMkLst>
        </pc:spChg>
      </pc:sldChg>
      <pc:sldChg chg="modSp new mod">
        <pc:chgData name="Sudheendra Herkal" userId="f3c620e209f08778" providerId="LiveId" clId="{3694C9B6-C086-48BB-9E5A-BA7629FDFD6E}" dt="2025-10-16T14:14:23.348" v="7074" actId="20577"/>
        <pc:sldMkLst>
          <pc:docMk/>
          <pc:sldMk cId="2059798950" sldId="386"/>
        </pc:sldMkLst>
        <pc:spChg chg="mod">
          <ac:chgData name="Sudheendra Herkal" userId="f3c620e209f08778" providerId="LiveId" clId="{3694C9B6-C086-48BB-9E5A-BA7629FDFD6E}" dt="2025-10-16T14:08:08.222" v="6624" actId="20577"/>
          <ac:spMkLst>
            <pc:docMk/>
            <pc:sldMk cId="2059798950" sldId="386"/>
            <ac:spMk id="2" creationId="{3791B9A2-E485-A29A-0D8C-BAECDC30EF89}"/>
          </ac:spMkLst>
        </pc:spChg>
        <pc:spChg chg="mod">
          <ac:chgData name="Sudheendra Herkal" userId="f3c620e209f08778" providerId="LiveId" clId="{3694C9B6-C086-48BB-9E5A-BA7629FDFD6E}" dt="2025-10-16T14:14:23.348" v="7074" actId="20577"/>
          <ac:spMkLst>
            <pc:docMk/>
            <pc:sldMk cId="2059798950" sldId="386"/>
            <ac:spMk id="3" creationId="{C9795143-10F7-81B7-85AE-1BB9A017B3C0}"/>
          </ac:spMkLst>
        </pc:spChg>
      </pc:sldChg>
      <pc:sldChg chg="modSp new mod">
        <pc:chgData name="Sudheendra Herkal" userId="f3c620e209f08778" providerId="LiveId" clId="{3694C9B6-C086-48BB-9E5A-BA7629FDFD6E}" dt="2025-10-16T14:21:55.141" v="7668" actId="255"/>
        <pc:sldMkLst>
          <pc:docMk/>
          <pc:sldMk cId="1593386309" sldId="387"/>
        </pc:sldMkLst>
        <pc:spChg chg="mod">
          <ac:chgData name="Sudheendra Herkal" userId="f3c620e209f08778" providerId="LiveId" clId="{3694C9B6-C086-48BB-9E5A-BA7629FDFD6E}" dt="2025-10-16T14:12:49.741" v="6871" actId="20577"/>
          <ac:spMkLst>
            <pc:docMk/>
            <pc:sldMk cId="1593386309" sldId="387"/>
            <ac:spMk id="2" creationId="{37613ECD-0603-C6D0-9E06-6501C586A69B}"/>
          </ac:spMkLst>
        </pc:spChg>
        <pc:spChg chg="mod">
          <ac:chgData name="Sudheendra Herkal" userId="f3c620e209f08778" providerId="LiveId" clId="{3694C9B6-C086-48BB-9E5A-BA7629FDFD6E}" dt="2025-10-16T14:21:55.141" v="7668" actId="255"/>
          <ac:spMkLst>
            <pc:docMk/>
            <pc:sldMk cId="1593386309" sldId="387"/>
            <ac:spMk id="3" creationId="{D9A574D2-B462-94A6-4F69-CC696770B8DC}"/>
          </ac:spMkLst>
        </pc:spChg>
      </pc:sldChg>
      <pc:sldChg chg="modSp new mod">
        <pc:chgData name="Sudheendra Herkal" userId="f3c620e209f08778" providerId="LiveId" clId="{3694C9B6-C086-48BB-9E5A-BA7629FDFD6E}" dt="2025-10-16T15:08:35.645" v="9799" actId="20577"/>
        <pc:sldMkLst>
          <pc:docMk/>
          <pc:sldMk cId="2492928537" sldId="388"/>
        </pc:sldMkLst>
        <pc:spChg chg="mod">
          <ac:chgData name="Sudheendra Herkal" userId="f3c620e209f08778" providerId="LiveId" clId="{3694C9B6-C086-48BB-9E5A-BA7629FDFD6E}" dt="2025-10-16T14:18:41.858" v="7466" actId="20577"/>
          <ac:spMkLst>
            <pc:docMk/>
            <pc:sldMk cId="2492928537" sldId="388"/>
            <ac:spMk id="2" creationId="{82C1B874-3B82-99AD-8B7A-46031981468A}"/>
          </ac:spMkLst>
        </pc:spChg>
        <pc:spChg chg="mod">
          <ac:chgData name="Sudheendra Herkal" userId="f3c620e209f08778" providerId="LiveId" clId="{3694C9B6-C086-48BB-9E5A-BA7629FDFD6E}" dt="2025-10-16T15:08:35.645" v="9799" actId="20577"/>
          <ac:spMkLst>
            <pc:docMk/>
            <pc:sldMk cId="2492928537" sldId="388"/>
            <ac:spMk id="3" creationId="{8A700B48-FD31-95A3-A11E-4CEF53CAC5A8}"/>
          </ac:spMkLst>
        </pc:spChg>
      </pc:sldChg>
      <pc:sldChg chg="addSp delSp modSp new mod">
        <pc:chgData name="Sudheendra Herkal" userId="f3c620e209f08778" providerId="LiveId" clId="{3694C9B6-C086-48BB-9E5A-BA7629FDFD6E}" dt="2025-10-16T16:33:34.217" v="9888" actId="1076"/>
        <pc:sldMkLst>
          <pc:docMk/>
          <pc:sldMk cId="1043483234" sldId="389"/>
        </pc:sldMkLst>
        <pc:spChg chg="mod">
          <ac:chgData name="Sudheendra Herkal" userId="f3c620e209f08778" providerId="LiveId" clId="{3694C9B6-C086-48BB-9E5A-BA7629FDFD6E}" dt="2025-10-16T14:52:27.183" v="8483" actId="20577"/>
          <ac:spMkLst>
            <pc:docMk/>
            <pc:sldMk cId="1043483234" sldId="389"/>
            <ac:spMk id="2" creationId="{077E0F71-1B8F-2EFA-9178-37BBA6D037B5}"/>
          </ac:spMkLst>
        </pc:spChg>
        <pc:spChg chg="del mod">
          <ac:chgData name="Sudheendra Herkal" userId="f3c620e209f08778" providerId="LiveId" clId="{3694C9B6-C086-48BB-9E5A-BA7629FDFD6E}" dt="2025-10-16T14:56:35.629" v="8506" actId="3680"/>
          <ac:spMkLst>
            <pc:docMk/>
            <pc:sldMk cId="1043483234" sldId="389"/>
            <ac:spMk id="3" creationId="{9FC5CD0A-95C9-2254-CFD7-DB8AB27ECFA6}"/>
          </ac:spMkLst>
        </pc:spChg>
        <pc:spChg chg="mod">
          <ac:chgData name="Sudheendra Herkal" userId="f3c620e209f08778" providerId="LiveId" clId="{3694C9B6-C086-48BB-9E5A-BA7629FDFD6E}" dt="2025-10-16T14:55:56.114" v="8484"/>
          <ac:spMkLst>
            <pc:docMk/>
            <pc:sldMk cId="1043483234" sldId="389"/>
            <ac:spMk id="8" creationId="{E99B7B90-DAAB-B61F-4D11-D086A9CB1C7F}"/>
          </ac:spMkLst>
        </pc:spChg>
        <pc:spChg chg="mod">
          <ac:chgData name="Sudheendra Herkal" userId="f3c620e209f08778" providerId="LiveId" clId="{3694C9B6-C086-48BB-9E5A-BA7629FDFD6E}" dt="2025-10-16T14:55:56.114" v="8484"/>
          <ac:spMkLst>
            <pc:docMk/>
            <pc:sldMk cId="1043483234" sldId="389"/>
            <ac:spMk id="9" creationId="{EEF0954B-E312-0711-E575-AE5210BD9561}"/>
          </ac:spMkLst>
        </pc:spChg>
        <pc:spChg chg="mod">
          <ac:chgData name="Sudheendra Herkal" userId="f3c620e209f08778" providerId="LiveId" clId="{3694C9B6-C086-48BB-9E5A-BA7629FDFD6E}" dt="2025-10-16T14:55:56.114" v="8484"/>
          <ac:spMkLst>
            <pc:docMk/>
            <pc:sldMk cId="1043483234" sldId="389"/>
            <ac:spMk id="12" creationId="{DEAB50C5-0319-09BA-9117-036F8808C8E6}"/>
          </ac:spMkLst>
        </pc:spChg>
        <pc:spChg chg="mod">
          <ac:chgData name="Sudheendra Herkal" userId="f3c620e209f08778" providerId="LiveId" clId="{3694C9B6-C086-48BB-9E5A-BA7629FDFD6E}" dt="2025-10-16T14:55:56.114" v="8484"/>
          <ac:spMkLst>
            <pc:docMk/>
            <pc:sldMk cId="1043483234" sldId="389"/>
            <ac:spMk id="13" creationId="{4B4B79E0-0299-7C42-233F-1215EB73DA42}"/>
          </ac:spMkLst>
        </pc:spChg>
        <pc:spChg chg="mod">
          <ac:chgData name="Sudheendra Herkal" userId="f3c620e209f08778" providerId="LiveId" clId="{3694C9B6-C086-48BB-9E5A-BA7629FDFD6E}" dt="2025-10-16T14:55:56.114" v="8484"/>
          <ac:spMkLst>
            <pc:docMk/>
            <pc:sldMk cId="1043483234" sldId="389"/>
            <ac:spMk id="16" creationId="{D08E8077-A7DA-47B3-A4B2-82BB2163F619}"/>
          </ac:spMkLst>
        </pc:spChg>
        <pc:spChg chg="mod">
          <ac:chgData name="Sudheendra Herkal" userId="f3c620e209f08778" providerId="LiveId" clId="{3694C9B6-C086-48BB-9E5A-BA7629FDFD6E}" dt="2025-10-16T14:55:56.114" v="8484"/>
          <ac:spMkLst>
            <pc:docMk/>
            <pc:sldMk cId="1043483234" sldId="389"/>
            <ac:spMk id="18" creationId="{B996F85C-8A82-82E8-1715-B5755D29D8A9}"/>
          </ac:spMkLst>
        </pc:spChg>
        <pc:spChg chg="mod">
          <ac:chgData name="Sudheendra Herkal" userId="f3c620e209f08778" providerId="LiveId" clId="{3694C9B6-C086-48BB-9E5A-BA7629FDFD6E}" dt="2025-10-16T14:55:56.114" v="8484"/>
          <ac:spMkLst>
            <pc:docMk/>
            <pc:sldMk cId="1043483234" sldId="389"/>
            <ac:spMk id="19" creationId="{16C5BD0E-9804-F3CF-201E-517EE73E1B9B}"/>
          </ac:spMkLst>
        </pc:spChg>
        <pc:spChg chg="mod">
          <ac:chgData name="Sudheendra Herkal" userId="f3c620e209f08778" providerId="LiveId" clId="{3694C9B6-C086-48BB-9E5A-BA7629FDFD6E}" dt="2025-10-16T14:55:56.114" v="8484"/>
          <ac:spMkLst>
            <pc:docMk/>
            <pc:sldMk cId="1043483234" sldId="389"/>
            <ac:spMk id="20" creationId="{43DC64CC-645E-A506-1A90-177903C6F0EB}"/>
          </ac:spMkLst>
        </pc:spChg>
        <pc:spChg chg="mod">
          <ac:chgData name="Sudheendra Herkal" userId="f3c620e209f08778" providerId="LiveId" clId="{3694C9B6-C086-48BB-9E5A-BA7629FDFD6E}" dt="2025-10-16T15:04:36.576" v="9337"/>
          <ac:spMkLst>
            <pc:docMk/>
            <pc:sldMk cId="1043483234" sldId="389"/>
            <ac:spMk id="87" creationId="{E99B7B90-DAAB-B61F-4D11-D086A9CB1C7F}"/>
          </ac:spMkLst>
        </pc:spChg>
        <pc:spChg chg="mod">
          <ac:chgData name="Sudheendra Herkal" userId="f3c620e209f08778" providerId="LiveId" clId="{3694C9B6-C086-48BB-9E5A-BA7629FDFD6E}" dt="2025-10-16T15:04:36.576" v="9337"/>
          <ac:spMkLst>
            <pc:docMk/>
            <pc:sldMk cId="1043483234" sldId="389"/>
            <ac:spMk id="88" creationId="{EEF0954B-E312-0711-E575-AE5210BD9561}"/>
          </ac:spMkLst>
        </pc:spChg>
        <pc:spChg chg="mod">
          <ac:chgData name="Sudheendra Herkal" userId="f3c620e209f08778" providerId="LiveId" clId="{3694C9B6-C086-48BB-9E5A-BA7629FDFD6E}" dt="2025-10-16T15:04:36.576" v="9337"/>
          <ac:spMkLst>
            <pc:docMk/>
            <pc:sldMk cId="1043483234" sldId="389"/>
            <ac:spMk id="91" creationId="{DEAB50C5-0319-09BA-9117-036F8808C8E6}"/>
          </ac:spMkLst>
        </pc:spChg>
        <pc:spChg chg="mod">
          <ac:chgData name="Sudheendra Herkal" userId="f3c620e209f08778" providerId="LiveId" clId="{3694C9B6-C086-48BB-9E5A-BA7629FDFD6E}" dt="2025-10-16T15:04:36.576" v="9337"/>
          <ac:spMkLst>
            <pc:docMk/>
            <pc:sldMk cId="1043483234" sldId="389"/>
            <ac:spMk id="92" creationId="{4B4B79E0-0299-7C42-233F-1215EB73DA42}"/>
          </ac:spMkLst>
        </pc:spChg>
        <pc:spChg chg="mod">
          <ac:chgData name="Sudheendra Herkal" userId="f3c620e209f08778" providerId="LiveId" clId="{3694C9B6-C086-48BB-9E5A-BA7629FDFD6E}" dt="2025-10-16T15:04:36.576" v="9337"/>
          <ac:spMkLst>
            <pc:docMk/>
            <pc:sldMk cId="1043483234" sldId="389"/>
            <ac:spMk id="95" creationId="{D08E8077-A7DA-47B3-A4B2-82BB2163F619}"/>
          </ac:spMkLst>
        </pc:spChg>
        <pc:spChg chg="mod">
          <ac:chgData name="Sudheendra Herkal" userId="f3c620e209f08778" providerId="LiveId" clId="{3694C9B6-C086-48BB-9E5A-BA7629FDFD6E}" dt="2025-10-16T15:04:36.576" v="9337"/>
          <ac:spMkLst>
            <pc:docMk/>
            <pc:sldMk cId="1043483234" sldId="389"/>
            <ac:spMk id="97" creationId="{B996F85C-8A82-82E8-1715-B5755D29D8A9}"/>
          </ac:spMkLst>
        </pc:spChg>
        <pc:spChg chg="mod">
          <ac:chgData name="Sudheendra Herkal" userId="f3c620e209f08778" providerId="LiveId" clId="{3694C9B6-C086-48BB-9E5A-BA7629FDFD6E}" dt="2025-10-16T15:04:36.576" v="9337"/>
          <ac:spMkLst>
            <pc:docMk/>
            <pc:sldMk cId="1043483234" sldId="389"/>
            <ac:spMk id="98" creationId="{16C5BD0E-9804-F3CF-201E-517EE73E1B9B}"/>
          </ac:spMkLst>
        </pc:spChg>
        <pc:spChg chg="mod">
          <ac:chgData name="Sudheendra Herkal" userId="f3c620e209f08778" providerId="LiveId" clId="{3694C9B6-C086-48BB-9E5A-BA7629FDFD6E}" dt="2025-10-16T15:04:36.576" v="9337"/>
          <ac:spMkLst>
            <pc:docMk/>
            <pc:sldMk cId="1043483234" sldId="389"/>
            <ac:spMk id="99" creationId="{43DC64CC-645E-A506-1A90-177903C6F0EB}"/>
          </ac:spMkLst>
        </pc:spChg>
        <pc:spChg chg="add mod">
          <ac:chgData name="Sudheendra Herkal" userId="f3c620e209f08778" providerId="LiveId" clId="{3694C9B6-C086-48BB-9E5A-BA7629FDFD6E}" dt="2025-10-16T16:33:31.812" v="9887" actId="164"/>
          <ac:spMkLst>
            <pc:docMk/>
            <pc:sldMk cId="1043483234" sldId="389"/>
            <ac:spMk id="107" creationId="{6DF5D638-942A-96E5-655A-E5A0008F815C}"/>
          </ac:spMkLst>
        </pc:spChg>
        <pc:spChg chg="add mod">
          <ac:chgData name="Sudheendra Herkal" userId="f3c620e209f08778" providerId="LiveId" clId="{3694C9B6-C086-48BB-9E5A-BA7629FDFD6E}" dt="2025-10-16T16:33:31.812" v="9887" actId="164"/>
          <ac:spMkLst>
            <pc:docMk/>
            <pc:sldMk cId="1043483234" sldId="389"/>
            <ac:spMk id="109" creationId="{516DDE9E-C366-63DF-4549-511298B09BBB}"/>
          </ac:spMkLst>
        </pc:spChg>
        <pc:grpChg chg="add mod">
          <ac:chgData name="Sudheendra Herkal" userId="f3c620e209f08778" providerId="LiveId" clId="{3694C9B6-C086-48BB-9E5A-BA7629FDFD6E}" dt="2025-10-16T16:33:34.217" v="9888" actId="1076"/>
          <ac:grpSpMkLst>
            <pc:docMk/>
            <pc:sldMk cId="1043483234" sldId="389"/>
            <ac:grpSpMk id="3" creationId="{C882E112-17F5-5E1B-D57F-4308C22F9863}"/>
          </ac:grpSpMkLst>
        </pc:grpChg>
        <pc:grpChg chg="add del mod">
          <ac:chgData name="Sudheendra Herkal" userId="f3c620e209f08778" providerId="LiveId" clId="{3694C9B6-C086-48BB-9E5A-BA7629FDFD6E}" dt="2025-10-16T15:04:32.992" v="9335" actId="21"/>
          <ac:grpSpMkLst>
            <pc:docMk/>
            <pc:sldMk cId="1043483234" sldId="389"/>
            <ac:grpSpMk id="4" creationId="{D6D1216D-B6E4-2490-8F88-B5E59192118D}"/>
          </ac:grpSpMkLst>
        </pc:grpChg>
        <pc:grpChg chg="mod">
          <ac:chgData name="Sudheendra Herkal" userId="f3c620e209f08778" providerId="LiveId" clId="{3694C9B6-C086-48BB-9E5A-BA7629FDFD6E}" dt="2025-10-16T14:55:56.114" v="8484"/>
          <ac:grpSpMkLst>
            <pc:docMk/>
            <pc:sldMk cId="1043483234" sldId="389"/>
            <ac:grpSpMk id="5" creationId="{6E661423-50F0-4B67-0B44-E530AAD75B9D}"/>
          </ac:grpSpMkLst>
        </pc:grpChg>
        <pc:grpChg chg="add mod">
          <ac:chgData name="Sudheendra Herkal" userId="f3c620e209f08778" providerId="LiveId" clId="{3694C9B6-C086-48BB-9E5A-BA7629FDFD6E}" dt="2025-10-16T16:33:31.812" v="9887" actId="164"/>
          <ac:grpSpMkLst>
            <pc:docMk/>
            <pc:sldMk cId="1043483234" sldId="389"/>
            <ac:grpSpMk id="82" creationId="{E34E97A2-E9CD-A923-FA25-C5879F9BF028}"/>
          </ac:grpSpMkLst>
        </pc:grpChg>
        <pc:grpChg chg="add mod ord">
          <ac:chgData name="Sudheendra Herkal" userId="f3c620e209f08778" providerId="LiveId" clId="{3694C9B6-C086-48BB-9E5A-BA7629FDFD6E}" dt="2025-10-16T16:33:31.812" v="9887" actId="164"/>
          <ac:grpSpMkLst>
            <pc:docMk/>
            <pc:sldMk cId="1043483234" sldId="389"/>
            <ac:grpSpMk id="83" creationId="{D6D1216D-B6E4-2490-8F88-B5E59192118D}"/>
          </ac:grpSpMkLst>
        </pc:grpChg>
        <pc:grpChg chg="mod">
          <ac:chgData name="Sudheendra Herkal" userId="f3c620e209f08778" providerId="LiveId" clId="{3694C9B6-C086-48BB-9E5A-BA7629FDFD6E}" dt="2025-10-16T15:04:36.576" v="9337"/>
          <ac:grpSpMkLst>
            <pc:docMk/>
            <pc:sldMk cId="1043483234" sldId="389"/>
            <ac:grpSpMk id="84" creationId="{6E661423-50F0-4B67-0B44-E530AAD75B9D}"/>
          </ac:grpSpMkLst>
        </pc:grpChg>
        <pc:graphicFrameChg chg="add mod ord modGraphic">
          <ac:chgData name="Sudheendra Herkal" userId="f3c620e209f08778" providerId="LiveId" clId="{3694C9B6-C086-48BB-9E5A-BA7629FDFD6E}" dt="2025-10-16T16:33:08.587" v="9884" actId="20577"/>
          <ac:graphicFrameMkLst>
            <pc:docMk/>
            <pc:sldMk cId="1043483234" sldId="389"/>
            <ac:graphicFrameMk id="26" creationId="{7E0C50D2-740C-C051-AB4D-5A9C5E3222D0}"/>
          </ac:graphicFrameMkLst>
        </pc:graphicFrameChg>
        <pc:cxnChg chg="add mod">
          <ac:chgData name="Sudheendra Herkal" userId="f3c620e209f08778" providerId="LiveId" clId="{3694C9B6-C086-48BB-9E5A-BA7629FDFD6E}" dt="2025-10-16T15:04:56.019" v="9340" actId="1582"/>
          <ac:cxnSpMkLst>
            <pc:docMk/>
            <pc:sldMk cId="1043483234" sldId="389"/>
            <ac:cxnSpMk id="28" creationId="{46E016A9-DC7A-8B3B-3548-BD7626C0FD5A}"/>
          </ac:cxnSpMkLst>
        </pc:cxnChg>
        <pc:cxnChg chg="add mod">
          <ac:chgData name="Sudheendra Herkal" userId="f3c620e209f08778" providerId="LiveId" clId="{3694C9B6-C086-48BB-9E5A-BA7629FDFD6E}" dt="2025-10-16T15:00:34.423" v="8745" actId="14100"/>
          <ac:cxnSpMkLst>
            <pc:docMk/>
            <pc:sldMk cId="1043483234" sldId="389"/>
            <ac:cxnSpMk id="29" creationId="{4607D267-C19E-83C2-8226-C9FC15F307F0}"/>
          </ac:cxnSpMkLst>
        </pc:cxnChg>
        <pc:cxnChg chg="add mod">
          <ac:chgData name="Sudheendra Herkal" userId="f3c620e209f08778" providerId="LiveId" clId="{3694C9B6-C086-48BB-9E5A-BA7629FDFD6E}" dt="2025-10-16T15:04:56.019" v="9340" actId="1582"/>
          <ac:cxnSpMkLst>
            <pc:docMk/>
            <pc:sldMk cId="1043483234" sldId="389"/>
            <ac:cxnSpMk id="31" creationId="{3AFD83AD-2178-7BA6-F59E-9DD3112D75C3}"/>
          </ac:cxnSpMkLst>
        </pc:cxnChg>
        <pc:cxnChg chg="add del mod">
          <ac:chgData name="Sudheendra Herkal" userId="f3c620e209f08778" providerId="LiveId" clId="{3694C9B6-C086-48BB-9E5A-BA7629FDFD6E}" dt="2025-10-16T15:01:03.038" v="8792" actId="21"/>
          <ac:cxnSpMkLst>
            <pc:docMk/>
            <pc:sldMk cId="1043483234" sldId="389"/>
            <ac:cxnSpMk id="37" creationId="{A25B16D3-03EA-C438-F863-DC0963C8B16B}"/>
          </ac:cxnSpMkLst>
        </pc:cxnChg>
        <pc:cxnChg chg="add del mod">
          <ac:chgData name="Sudheendra Herkal" userId="f3c620e209f08778" providerId="LiveId" clId="{3694C9B6-C086-48BB-9E5A-BA7629FDFD6E}" dt="2025-10-16T15:01:03.038" v="8792" actId="21"/>
          <ac:cxnSpMkLst>
            <pc:docMk/>
            <pc:sldMk cId="1043483234" sldId="389"/>
            <ac:cxnSpMk id="38" creationId="{80B5A67C-39D2-DDA9-EB84-3932165CB199}"/>
          </ac:cxnSpMkLst>
        </pc:cxnChg>
        <pc:cxnChg chg="add del mod">
          <ac:chgData name="Sudheendra Herkal" userId="f3c620e209f08778" providerId="LiveId" clId="{3694C9B6-C086-48BB-9E5A-BA7629FDFD6E}" dt="2025-10-16T15:01:03.038" v="8792" actId="21"/>
          <ac:cxnSpMkLst>
            <pc:docMk/>
            <pc:sldMk cId="1043483234" sldId="389"/>
            <ac:cxnSpMk id="39" creationId="{4ED4F238-16C8-FFC0-5AAD-D91F9953C72B}"/>
          </ac:cxnSpMkLst>
        </pc:cxnChg>
        <pc:cxnChg chg="add mod">
          <ac:chgData name="Sudheendra Herkal" userId="f3c620e209f08778" providerId="LiveId" clId="{3694C9B6-C086-48BB-9E5A-BA7629FDFD6E}" dt="2025-10-16T15:04:56.019" v="9340" actId="1582"/>
          <ac:cxnSpMkLst>
            <pc:docMk/>
            <pc:sldMk cId="1043483234" sldId="389"/>
            <ac:cxnSpMk id="41" creationId="{F3FAB846-9A74-CCA2-FE74-C02ECA37061F}"/>
          </ac:cxnSpMkLst>
        </pc:cxnChg>
        <pc:cxnChg chg="add mod">
          <ac:chgData name="Sudheendra Herkal" userId="f3c620e209f08778" providerId="LiveId" clId="{3694C9B6-C086-48BB-9E5A-BA7629FDFD6E}" dt="2025-10-16T15:02:23.126" v="9305" actId="14100"/>
          <ac:cxnSpMkLst>
            <pc:docMk/>
            <pc:sldMk cId="1043483234" sldId="389"/>
            <ac:cxnSpMk id="42" creationId="{4194DFE3-FE26-D1B7-AD78-78B827168E8B}"/>
          </ac:cxnSpMkLst>
        </pc:cxnChg>
        <pc:cxnChg chg="add mod">
          <ac:chgData name="Sudheendra Herkal" userId="f3c620e209f08778" providerId="LiveId" clId="{3694C9B6-C086-48BB-9E5A-BA7629FDFD6E}" dt="2025-10-16T15:04:56.019" v="9340" actId="1582"/>
          <ac:cxnSpMkLst>
            <pc:docMk/>
            <pc:sldMk cId="1043483234" sldId="389"/>
            <ac:cxnSpMk id="43" creationId="{55706372-B810-289D-EB2A-DC6947CBA9CD}"/>
          </ac:cxnSpMkLst>
        </pc:cxnChg>
        <pc:cxnChg chg="add mod">
          <ac:chgData name="Sudheendra Herkal" userId="f3c620e209f08778" providerId="LiveId" clId="{3694C9B6-C086-48BB-9E5A-BA7629FDFD6E}" dt="2025-10-16T15:04:56.019" v="9340" actId="1582"/>
          <ac:cxnSpMkLst>
            <pc:docMk/>
            <pc:sldMk cId="1043483234" sldId="389"/>
            <ac:cxnSpMk id="44" creationId="{7FE4C323-B4AE-1899-477F-2F30EED3C37A}"/>
          </ac:cxnSpMkLst>
        </pc:cxnChg>
        <pc:cxnChg chg="add mod">
          <ac:chgData name="Sudheendra Herkal" userId="f3c620e209f08778" providerId="LiveId" clId="{3694C9B6-C086-48BB-9E5A-BA7629FDFD6E}" dt="2025-10-16T15:03:09.179" v="9316" actId="14100"/>
          <ac:cxnSpMkLst>
            <pc:docMk/>
            <pc:sldMk cId="1043483234" sldId="389"/>
            <ac:cxnSpMk id="45" creationId="{ED22CDE3-2D68-D524-BACD-32B5AD19DFB5}"/>
          </ac:cxnSpMkLst>
        </pc:cxnChg>
        <pc:cxnChg chg="add mod">
          <ac:chgData name="Sudheendra Herkal" userId="f3c620e209f08778" providerId="LiveId" clId="{3694C9B6-C086-48BB-9E5A-BA7629FDFD6E}" dt="2025-10-16T15:03:13.553" v="9317" actId="14100"/>
          <ac:cxnSpMkLst>
            <pc:docMk/>
            <pc:sldMk cId="1043483234" sldId="389"/>
            <ac:cxnSpMk id="46" creationId="{66D95352-996A-E5CC-3620-4404A236DF44}"/>
          </ac:cxnSpMkLst>
        </pc:cxnChg>
        <pc:cxnChg chg="add mod">
          <ac:chgData name="Sudheendra Herkal" userId="f3c620e209f08778" providerId="LiveId" clId="{3694C9B6-C086-48BB-9E5A-BA7629FDFD6E}" dt="2025-10-16T15:03:20.916" v="9320" actId="14100"/>
          <ac:cxnSpMkLst>
            <pc:docMk/>
            <pc:sldMk cId="1043483234" sldId="389"/>
            <ac:cxnSpMk id="47" creationId="{73506B8B-AA27-C191-04C9-DEEE698CE73F}"/>
          </ac:cxnSpMkLst>
        </pc:cxnChg>
        <pc:cxnChg chg="add mod">
          <ac:chgData name="Sudheendra Herkal" userId="f3c620e209f08778" providerId="LiveId" clId="{3694C9B6-C086-48BB-9E5A-BA7629FDFD6E}" dt="2025-10-16T15:03:24.521" v="9321" actId="14100"/>
          <ac:cxnSpMkLst>
            <pc:docMk/>
            <pc:sldMk cId="1043483234" sldId="389"/>
            <ac:cxnSpMk id="48" creationId="{27C49D7C-22C9-A593-D4B5-6E385342F630}"/>
          </ac:cxnSpMkLst>
        </pc:cxnChg>
        <pc:cxnChg chg="add mod">
          <ac:chgData name="Sudheendra Herkal" userId="f3c620e209f08778" providerId="LiveId" clId="{3694C9B6-C086-48BB-9E5A-BA7629FDFD6E}" dt="2025-10-16T15:03:31.252" v="9322" actId="14100"/>
          <ac:cxnSpMkLst>
            <pc:docMk/>
            <pc:sldMk cId="1043483234" sldId="389"/>
            <ac:cxnSpMk id="49" creationId="{9B59DD89-4DC0-E45B-FCF5-26E011959BC5}"/>
          </ac:cxnSpMkLst>
        </pc:cxnChg>
        <pc:cxnChg chg="add mod">
          <ac:chgData name="Sudheendra Herkal" userId="f3c620e209f08778" providerId="LiveId" clId="{3694C9B6-C086-48BB-9E5A-BA7629FDFD6E}" dt="2025-10-16T15:04:56.019" v="9340" actId="1582"/>
          <ac:cxnSpMkLst>
            <pc:docMk/>
            <pc:sldMk cId="1043483234" sldId="389"/>
            <ac:cxnSpMk id="50" creationId="{81665FF3-180D-3584-F363-10B9C4E8D692}"/>
          </ac:cxnSpMkLst>
        </pc:cxnChg>
        <pc:cxnChg chg="add mod">
          <ac:chgData name="Sudheendra Herkal" userId="f3c620e209f08778" providerId="LiveId" clId="{3694C9B6-C086-48BB-9E5A-BA7629FDFD6E}" dt="2025-10-16T15:04:56.019" v="9340" actId="1582"/>
          <ac:cxnSpMkLst>
            <pc:docMk/>
            <pc:sldMk cId="1043483234" sldId="389"/>
            <ac:cxnSpMk id="51" creationId="{6856D8D7-8A98-1C6E-F734-247292A17B3F}"/>
          </ac:cxnSpMkLst>
        </pc:cxnChg>
        <pc:cxnChg chg="add mod">
          <ac:chgData name="Sudheendra Herkal" userId="f3c620e209f08778" providerId="LiveId" clId="{3694C9B6-C086-48BB-9E5A-BA7629FDFD6E}" dt="2025-10-16T15:03:44.465" v="9325" actId="14100"/>
          <ac:cxnSpMkLst>
            <pc:docMk/>
            <pc:sldMk cId="1043483234" sldId="389"/>
            <ac:cxnSpMk id="52" creationId="{72BF50FD-8C7B-39C7-85C4-FE6AFD4914D0}"/>
          </ac:cxnSpMkLst>
        </pc:cxnChg>
        <pc:cxnChg chg="add mod">
          <ac:chgData name="Sudheendra Herkal" userId="f3c620e209f08778" providerId="LiveId" clId="{3694C9B6-C086-48BB-9E5A-BA7629FDFD6E}" dt="2025-10-16T15:04:56.019" v="9340" actId="1582"/>
          <ac:cxnSpMkLst>
            <pc:docMk/>
            <pc:sldMk cId="1043483234" sldId="389"/>
            <ac:cxnSpMk id="53" creationId="{15928991-9B62-94B6-7A7C-1AC79B0DB058}"/>
          </ac:cxnSpMkLst>
        </pc:cxnChg>
        <pc:cxnChg chg="add mod">
          <ac:chgData name="Sudheendra Herkal" userId="f3c620e209f08778" providerId="LiveId" clId="{3694C9B6-C086-48BB-9E5A-BA7629FDFD6E}" dt="2025-10-16T15:03:54.246" v="9327" actId="14100"/>
          <ac:cxnSpMkLst>
            <pc:docMk/>
            <pc:sldMk cId="1043483234" sldId="389"/>
            <ac:cxnSpMk id="54" creationId="{9CA3E6F8-C226-0B7C-3845-B20A3BE0A2D5}"/>
          </ac:cxnSpMkLst>
        </pc:cxnChg>
        <pc:cxnChg chg="add mod">
          <ac:chgData name="Sudheendra Herkal" userId="f3c620e209f08778" providerId="LiveId" clId="{3694C9B6-C086-48BB-9E5A-BA7629FDFD6E}" dt="2025-10-16T15:04:56.019" v="9340" actId="1582"/>
          <ac:cxnSpMkLst>
            <pc:docMk/>
            <pc:sldMk cId="1043483234" sldId="389"/>
            <ac:cxnSpMk id="55" creationId="{0833B888-C6F2-C391-7656-C1A6438F8622}"/>
          </ac:cxnSpMkLst>
        </pc:cxnChg>
        <pc:cxnChg chg="add mod">
          <ac:chgData name="Sudheendra Herkal" userId="f3c620e209f08778" providerId="LiveId" clId="{3694C9B6-C086-48BB-9E5A-BA7629FDFD6E}" dt="2025-10-16T15:04:05.119" v="9329" actId="14100"/>
          <ac:cxnSpMkLst>
            <pc:docMk/>
            <pc:sldMk cId="1043483234" sldId="389"/>
            <ac:cxnSpMk id="56" creationId="{B3538E21-5E05-2A18-7503-476C46AD9D1E}"/>
          </ac:cxnSpMkLst>
        </pc:cxnChg>
        <pc:cxnChg chg="add mod">
          <ac:chgData name="Sudheendra Herkal" userId="f3c620e209f08778" providerId="LiveId" clId="{3694C9B6-C086-48BB-9E5A-BA7629FDFD6E}" dt="2025-10-16T15:04:09.817" v="9330" actId="14100"/>
          <ac:cxnSpMkLst>
            <pc:docMk/>
            <pc:sldMk cId="1043483234" sldId="389"/>
            <ac:cxnSpMk id="57" creationId="{82FB346C-AE87-D7EB-6358-E1929AE314CB}"/>
          </ac:cxnSpMkLst>
        </pc:cxnChg>
        <pc:cxnChg chg="add mod">
          <ac:chgData name="Sudheendra Herkal" userId="f3c620e209f08778" providerId="LiveId" clId="{3694C9B6-C086-48BB-9E5A-BA7629FDFD6E}" dt="2025-10-16T15:04:56.019" v="9340" actId="1582"/>
          <ac:cxnSpMkLst>
            <pc:docMk/>
            <pc:sldMk cId="1043483234" sldId="389"/>
            <ac:cxnSpMk id="58" creationId="{2973977D-53F2-1614-5A39-9D8752E18045}"/>
          </ac:cxnSpMkLst>
        </pc:cxnChg>
        <pc:cxnChg chg="add mod">
          <ac:chgData name="Sudheendra Herkal" userId="f3c620e209f08778" providerId="LiveId" clId="{3694C9B6-C086-48BB-9E5A-BA7629FDFD6E}" dt="2025-10-16T15:04:30.667" v="9334" actId="14100"/>
          <ac:cxnSpMkLst>
            <pc:docMk/>
            <pc:sldMk cId="1043483234" sldId="389"/>
            <ac:cxnSpMk id="59" creationId="{945C530A-8DAB-9D96-A8C9-B049154F1A1A}"/>
          </ac:cxnSpMkLst>
        </pc:cxnChg>
        <pc:cxnChg chg="add del mod">
          <ac:chgData name="Sudheendra Herkal" userId="f3c620e209f08778" providerId="LiveId" clId="{3694C9B6-C086-48BB-9E5A-BA7629FDFD6E}" dt="2025-10-16T15:02:10.390" v="9302" actId="478"/>
          <ac:cxnSpMkLst>
            <pc:docMk/>
            <pc:sldMk cId="1043483234" sldId="389"/>
            <ac:cxnSpMk id="60" creationId="{7DF85F35-61E3-CE04-B696-F357FD4FCA69}"/>
          </ac:cxnSpMkLst>
        </pc:cxnChg>
        <pc:cxnChg chg="add del mod">
          <ac:chgData name="Sudheendra Herkal" userId="f3c620e209f08778" providerId="LiveId" clId="{3694C9B6-C086-48BB-9E5A-BA7629FDFD6E}" dt="2025-10-16T15:02:11.965" v="9303" actId="478"/>
          <ac:cxnSpMkLst>
            <pc:docMk/>
            <pc:sldMk cId="1043483234" sldId="389"/>
            <ac:cxnSpMk id="61" creationId="{F46C875D-68BE-2B7C-1A49-8E7E187DC48D}"/>
          </ac:cxnSpMkLst>
        </pc:cxnChg>
        <pc:cxnChg chg="ord">
          <ac:chgData name="Sudheendra Herkal" userId="f3c620e209f08778" providerId="LiveId" clId="{3694C9B6-C086-48BB-9E5A-BA7629FDFD6E}" dt="2025-10-16T15:04:40.626" v="9338" actId="167"/>
          <ac:cxnSpMkLst>
            <pc:docMk/>
            <pc:sldMk cId="1043483234" sldId="389"/>
            <ac:cxnSpMk id="101" creationId="{B8E2EA33-B770-7AEB-A921-FE324AEEBC93}"/>
          </ac:cxnSpMkLst>
        </pc:cxnChg>
        <pc:cxnChg chg="add mod">
          <ac:chgData name="Sudheendra Herkal" userId="f3c620e209f08778" providerId="LiveId" clId="{3694C9B6-C086-48BB-9E5A-BA7629FDFD6E}" dt="2025-10-16T16:33:31.812" v="9887" actId="164"/>
          <ac:cxnSpMkLst>
            <pc:docMk/>
            <pc:sldMk cId="1043483234" sldId="389"/>
            <ac:cxnSpMk id="106" creationId="{2E9A7903-B8F7-DB1F-6EAC-8A7B187CEA12}"/>
          </ac:cxnSpMkLst>
        </pc:cxnChg>
        <pc:cxnChg chg="add mod">
          <ac:chgData name="Sudheendra Herkal" userId="f3c620e209f08778" providerId="LiveId" clId="{3694C9B6-C086-48BB-9E5A-BA7629FDFD6E}" dt="2025-10-16T16:33:31.812" v="9887" actId="164"/>
          <ac:cxnSpMkLst>
            <pc:docMk/>
            <pc:sldMk cId="1043483234" sldId="389"/>
            <ac:cxnSpMk id="108" creationId="{E0B9E554-1D3B-3377-D93D-33C907582705}"/>
          </ac:cxnSpMkLst>
        </pc:cxnChg>
      </pc:sldChg>
      <pc:sldMasterChg chg="modSldLayout">
        <pc:chgData name="Sudheendra Herkal" userId="f3c620e209f08778" providerId="LiveId" clId="{3694C9B6-C086-48BB-9E5A-BA7629FDFD6E}" dt="2025-10-16T13:32:13.897" v="5662" actId="403"/>
        <pc:sldMasterMkLst>
          <pc:docMk/>
          <pc:sldMasterMk cId="2184595991" sldId="2147483699"/>
        </pc:sldMasterMkLst>
        <pc:sldLayoutChg chg="modSp">
          <pc:chgData name="Sudheendra Herkal" userId="f3c620e209f08778" providerId="LiveId" clId="{3694C9B6-C086-48BB-9E5A-BA7629FDFD6E}" dt="2025-10-16T13:32:13.897" v="5662" actId="403"/>
          <pc:sldLayoutMkLst>
            <pc:docMk/>
            <pc:sldMasterMk cId="2184595991" sldId="2147483699"/>
            <pc:sldLayoutMk cId="3032693185" sldId="2147483695"/>
          </pc:sldLayoutMkLst>
          <pc:spChg chg="mod">
            <ac:chgData name="Sudheendra Herkal" userId="f3c620e209f08778" providerId="LiveId" clId="{3694C9B6-C086-48BB-9E5A-BA7629FDFD6E}" dt="2025-10-16T13:32:13.897" v="5662" actId="403"/>
            <ac:spMkLst>
              <pc:docMk/>
              <pc:sldMasterMk cId="2184595991" sldId="2147483699"/>
              <pc:sldLayoutMk cId="3032693185" sldId="2147483695"/>
              <ac:spMk id="3" creationId="{E0CDA8C3-9C0C-4E52-9A62-E4DB159E6B0E}"/>
            </ac:spMkLst>
          </pc:spChg>
        </pc:sldLayoutChg>
      </pc:sldMasterChg>
    </pc:docChg>
  </pc:docChgLst>
  <pc:docChgLst>
    <pc:chgData name="Sudheendra Herkal" userId="f3c620e209f08778" providerId="LiveId" clId="{EDB08B13-A852-4598-A3F5-7C83E09B8ED4}"/>
    <pc:docChg chg="undo redo custSel addSld modSld">
      <pc:chgData name="Sudheendra Herkal" userId="f3c620e209f08778" providerId="LiveId" clId="{EDB08B13-A852-4598-A3F5-7C83E09B8ED4}" dt="2025-10-09T12:52:34.148" v="6875" actId="20577"/>
      <pc:docMkLst>
        <pc:docMk/>
      </pc:docMkLst>
      <pc:sldChg chg="modSp mod">
        <pc:chgData name="Sudheendra Herkal" userId="f3c620e209f08778" providerId="LiveId" clId="{EDB08B13-A852-4598-A3F5-7C83E09B8ED4}" dt="2025-10-08T11:41:47.910" v="6" actId="20577"/>
        <pc:sldMkLst>
          <pc:docMk/>
          <pc:sldMk cId="74970760" sldId="262"/>
        </pc:sldMkLst>
      </pc:sldChg>
      <pc:sldChg chg="modAnim">
        <pc:chgData name="Sudheendra Herkal" userId="f3c620e209f08778" providerId="LiveId" clId="{EDB08B13-A852-4598-A3F5-7C83E09B8ED4}" dt="2025-10-08T11:42:11.378" v="8"/>
        <pc:sldMkLst>
          <pc:docMk/>
          <pc:sldMk cId="3309707328" sldId="264"/>
        </pc:sldMkLst>
      </pc:sldChg>
      <pc:sldChg chg="modAnim">
        <pc:chgData name="Sudheendra Herkal" userId="f3c620e209f08778" providerId="LiveId" clId="{EDB08B13-A852-4598-A3F5-7C83E09B8ED4}" dt="2025-10-08T11:42:07.191" v="7"/>
        <pc:sldMkLst>
          <pc:docMk/>
          <pc:sldMk cId="1995030943" sldId="266"/>
        </pc:sldMkLst>
      </pc:sldChg>
      <pc:sldChg chg="modSp">
        <pc:chgData name="Sudheendra Herkal" userId="f3c620e209f08778" providerId="LiveId" clId="{EDB08B13-A852-4598-A3F5-7C83E09B8ED4}" dt="2025-10-09T11:21:37.933" v="3444" actId="20577"/>
        <pc:sldMkLst>
          <pc:docMk/>
          <pc:sldMk cId="3618754212" sldId="267"/>
        </pc:sldMkLst>
      </pc:sldChg>
      <pc:sldChg chg="modSp">
        <pc:chgData name="Sudheendra Herkal" userId="f3c620e209f08778" providerId="LiveId" clId="{EDB08B13-A852-4598-A3F5-7C83E09B8ED4}" dt="2025-10-09T11:24:00.293" v="3467" actId="20577"/>
        <pc:sldMkLst>
          <pc:docMk/>
          <pc:sldMk cId="3798324061" sldId="268"/>
        </pc:sldMkLst>
      </pc:sldChg>
      <pc:sldChg chg="modSp mod">
        <pc:chgData name="Sudheendra Herkal" userId="f3c620e209f08778" providerId="LiveId" clId="{EDB08B13-A852-4598-A3F5-7C83E09B8ED4}" dt="2025-10-09T11:22:59.307" v="3460" actId="27636"/>
        <pc:sldMkLst>
          <pc:docMk/>
          <pc:sldMk cId="3779446480" sldId="269"/>
        </pc:sldMkLst>
      </pc:sldChg>
      <pc:sldChg chg="modSp">
        <pc:chgData name="Sudheendra Herkal" userId="f3c620e209f08778" providerId="LiveId" clId="{EDB08B13-A852-4598-A3F5-7C83E09B8ED4}" dt="2025-10-09T11:22:37.946" v="3458" actId="20577"/>
        <pc:sldMkLst>
          <pc:docMk/>
          <pc:sldMk cId="1285202188" sldId="271"/>
        </pc:sldMkLst>
      </pc:sldChg>
      <pc:sldChg chg="modSp new mod">
        <pc:chgData name="Sudheendra Herkal" userId="f3c620e209f08778" providerId="LiveId" clId="{EDB08B13-A852-4598-A3F5-7C83E09B8ED4}" dt="2025-10-09T11:28:22.276" v="3509" actId="20577"/>
        <pc:sldMkLst>
          <pc:docMk/>
          <pc:sldMk cId="116796527" sldId="358"/>
        </pc:sldMkLst>
      </pc:sldChg>
      <pc:sldChg chg="modSp new mod">
        <pc:chgData name="Sudheendra Herkal" userId="f3c620e209f08778" providerId="LiveId" clId="{EDB08B13-A852-4598-A3F5-7C83E09B8ED4}" dt="2025-10-09T11:00:45.459" v="3429" actId="20577"/>
        <pc:sldMkLst>
          <pc:docMk/>
          <pc:sldMk cId="1723249886" sldId="359"/>
        </pc:sldMkLst>
      </pc:sldChg>
      <pc:sldChg chg="addSp delSp modSp new mod">
        <pc:chgData name="Sudheendra Herkal" userId="f3c620e209f08778" providerId="LiveId" clId="{EDB08B13-A852-4598-A3F5-7C83E09B8ED4}" dt="2025-10-09T11:27:11.520" v="3477" actId="20577"/>
        <pc:sldMkLst>
          <pc:docMk/>
          <pc:sldMk cId="2976915603" sldId="360"/>
        </pc:sldMkLst>
      </pc:sldChg>
      <pc:sldChg chg="modSp new mod">
        <pc:chgData name="Sudheendra Herkal" userId="f3c620e209f08778" providerId="LiveId" clId="{EDB08B13-A852-4598-A3F5-7C83E09B8ED4}" dt="2025-10-09T11:28:03.197" v="3505" actId="20577"/>
        <pc:sldMkLst>
          <pc:docMk/>
          <pc:sldMk cId="2339331218" sldId="361"/>
        </pc:sldMkLst>
      </pc:sldChg>
      <pc:sldChg chg="addSp delSp modSp new mod">
        <pc:chgData name="Sudheendra Herkal" userId="f3c620e209f08778" providerId="LiveId" clId="{EDB08B13-A852-4598-A3F5-7C83E09B8ED4}" dt="2025-10-09T11:34:20.167" v="3542" actId="313"/>
        <pc:sldMkLst>
          <pc:docMk/>
          <pc:sldMk cId="2669044741" sldId="362"/>
        </pc:sldMkLst>
        <pc:spChg chg="mod">
          <ac:chgData name="Sudheendra Herkal" userId="f3c620e209f08778" providerId="LiveId" clId="{EDB08B13-A852-4598-A3F5-7C83E09B8ED4}" dt="2025-10-09T11:34:20.167" v="3542" actId="313"/>
          <ac:spMkLst>
            <pc:docMk/>
            <pc:sldMk cId="2669044741" sldId="362"/>
            <ac:spMk id="2" creationId="{63BBBD16-CC3B-9D73-0D73-FF0DE0AE3FA1}"/>
          </ac:spMkLst>
        </pc:spChg>
        <pc:spChg chg="add mod">
          <ac:chgData name="Sudheendra Herkal" userId="f3c620e209f08778" providerId="LiveId" clId="{EDB08B13-A852-4598-A3F5-7C83E09B8ED4}" dt="2025-10-09T10:40:16.035" v="3097" actId="20577"/>
          <ac:spMkLst>
            <pc:docMk/>
            <pc:sldMk cId="2669044741" sldId="362"/>
            <ac:spMk id="4" creationId="{86CEB8AE-7FB9-B2CD-D2CF-2D7C655DE064}"/>
          </ac:spMkLst>
        </pc:spChg>
        <pc:picChg chg="add mod">
          <ac:chgData name="Sudheendra Herkal" userId="f3c620e209f08778" providerId="LiveId" clId="{EDB08B13-A852-4598-A3F5-7C83E09B8ED4}" dt="2025-10-09T10:39:30.985" v="3079" actId="1076"/>
          <ac:picMkLst>
            <pc:docMk/>
            <pc:sldMk cId="2669044741" sldId="362"/>
            <ac:picMk id="1026" creationId="{6271A0A5-D8BB-CFD0-D4D0-8A4FA4A33E00}"/>
          </ac:picMkLst>
        </pc:picChg>
      </pc:sldChg>
      <pc:sldChg chg="modSp new mod">
        <pc:chgData name="Sudheendra Herkal" userId="f3c620e209f08778" providerId="LiveId" clId="{EDB08B13-A852-4598-A3F5-7C83E09B8ED4}" dt="2025-10-09T12:46:51.572" v="6763" actId="20577"/>
        <pc:sldMkLst>
          <pc:docMk/>
          <pc:sldMk cId="3258131539" sldId="363"/>
        </pc:sldMkLst>
        <pc:spChg chg="mod">
          <ac:chgData name="Sudheendra Herkal" userId="f3c620e209f08778" providerId="LiveId" clId="{EDB08B13-A852-4598-A3F5-7C83E09B8ED4}" dt="2025-10-09T10:53:47.275" v="3428" actId="20577"/>
          <ac:spMkLst>
            <pc:docMk/>
            <pc:sldMk cId="3258131539" sldId="363"/>
            <ac:spMk id="2" creationId="{4B4ECC26-7D5C-42E7-DA25-F9DD1519CC4E}"/>
          </ac:spMkLst>
        </pc:spChg>
        <pc:spChg chg="mod">
          <ac:chgData name="Sudheendra Herkal" userId="f3c620e209f08778" providerId="LiveId" clId="{EDB08B13-A852-4598-A3F5-7C83E09B8ED4}" dt="2025-10-09T12:46:51.572" v="6763" actId="20577"/>
          <ac:spMkLst>
            <pc:docMk/>
            <pc:sldMk cId="3258131539" sldId="363"/>
            <ac:spMk id="3" creationId="{35DBDB7E-84AD-7CB8-E2B6-E6A5A61FCB76}"/>
          </ac:spMkLst>
        </pc:spChg>
      </pc:sldChg>
      <pc:sldChg chg="addSp delSp modSp new mod">
        <pc:chgData name="Sudheendra Herkal" userId="f3c620e209f08778" providerId="LiveId" clId="{EDB08B13-A852-4598-A3F5-7C83E09B8ED4}" dt="2025-10-09T11:31:14.416" v="3541" actId="1076"/>
        <pc:sldMkLst>
          <pc:docMk/>
          <pc:sldMk cId="585506794" sldId="364"/>
        </pc:sldMkLst>
        <pc:spChg chg="mod">
          <ac:chgData name="Sudheendra Herkal" userId="f3c620e209f08778" providerId="LiveId" clId="{EDB08B13-A852-4598-A3F5-7C83E09B8ED4}" dt="2025-10-09T10:42:27.374" v="3131"/>
          <ac:spMkLst>
            <pc:docMk/>
            <pc:sldMk cId="585506794" sldId="364"/>
            <ac:spMk id="2" creationId="{156D7D01-53AA-297F-03A3-522579313544}"/>
          </ac:spMkLst>
        </pc:spChg>
        <pc:spChg chg="add mod ord">
          <ac:chgData name="Sudheendra Herkal" userId="f3c620e209f08778" providerId="LiveId" clId="{EDB08B13-A852-4598-A3F5-7C83E09B8ED4}" dt="2025-10-09T11:30:26.994" v="3537" actId="167"/>
          <ac:spMkLst>
            <pc:docMk/>
            <pc:sldMk cId="585506794" sldId="364"/>
            <ac:spMk id="15" creationId="{EEB6DD7D-D02A-155B-642F-65F2C8E95D76}"/>
          </ac:spMkLst>
        </pc:spChg>
        <pc:spChg chg="add mod ord">
          <ac:chgData name="Sudheendra Herkal" userId="f3c620e209f08778" providerId="LiveId" clId="{EDB08B13-A852-4598-A3F5-7C83E09B8ED4}" dt="2025-10-09T10:51:15.872" v="3340" actId="164"/>
          <ac:spMkLst>
            <pc:docMk/>
            <pc:sldMk cId="585506794" sldId="364"/>
            <ac:spMk id="16" creationId="{0CE71557-94E5-9FD3-7069-77ECC0374285}"/>
          </ac:spMkLst>
        </pc:spChg>
        <pc:spChg chg="add mod ord">
          <ac:chgData name="Sudheendra Herkal" userId="f3c620e209f08778" providerId="LiveId" clId="{EDB08B13-A852-4598-A3F5-7C83E09B8ED4}" dt="2025-10-09T10:51:20.739" v="3343" actId="164"/>
          <ac:spMkLst>
            <pc:docMk/>
            <pc:sldMk cId="585506794" sldId="364"/>
            <ac:spMk id="17" creationId="{F907E593-051A-6DFF-D782-43E10EB97FD1}"/>
          </ac:spMkLst>
        </pc:spChg>
        <pc:spChg chg="add mod">
          <ac:chgData name="Sudheendra Herkal" userId="f3c620e209f08778" providerId="LiveId" clId="{EDB08B13-A852-4598-A3F5-7C83E09B8ED4}" dt="2025-10-09T10:51:15.872" v="3340" actId="164"/>
          <ac:spMkLst>
            <pc:docMk/>
            <pc:sldMk cId="585506794" sldId="364"/>
            <ac:spMk id="18" creationId="{B092CB96-F4B1-5B58-22BF-8453CEF696F2}"/>
          </ac:spMkLst>
        </pc:spChg>
        <pc:spChg chg="add mod">
          <ac:chgData name="Sudheendra Herkal" userId="f3c620e209f08778" providerId="LiveId" clId="{EDB08B13-A852-4598-A3F5-7C83E09B8ED4}" dt="2025-10-09T11:30:15.899" v="3534" actId="1076"/>
          <ac:spMkLst>
            <pc:docMk/>
            <pc:sldMk cId="585506794" sldId="364"/>
            <ac:spMk id="20" creationId="{B5FD98A4-A392-DF8E-89EC-BE455BFCC188}"/>
          </ac:spMkLst>
        </pc:spChg>
        <pc:spChg chg="add mod">
          <ac:chgData name="Sudheendra Herkal" userId="f3c620e209f08778" providerId="LiveId" clId="{EDB08B13-A852-4598-A3F5-7C83E09B8ED4}" dt="2025-10-09T10:51:15.872" v="3340" actId="164"/>
          <ac:spMkLst>
            <pc:docMk/>
            <pc:sldMk cId="585506794" sldId="364"/>
            <ac:spMk id="21" creationId="{3C5DB886-6F0C-3329-53AC-736AA7782F38}"/>
          </ac:spMkLst>
        </pc:spChg>
        <pc:spChg chg="add mod">
          <ac:chgData name="Sudheendra Herkal" userId="f3c620e209f08778" providerId="LiveId" clId="{EDB08B13-A852-4598-A3F5-7C83E09B8ED4}" dt="2025-10-09T11:30:38.885" v="3540" actId="1076"/>
          <ac:spMkLst>
            <pc:docMk/>
            <pc:sldMk cId="585506794" sldId="364"/>
            <ac:spMk id="22" creationId="{FDCA1BAC-74AA-3823-CB40-84BE047490C9}"/>
          </ac:spMkLst>
        </pc:spChg>
        <pc:spChg chg="add mod">
          <ac:chgData name="Sudheendra Herkal" userId="f3c620e209f08778" providerId="LiveId" clId="{EDB08B13-A852-4598-A3F5-7C83E09B8ED4}" dt="2025-10-09T10:51:15.872" v="3340" actId="164"/>
          <ac:spMkLst>
            <pc:docMk/>
            <pc:sldMk cId="585506794" sldId="364"/>
            <ac:spMk id="32" creationId="{CAF527BD-67CE-3788-1B48-D71C7A0DF4A5}"/>
          </ac:spMkLst>
        </pc:spChg>
        <pc:spChg chg="add mod">
          <ac:chgData name="Sudheendra Herkal" userId="f3c620e209f08778" providerId="LiveId" clId="{EDB08B13-A852-4598-A3F5-7C83E09B8ED4}" dt="2025-10-09T11:31:14.416" v="3541" actId="1076"/>
          <ac:spMkLst>
            <pc:docMk/>
            <pc:sldMk cId="585506794" sldId="364"/>
            <ac:spMk id="33" creationId="{8A666D6F-629D-E315-9DFA-6EBFADD2DF32}"/>
          </ac:spMkLst>
        </pc:spChg>
        <pc:spChg chg="add mod">
          <ac:chgData name="Sudheendra Herkal" userId="f3c620e209f08778" providerId="LiveId" clId="{EDB08B13-A852-4598-A3F5-7C83E09B8ED4}" dt="2025-10-09T11:30:34.479" v="3539" actId="1076"/>
          <ac:spMkLst>
            <pc:docMk/>
            <pc:sldMk cId="585506794" sldId="364"/>
            <ac:spMk id="34" creationId="{9556683C-CD17-A038-9E47-BB8288D0BC7A}"/>
          </ac:spMkLst>
        </pc:spChg>
        <pc:spChg chg="add mod">
          <ac:chgData name="Sudheendra Herkal" userId="f3c620e209f08778" providerId="LiveId" clId="{EDB08B13-A852-4598-A3F5-7C83E09B8ED4}" dt="2025-10-09T11:29:13.978" v="3514" actId="1076"/>
          <ac:spMkLst>
            <pc:docMk/>
            <pc:sldMk cId="585506794" sldId="364"/>
            <ac:spMk id="36" creationId="{D492A814-0FB9-B0A4-5609-4F3FA908C512}"/>
          </ac:spMkLst>
        </pc:spChg>
        <pc:spChg chg="add mod">
          <ac:chgData name="Sudheendra Herkal" userId="f3c620e209f08778" providerId="LiveId" clId="{EDB08B13-A852-4598-A3F5-7C83E09B8ED4}" dt="2025-10-09T11:29:19.899" v="3516" actId="1076"/>
          <ac:spMkLst>
            <pc:docMk/>
            <pc:sldMk cId="585506794" sldId="364"/>
            <ac:spMk id="39" creationId="{0209C212-2661-7527-038F-055DE04C3AFB}"/>
          </ac:spMkLst>
        </pc:spChg>
        <pc:spChg chg="add mod">
          <ac:chgData name="Sudheendra Herkal" userId="f3c620e209f08778" providerId="LiveId" clId="{EDB08B13-A852-4598-A3F5-7C83E09B8ED4}" dt="2025-10-09T11:29:07.384" v="3512" actId="1076"/>
          <ac:spMkLst>
            <pc:docMk/>
            <pc:sldMk cId="585506794" sldId="364"/>
            <ac:spMk id="40" creationId="{6F047100-13B0-9C0B-82A7-A88D82804F29}"/>
          </ac:spMkLst>
        </pc:spChg>
        <pc:spChg chg="add mod">
          <ac:chgData name="Sudheendra Herkal" userId="f3c620e209f08778" providerId="LiveId" clId="{EDB08B13-A852-4598-A3F5-7C83E09B8ED4}" dt="2025-10-09T11:29:16.291" v="3515" actId="1076"/>
          <ac:spMkLst>
            <pc:docMk/>
            <pc:sldMk cId="585506794" sldId="364"/>
            <ac:spMk id="41" creationId="{63320E64-3EC7-6311-7030-6F62B440FF73}"/>
          </ac:spMkLst>
        </pc:spChg>
        <pc:spChg chg="add mod">
          <ac:chgData name="Sudheendra Herkal" userId="f3c620e209f08778" providerId="LiveId" clId="{EDB08B13-A852-4598-A3F5-7C83E09B8ED4}" dt="2025-10-09T11:29:09.368" v="3513" actId="1076"/>
          <ac:spMkLst>
            <pc:docMk/>
            <pc:sldMk cId="585506794" sldId="364"/>
            <ac:spMk id="42" creationId="{FEACD2B5-AB30-9926-EBB6-09781A2F5955}"/>
          </ac:spMkLst>
        </pc:spChg>
        <pc:spChg chg="add mod">
          <ac:chgData name="Sudheendra Herkal" userId="f3c620e209f08778" providerId="LiveId" clId="{EDB08B13-A852-4598-A3F5-7C83E09B8ED4}" dt="2025-10-09T11:29:01.467" v="3510" actId="1076"/>
          <ac:spMkLst>
            <pc:docMk/>
            <pc:sldMk cId="585506794" sldId="364"/>
            <ac:spMk id="43" creationId="{9EDB3D49-CD91-04FF-9258-7B7F4CE00FAD}"/>
          </ac:spMkLst>
        </pc:spChg>
        <pc:spChg chg="add mod">
          <ac:chgData name="Sudheendra Herkal" userId="f3c620e209f08778" providerId="LiveId" clId="{EDB08B13-A852-4598-A3F5-7C83E09B8ED4}" dt="2025-10-09T10:52:51.259" v="3384" actId="164"/>
          <ac:spMkLst>
            <pc:docMk/>
            <pc:sldMk cId="585506794" sldId="364"/>
            <ac:spMk id="46" creationId="{EDF2C582-F9E0-2834-5D70-16BA86368E17}"/>
          </ac:spMkLst>
        </pc:spChg>
        <pc:spChg chg="add mod">
          <ac:chgData name="Sudheendra Herkal" userId="f3c620e209f08778" providerId="LiveId" clId="{EDB08B13-A852-4598-A3F5-7C83E09B8ED4}" dt="2025-10-09T10:52:51.259" v="3384" actId="164"/>
          <ac:spMkLst>
            <pc:docMk/>
            <pc:sldMk cId="585506794" sldId="364"/>
            <ac:spMk id="47" creationId="{83E78DAD-40CF-6519-A2F2-4DDFFD8BFB28}"/>
          </ac:spMkLst>
        </pc:spChg>
        <pc:spChg chg="add mod">
          <ac:chgData name="Sudheendra Herkal" userId="f3c620e209f08778" providerId="LiveId" clId="{EDB08B13-A852-4598-A3F5-7C83E09B8ED4}" dt="2025-10-09T10:52:51.259" v="3384" actId="164"/>
          <ac:spMkLst>
            <pc:docMk/>
            <pc:sldMk cId="585506794" sldId="364"/>
            <ac:spMk id="48" creationId="{D4B1E780-92FA-FD0E-BEAD-21E23EE66C4A}"/>
          </ac:spMkLst>
        </pc:spChg>
        <pc:spChg chg="add mod">
          <ac:chgData name="Sudheendra Herkal" userId="f3c620e209f08778" providerId="LiveId" clId="{EDB08B13-A852-4598-A3F5-7C83E09B8ED4}" dt="2025-10-09T10:52:51.259" v="3384" actId="164"/>
          <ac:spMkLst>
            <pc:docMk/>
            <pc:sldMk cId="585506794" sldId="364"/>
            <ac:spMk id="49" creationId="{BDAFD33A-C42C-3495-6482-62F1A043CA00}"/>
          </ac:spMkLst>
        </pc:spChg>
        <pc:spChg chg="add mod">
          <ac:chgData name="Sudheendra Herkal" userId="f3c620e209f08778" providerId="LiveId" clId="{EDB08B13-A852-4598-A3F5-7C83E09B8ED4}" dt="2025-10-09T10:53:15.762" v="3403" actId="1076"/>
          <ac:spMkLst>
            <pc:docMk/>
            <pc:sldMk cId="585506794" sldId="364"/>
            <ac:spMk id="51" creationId="{7BEDFC3E-AA07-A418-8B99-BFD716F734E1}"/>
          </ac:spMkLst>
        </pc:spChg>
        <pc:spChg chg="add mod">
          <ac:chgData name="Sudheendra Herkal" userId="f3c620e209f08778" providerId="LiveId" clId="{EDB08B13-A852-4598-A3F5-7C83E09B8ED4}" dt="2025-10-09T10:53:30.331" v="3409" actId="1076"/>
          <ac:spMkLst>
            <pc:docMk/>
            <pc:sldMk cId="585506794" sldId="364"/>
            <ac:spMk id="52" creationId="{FEEF74FF-0704-B6E1-8DBE-418557361509}"/>
          </ac:spMkLst>
        </pc:spChg>
        <pc:spChg chg="add mod">
          <ac:chgData name="Sudheendra Herkal" userId="f3c620e209f08778" providerId="LiveId" clId="{EDB08B13-A852-4598-A3F5-7C83E09B8ED4}" dt="2025-10-09T11:29:58.056" v="3530" actId="14100"/>
          <ac:spMkLst>
            <pc:docMk/>
            <pc:sldMk cId="585506794" sldId="364"/>
            <ac:spMk id="53" creationId="{62BA5154-677A-6487-A2E2-EA00B1D1AF00}"/>
          </ac:spMkLst>
        </pc:spChg>
        <pc:spChg chg="add mod ord">
          <ac:chgData name="Sudheendra Herkal" userId="f3c620e209f08778" providerId="LiveId" clId="{EDB08B13-A852-4598-A3F5-7C83E09B8ED4}" dt="2025-10-09T11:30:31.166" v="3538" actId="167"/>
          <ac:spMkLst>
            <pc:docMk/>
            <pc:sldMk cId="585506794" sldId="364"/>
            <ac:spMk id="54" creationId="{43AF4060-A141-E605-BCCD-AE2601D05864}"/>
          </ac:spMkLst>
        </pc:spChg>
        <pc:grpChg chg="add mod">
          <ac:chgData name="Sudheendra Herkal" userId="f3c620e209f08778" providerId="LiveId" clId="{EDB08B13-A852-4598-A3F5-7C83E09B8ED4}" dt="2025-10-09T10:51:20.739" v="3343" actId="164"/>
          <ac:grpSpMkLst>
            <pc:docMk/>
            <pc:sldMk cId="585506794" sldId="364"/>
            <ac:grpSpMk id="44" creationId="{04F23442-30B3-E64C-1CF7-A7D2778476DA}"/>
          </ac:grpSpMkLst>
        </pc:grpChg>
        <pc:grpChg chg="add mod">
          <ac:chgData name="Sudheendra Herkal" userId="f3c620e209f08778" providerId="LiveId" clId="{EDB08B13-A852-4598-A3F5-7C83E09B8ED4}" dt="2025-10-09T10:52:51.259" v="3384" actId="164"/>
          <ac:grpSpMkLst>
            <pc:docMk/>
            <pc:sldMk cId="585506794" sldId="364"/>
            <ac:grpSpMk id="45" creationId="{A9945260-D12A-BE42-8F9A-347CB0236BBB}"/>
          </ac:grpSpMkLst>
        </pc:grpChg>
        <pc:grpChg chg="add mod">
          <ac:chgData name="Sudheendra Herkal" userId="f3c620e209f08778" providerId="LiveId" clId="{EDB08B13-A852-4598-A3F5-7C83E09B8ED4}" dt="2025-10-09T10:52:51.259" v="3384" actId="164"/>
          <ac:grpSpMkLst>
            <pc:docMk/>
            <pc:sldMk cId="585506794" sldId="364"/>
            <ac:grpSpMk id="50" creationId="{7E80D267-9020-FB74-A033-DCB0C000844E}"/>
          </ac:grpSpMkLst>
        </pc:grpChg>
        <pc:cxnChg chg="add mod">
          <ac:chgData name="Sudheendra Herkal" userId="f3c620e209f08778" providerId="LiveId" clId="{EDB08B13-A852-4598-A3F5-7C83E09B8ED4}" dt="2025-10-09T10:51:15.872" v="3340" actId="164"/>
          <ac:cxnSpMkLst>
            <pc:docMk/>
            <pc:sldMk cId="585506794" sldId="364"/>
            <ac:cxnSpMk id="5" creationId="{6BB380C4-3EAD-89DC-5AAC-401DD702A990}"/>
          </ac:cxnSpMkLst>
        </pc:cxnChg>
        <pc:cxnChg chg="add mod">
          <ac:chgData name="Sudheendra Herkal" userId="f3c620e209f08778" providerId="LiveId" clId="{EDB08B13-A852-4598-A3F5-7C83E09B8ED4}" dt="2025-10-09T10:51:15.872" v="3340" actId="164"/>
          <ac:cxnSpMkLst>
            <pc:docMk/>
            <pc:sldMk cId="585506794" sldId="364"/>
            <ac:cxnSpMk id="8" creationId="{82699B1F-A67D-A998-34A4-A2BD4DF1FB8A}"/>
          </ac:cxnSpMkLst>
        </pc:cxnChg>
        <pc:cxnChg chg="add mod">
          <ac:chgData name="Sudheendra Herkal" userId="f3c620e209f08778" providerId="LiveId" clId="{EDB08B13-A852-4598-A3F5-7C83E09B8ED4}" dt="2025-10-09T10:51:15.872" v="3340" actId="164"/>
          <ac:cxnSpMkLst>
            <pc:docMk/>
            <pc:sldMk cId="585506794" sldId="364"/>
            <ac:cxnSpMk id="9" creationId="{0D0B3F62-4798-2875-128C-5374158E60DA}"/>
          </ac:cxnSpMkLst>
        </pc:cxnChg>
        <pc:cxnChg chg="add mod">
          <ac:chgData name="Sudheendra Herkal" userId="f3c620e209f08778" providerId="LiveId" clId="{EDB08B13-A852-4598-A3F5-7C83E09B8ED4}" dt="2025-10-09T10:51:15.872" v="3340" actId="164"/>
          <ac:cxnSpMkLst>
            <pc:docMk/>
            <pc:sldMk cId="585506794" sldId="364"/>
            <ac:cxnSpMk id="11" creationId="{0E51DBBA-6332-D4AC-59E9-B3CB9E94BA86}"/>
          </ac:cxnSpMkLst>
        </pc:cxnChg>
        <pc:cxnChg chg="add mod">
          <ac:chgData name="Sudheendra Herkal" userId="f3c620e209f08778" providerId="LiveId" clId="{EDB08B13-A852-4598-A3F5-7C83E09B8ED4}" dt="2025-10-09T10:51:15.872" v="3340" actId="164"/>
          <ac:cxnSpMkLst>
            <pc:docMk/>
            <pc:sldMk cId="585506794" sldId="364"/>
            <ac:cxnSpMk id="12" creationId="{844DC3F0-C269-D72C-A13A-AF716FDDBCC8}"/>
          </ac:cxnSpMkLst>
        </pc:cxnChg>
        <pc:cxnChg chg="add mod">
          <ac:chgData name="Sudheendra Herkal" userId="f3c620e209f08778" providerId="LiveId" clId="{EDB08B13-A852-4598-A3F5-7C83E09B8ED4}" dt="2025-10-09T10:51:15.872" v="3340" actId="164"/>
          <ac:cxnSpMkLst>
            <pc:docMk/>
            <pc:sldMk cId="585506794" sldId="364"/>
            <ac:cxnSpMk id="13" creationId="{E551A250-6A44-6D82-6B3C-F53D9AD05953}"/>
          </ac:cxnSpMkLst>
        </pc:cxnChg>
        <pc:cxnChg chg="add mod">
          <ac:chgData name="Sudheendra Herkal" userId="f3c620e209f08778" providerId="LiveId" clId="{EDB08B13-A852-4598-A3F5-7C83E09B8ED4}" dt="2025-10-09T10:51:15.872" v="3340" actId="164"/>
          <ac:cxnSpMkLst>
            <pc:docMk/>
            <pc:sldMk cId="585506794" sldId="364"/>
            <ac:cxnSpMk id="14" creationId="{14136569-4A82-282C-5110-C8F5BC6825F1}"/>
          </ac:cxnSpMkLst>
        </pc:cxnChg>
        <pc:cxnChg chg="add mod">
          <ac:chgData name="Sudheendra Herkal" userId="f3c620e209f08778" providerId="LiveId" clId="{EDB08B13-A852-4598-A3F5-7C83E09B8ED4}" dt="2025-10-09T10:51:15.872" v="3340" actId="164"/>
          <ac:cxnSpMkLst>
            <pc:docMk/>
            <pc:sldMk cId="585506794" sldId="364"/>
            <ac:cxnSpMk id="24" creationId="{80F732C6-8727-3DF3-C7D6-7DC09A1659EF}"/>
          </ac:cxnSpMkLst>
        </pc:cxnChg>
        <pc:cxnChg chg="add mod">
          <ac:chgData name="Sudheendra Herkal" userId="f3c620e209f08778" providerId="LiveId" clId="{EDB08B13-A852-4598-A3F5-7C83E09B8ED4}" dt="2025-10-09T10:51:15.872" v="3340" actId="164"/>
          <ac:cxnSpMkLst>
            <pc:docMk/>
            <pc:sldMk cId="585506794" sldId="364"/>
            <ac:cxnSpMk id="25" creationId="{E91BB9EE-5D3F-6572-2320-918E640CEC0B}"/>
          </ac:cxnSpMkLst>
        </pc:cxnChg>
        <pc:cxnChg chg="add mod">
          <ac:chgData name="Sudheendra Herkal" userId="f3c620e209f08778" providerId="LiveId" clId="{EDB08B13-A852-4598-A3F5-7C83E09B8ED4}" dt="2025-10-09T10:51:15.872" v="3340" actId="164"/>
          <ac:cxnSpMkLst>
            <pc:docMk/>
            <pc:sldMk cId="585506794" sldId="364"/>
            <ac:cxnSpMk id="30" creationId="{6FEA775F-FE01-36F0-B6C9-EA541D7F9ED1}"/>
          </ac:cxnSpMkLst>
        </pc:cxnChg>
      </pc:sldChg>
      <pc:sldChg chg="addSp delSp modSp new mod">
        <pc:chgData name="Sudheendra Herkal" userId="f3c620e209f08778" providerId="LiveId" clId="{EDB08B13-A852-4598-A3F5-7C83E09B8ED4}" dt="2025-10-09T11:42:19.870" v="4240" actId="1076"/>
        <pc:sldMkLst>
          <pc:docMk/>
          <pc:sldMk cId="1174977947" sldId="365"/>
        </pc:sldMkLst>
        <pc:spChg chg="mod">
          <ac:chgData name="Sudheendra Herkal" userId="f3c620e209f08778" providerId="LiveId" clId="{EDB08B13-A852-4598-A3F5-7C83E09B8ED4}" dt="2025-10-09T11:39:36.900" v="4176" actId="20577"/>
          <ac:spMkLst>
            <pc:docMk/>
            <pc:sldMk cId="1174977947" sldId="365"/>
            <ac:spMk id="2" creationId="{E0080D4B-8655-C295-3D80-27E6EDE2612C}"/>
          </ac:spMkLst>
        </pc:spChg>
        <pc:spChg chg="add mod">
          <ac:chgData name="Sudheendra Herkal" userId="f3c620e209f08778" providerId="LiveId" clId="{EDB08B13-A852-4598-A3F5-7C83E09B8ED4}" dt="2025-10-09T11:42:03.899" v="4218" actId="1582"/>
          <ac:spMkLst>
            <pc:docMk/>
            <pc:sldMk cId="1174977947" sldId="365"/>
            <ac:spMk id="12" creationId="{B37FC345-8302-D91C-1FD6-B09150E1C438}"/>
          </ac:spMkLst>
        </pc:spChg>
        <pc:spChg chg="add mod">
          <ac:chgData name="Sudheendra Herkal" userId="f3c620e209f08778" providerId="LiveId" clId="{EDB08B13-A852-4598-A3F5-7C83E09B8ED4}" dt="2025-10-09T11:42:19.870" v="4240" actId="1076"/>
          <ac:spMkLst>
            <pc:docMk/>
            <pc:sldMk cId="1174977947" sldId="365"/>
            <ac:spMk id="13" creationId="{C9348327-2ED6-76B5-E470-7D66E2AE3ECA}"/>
          </ac:spMkLst>
        </pc:spChg>
        <pc:grpChg chg="add mod">
          <ac:chgData name="Sudheendra Herkal" userId="f3c620e209f08778" providerId="LiveId" clId="{EDB08B13-A852-4598-A3F5-7C83E09B8ED4}" dt="2025-10-09T11:41:42.697" v="4213" actId="1076"/>
          <ac:grpSpMkLst>
            <pc:docMk/>
            <pc:sldMk cId="1174977947" sldId="365"/>
            <ac:grpSpMk id="11" creationId="{99C3626D-F14F-4AB7-FE71-34693A3D3F0A}"/>
          </ac:grpSpMkLst>
        </pc:grpChg>
        <pc:picChg chg="add mod">
          <ac:chgData name="Sudheendra Herkal" userId="f3c620e209f08778" providerId="LiveId" clId="{EDB08B13-A852-4598-A3F5-7C83E09B8ED4}" dt="2025-10-09T11:41:42.697" v="4213" actId="1076"/>
          <ac:picMkLst>
            <pc:docMk/>
            <pc:sldMk cId="1174977947" sldId="365"/>
            <ac:picMk id="4" creationId="{FD419F3A-AF1F-7BB4-B671-AA2A925DB386}"/>
          </ac:picMkLst>
        </pc:picChg>
        <pc:picChg chg="add mod">
          <ac:chgData name="Sudheendra Herkal" userId="f3c620e209f08778" providerId="LiveId" clId="{EDB08B13-A852-4598-A3F5-7C83E09B8ED4}" dt="2025-10-09T11:41:42.697" v="4213" actId="1076"/>
          <ac:picMkLst>
            <pc:docMk/>
            <pc:sldMk cId="1174977947" sldId="365"/>
            <ac:picMk id="5" creationId="{51EEBB65-3685-3B13-F7C3-87F3FECA48C0}"/>
          </ac:picMkLst>
        </pc:picChg>
        <pc:picChg chg="add mod">
          <ac:chgData name="Sudheendra Herkal" userId="f3c620e209f08778" providerId="LiveId" clId="{EDB08B13-A852-4598-A3F5-7C83E09B8ED4}" dt="2025-10-09T11:41:42.697" v="4213" actId="1076"/>
          <ac:picMkLst>
            <pc:docMk/>
            <pc:sldMk cId="1174977947" sldId="365"/>
            <ac:picMk id="6" creationId="{76365B60-CD85-808D-6E51-247E78CC03AD}"/>
          </ac:picMkLst>
        </pc:picChg>
        <pc:picChg chg="add mod">
          <ac:chgData name="Sudheendra Herkal" userId="f3c620e209f08778" providerId="LiveId" clId="{EDB08B13-A852-4598-A3F5-7C83E09B8ED4}" dt="2025-10-09T11:41:42.697" v="4213" actId="1076"/>
          <ac:picMkLst>
            <pc:docMk/>
            <pc:sldMk cId="1174977947" sldId="365"/>
            <ac:picMk id="2050" creationId="{5791D951-8566-210A-DA2A-D2A5AE30F785}"/>
          </ac:picMkLst>
        </pc:picChg>
        <pc:cxnChg chg="add mod">
          <ac:chgData name="Sudheendra Herkal" userId="f3c620e209f08778" providerId="LiveId" clId="{EDB08B13-A852-4598-A3F5-7C83E09B8ED4}" dt="2025-10-09T11:41:42.697" v="4213" actId="1076"/>
          <ac:cxnSpMkLst>
            <pc:docMk/>
            <pc:sldMk cId="1174977947" sldId="365"/>
            <ac:cxnSpMk id="8" creationId="{96BE08C5-CB85-FEB9-C75E-32B7031BCA2C}"/>
          </ac:cxnSpMkLst>
        </pc:cxnChg>
        <pc:cxnChg chg="add mod">
          <ac:chgData name="Sudheendra Herkal" userId="f3c620e209f08778" providerId="LiveId" clId="{EDB08B13-A852-4598-A3F5-7C83E09B8ED4}" dt="2025-10-09T11:41:42.697" v="4213" actId="1076"/>
          <ac:cxnSpMkLst>
            <pc:docMk/>
            <pc:sldMk cId="1174977947" sldId="365"/>
            <ac:cxnSpMk id="9" creationId="{615B1CE0-93DC-AA65-2570-AA4D2E8BFB45}"/>
          </ac:cxnSpMkLst>
        </pc:cxnChg>
        <pc:cxnChg chg="add mod">
          <ac:chgData name="Sudheendra Herkal" userId="f3c620e209f08778" providerId="LiveId" clId="{EDB08B13-A852-4598-A3F5-7C83E09B8ED4}" dt="2025-10-09T11:41:42.697" v="4213" actId="1076"/>
          <ac:cxnSpMkLst>
            <pc:docMk/>
            <pc:sldMk cId="1174977947" sldId="365"/>
            <ac:cxnSpMk id="10" creationId="{E3460675-5BFF-136C-A8A6-26E9D5DC15E8}"/>
          </ac:cxnSpMkLst>
        </pc:cxnChg>
      </pc:sldChg>
      <pc:sldChg chg="modSp new mod modNotesTx">
        <pc:chgData name="Sudheendra Herkal" userId="f3c620e209f08778" providerId="LiveId" clId="{EDB08B13-A852-4598-A3F5-7C83E09B8ED4}" dt="2025-10-09T12:48:06.021" v="6777" actId="20577"/>
        <pc:sldMkLst>
          <pc:docMk/>
          <pc:sldMk cId="365300225" sldId="366"/>
        </pc:sldMkLst>
        <pc:spChg chg="mod">
          <ac:chgData name="Sudheendra Herkal" userId="f3c620e209f08778" providerId="LiveId" clId="{EDB08B13-A852-4598-A3F5-7C83E09B8ED4}" dt="2025-10-09T11:42:34.541" v="4257" actId="20577"/>
          <ac:spMkLst>
            <pc:docMk/>
            <pc:sldMk cId="365300225" sldId="366"/>
            <ac:spMk id="2" creationId="{AA77D74E-CB23-A2E3-9787-6AB5C6DFFD3C}"/>
          </ac:spMkLst>
        </pc:spChg>
        <pc:spChg chg="mod">
          <ac:chgData name="Sudheendra Herkal" userId="f3c620e209f08778" providerId="LiveId" clId="{EDB08B13-A852-4598-A3F5-7C83E09B8ED4}" dt="2025-10-09T12:48:06.021" v="6777" actId="20577"/>
          <ac:spMkLst>
            <pc:docMk/>
            <pc:sldMk cId="365300225" sldId="366"/>
            <ac:spMk id="3" creationId="{DB7E0EBD-F848-3483-5CAD-0699A92383CB}"/>
          </ac:spMkLst>
        </pc:spChg>
      </pc:sldChg>
      <pc:sldChg chg="addSp modSp new mod">
        <pc:chgData name="Sudheendra Herkal" userId="f3c620e209f08778" providerId="LiveId" clId="{EDB08B13-A852-4598-A3F5-7C83E09B8ED4}" dt="2025-10-09T12:52:34.148" v="6875" actId="20577"/>
        <pc:sldMkLst>
          <pc:docMk/>
          <pc:sldMk cId="2471643902" sldId="367"/>
        </pc:sldMkLst>
        <pc:spChg chg="mod">
          <ac:chgData name="Sudheendra Herkal" userId="f3c620e209f08778" providerId="LiveId" clId="{EDB08B13-A852-4598-A3F5-7C83E09B8ED4}" dt="2025-10-09T11:48:09.481" v="4819" actId="20577"/>
          <ac:spMkLst>
            <pc:docMk/>
            <pc:sldMk cId="2471643902" sldId="367"/>
            <ac:spMk id="2" creationId="{2E48A2CA-3F7C-C7D4-98AF-458B1AB56D7E}"/>
          </ac:spMkLst>
        </pc:spChg>
        <pc:spChg chg="mod">
          <ac:chgData name="Sudheendra Herkal" userId="f3c620e209f08778" providerId="LiveId" clId="{EDB08B13-A852-4598-A3F5-7C83E09B8ED4}" dt="2025-10-09T12:52:05.311" v="6868" actId="20577"/>
          <ac:spMkLst>
            <pc:docMk/>
            <pc:sldMk cId="2471643902" sldId="367"/>
            <ac:spMk id="3" creationId="{06505FF5-75C6-6F28-E72B-743CE714DAAD}"/>
          </ac:spMkLst>
        </pc:spChg>
        <pc:spChg chg="add mod">
          <ac:chgData name="Sudheendra Herkal" userId="f3c620e209f08778" providerId="LiveId" clId="{EDB08B13-A852-4598-A3F5-7C83E09B8ED4}" dt="2025-10-09T12:50:24.954" v="6786" actId="1076"/>
          <ac:spMkLst>
            <pc:docMk/>
            <pc:sldMk cId="2471643902" sldId="367"/>
            <ac:spMk id="4" creationId="{42ACE7B8-FA1A-CD5E-6075-44F841CA927A}"/>
          </ac:spMkLst>
        </pc:spChg>
        <pc:spChg chg="add mod">
          <ac:chgData name="Sudheendra Herkal" userId="f3c620e209f08778" providerId="LiveId" clId="{EDB08B13-A852-4598-A3F5-7C83E09B8ED4}" dt="2025-10-09T12:52:34.148" v="6875" actId="20577"/>
          <ac:spMkLst>
            <pc:docMk/>
            <pc:sldMk cId="2471643902" sldId="367"/>
            <ac:spMk id="5" creationId="{6494DE6E-B69E-128E-FC72-A4F368F7EC4D}"/>
          </ac:spMkLst>
        </pc:spChg>
        <pc:grpChg chg="add mod">
          <ac:chgData name="Sudheendra Herkal" userId="f3c620e209f08778" providerId="LiveId" clId="{EDB08B13-A852-4598-A3F5-7C83E09B8ED4}" dt="2025-10-09T12:50:10.980" v="6783" actId="14100"/>
          <ac:grpSpMkLst>
            <pc:docMk/>
            <pc:sldMk cId="2471643902" sldId="367"/>
            <ac:grpSpMk id="6" creationId="{39A4047F-FBF0-6FA0-B078-8EA634AEE538}"/>
          </ac:grpSpMkLst>
        </pc:grpChg>
      </pc:sldChg>
      <pc:sldChg chg="delSp modSp add mod">
        <pc:chgData name="Sudheendra Herkal" userId="f3c620e209f08778" providerId="LiveId" clId="{EDB08B13-A852-4598-A3F5-7C83E09B8ED4}" dt="2025-10-09T12:27:03.337" v="6148" actId="1076"/>
        <pc:sldMkLst>
          <pc:docMk/>
          <pc:sldMk cId="1670509580" sldId="368"/>
        </pc:sldMkLst>
        <pc:spChg chg="mod">
          <ac:chgData name="Sudheendra Herkal" userId="f3c620e209f08778" providerId="LiveId" clId="{EDB08B13-A852-4598-A3F5-7C83E09B8ED4}" dt="2025-10-09T12:27:03.337" v="6148" actId="1076"/>
          <ac:spMkLst>
            <pc:docMk/>
            <pc:sldMk cId="1670509580" sldId="368"/>
            <ac:spMk id="3" creationId="{FA38AA6F-3A21-177A-B1D9-41FC95A65ADB}"/>
          </ac:spMkLst>
        </pc:spChg>
      </pc:sldChg>
      <pc:sldChg chg="addSp delSp modSp new mod">
        <pc:chgData name="Sudheendra Herkal" userId="f3c620e209f08778" providerId="LiveId" clId="{EDB08B13-A852-4598-A3F5-7C83E09B8ED4}" dt="2025-10-09T12:28:57.447" v="6228" actId="20577"/>
        <pc:sldMkLst>
          <pc:docMk/>
          <pc:sldMk cId="57302856" sldId="369"/>
        </pc:sldMkLst>
        <pc:spChg chg="mod">
          <ac:chgData name="Sudheendra Herkal" userId="f3c620e209f08778" providerId="LiveId" clId="{EDB08B13-A852-4598-A3F5-7C83E09B8ED4}" dt="2025-10-09T12:27:57.744" v="6174" actId="20577"/>
          <ac:spMkLst>
            <pc:docMk/>
            <pc:sldMk cId="57302856" sldId="369"/>
            <ac:spMk id="2" creationId="{F5D5D4C9-542E-DCF0-9444-501ECC8AA524}"/>
          </ac:spMkLst>
        </pc:spChg>
        <pc:spChg chg="add mod">
          <ac:chgData name="Sudheendra Herkal" userId="f3c620e209f08778" providerId="LiveId" clId="{EDB08B13-A852-4598-A3F5-7C83E09B8ED4}" dt="2025-10-09T12:28:57.447" v="6228" actId="20577"/>
          <ac:spMkLst>
            <pc:docMk/>
            <pc:sldMk cId="57302856" sldId="369"/>
            <ac:spMk id="4" creationId="{B4AC80B0-5088-5F65-3091-220901E6AF34}"/>
          </ac:spMkLst>
        </pc:spChg>
        <pc:picChg chg="add mod">
          <ac:chgData name="Sudheendra Herkal" userId="f3c620e209f08778" providerId="LiveId" clId="{EDB08B13-A852-4598-A3F5-7C83E09B8ED4}" dt="2025-10-09T12:28:18.291" v="6177" actId="1076"/>
          <ac:picMkLst>
            <pc:docMk/>
            <pc:sldMk cId="57302856" sldId="369"/>
            <ac:picMk id="3074" creationId="{FEB7F485-4762-0511-4FFB-4CC24033E10F}"/>
          </ac:picMkLst>
        </pc:picChg>
      </pc:sldChg>
      <pc:sldChg chg="addSp modSp new mod modAnim modNotesTx">
        <pc:chgData name="Sudheendra Herkal" userId="f3c620e209f08778" providerId="LiveId" clId="{EDB08B13-A852-4598-A3F5-7C83E09B8ED4}" dt="2025-10-09T12:46:06.618" v="6761" actId="20577"/>
        <pc:sldMkLst>
          <pc:docMk/>
          <pc:sldMk cId="499465743" sldId="370"/>
        </pc:sldMkLst>
        <pc:spChg chg="mod">
          <ac:chgData name="Sudheendra Herkal" userId="f3c620e209f08778" providerId="LiveId" clId="{EDB08B13-A852-4598-A3F5-7C83E09B8ED4}" dt="2025-10-09T12:31:32.315" v="6255" actId="20577"/>
          <ac:spMkLst>
            <pc:docMk/>
            <pc:sldMk cId="499465743" sldId="370"/>
            <ac:spMk id="2" creationId="{F8D39C2D-D0E4-C5EB-B788-8FE20C0DBE67}"/>
          </ac:spMkLst>
        </pc:spChg>
        <pc:spChg chg="mod">
          <ac:chgData name="Sudheendra Herkal" userId="f3c620e209f08778" providerId="LiveId" clId="{EDB08B13-A852-4598-A3F5-7C83E09B8ED4}" dt="2025-10-09T12:46:06.618" v="6761" actId="20577"/>
          <ac:spMkLst>
            <pc:docMk/>
            <pc:sldMk cId="499465743" sldId="370"/>
            <ac:spMk id="3" creationId="{4DC7DD28-64E1-B0C5-39B1-789D797AAAE9}"/>
          </ac:spMkLst>
        </pc:spChg>
        <pc:spChg chg="add mod">
          <ac:chgData name="Sudheendra Herkal" userId="f3c620e209f08778" providerId="LiveId" clId="{EDB08B13-A852-4598-A3F5-7C83E09B8ED4}" dt="2025-10-09T12:33:59.582" v="6398" actId="164"/>
          <ac:spMkLst>
            <pc:docMk/>
            <pc:sldMk cId="499465743" sldId="370"/>
            <ac:spMk id="8" creationId="{EB68730A-6E4D-3269-2216-CB293344765C}"/>
          </ac:spMkLst>
        </pc:spChg>
        <pc:spChg chg="add mod">
          <ac:chgData name="Sudheendra Herkal" userId="f3c620e209f08778" providerId="LiveId" clId="{EDB08B13-A852-4598-A3F5-7C83E09B8ED4}" dt="2025-10-09T12:33:59.582" v="6398" actId="164"/>
          <ac:spMkLst>
            <pc:docMk/>
            <pc:sldMk cId="499465743" sldId="370"/>
            <ac:spMk id="9" creationId="{2402413D-81ED-F58D-6D0D-CCDAD0663E04}"/>
          </ac:spMkLst>
        </pc:spChg>
        <pc:spChg chg="add mod">
          <ac:chgData name="Sudheendra Herkal" userId="f3c620e209f08778" providerId="LiveId" clId="{EDB08B13-A852-4598-A3F5-7C83E09B8ED4}" dt="2025-10-09T12:33:59.582" v="6398" actId="164"/>
          <ac:spMkLst>
            <pc:docMk/>
            <pc:sldMk cId="499465743" sldId="370"/>
            <ac:spMk id="19" creationId="{8081465C-9D74-154E-FA09-E262B28E8278}"/>
          </ac:spMkLst>
        </pc:spChg>
        <pc:spChg chg="add mod">
          <ac:chgData name="Sudheendra Herkal" userId="f3c620e209f08778" providerId="LiveId" clId="{EDB08B13-A852-4598-A3F5-7C83E09B8ED4}" dt="2025-10-09T12:33:59.582" v="6398" actId="164"/>
          <ac:spMkLst>
            <pc:docMk/>
            <pc:sldMk cId="499465743" sldId="370"/>
            <ac:spMk id="20" creationId="{4C97A058-7D0A-F0C3-9568-531F0C364BE1}"/>
          </ac:spMkLst>
        </pc:spChg>
        <pc:spChg chg="add mod">
          <ac:chgData name="Sudheendra Herkal" userId="f3c620e209f08778" providerId="LiveId" clId="{EDB08B13-A852-4598-A3F5-7C83E09B8ED4}" dt="2025-10-09T12:33:59.582" v="6398" actId="164"/>
          <ac:spMkLst>
            <pc:docMk/>
            <pc:sldMk cId="499465743" sldId="370"/>
            <ac:spMk id="21" creationId="{38E120D2-DB14-3FAD-21BC-925DA18BC4B8}"/>
          </ac:spMkLst>
        </pc:spChg>
        <pc:grpChg chg="add mod">
          <ac:chgData name="Sudheendra Herkal" userId="f3c620e209f08778" providerId="LiveId" clId="{EDB08B13-A852-4598-A3F5-7C83E09B8ED4}" dt="2025-10-09T12:42:53.510" v="6700" actId="1076"/>
          <ac:grpSpMkLst>
            <pc:docMk/>
            <pc:sldMk cId="499465743" sldId="370"/>
            <ac:grpSpMk id="23" creationId="{C8400C7D-EA33-F383-B532-F636480679BA}"/>
          </ac:grpSpMkLst>
        </pc:grpChg>
        <pc:picChg chg="add mod modCrop">
          <ac:chgData name="Sudheendra Herkal" userId="f3c620e209f08778" providerId="LiveId" clId="{EDB08B13-A852-4598-A3F5-7C83E09B8ED4}" dt="2025-10-09T12:42:56.290" v="6701" actId="1076"/>
          <ac:picMkLst>
            <pc:docMk/>
            <pc:sldMk cId="499465743" sldId="370"/>
            <ac:picMk id="25" creationId="{2A78D5F9-981F-3BFD-5365-487DCA570188}"/>
          </ac:picMkLst>
        </pc:picChg>
        <pc:cxnChg chg="add mod">
          <ac:chgData name="Sudheendra Herkal" userId="f3c620e209f08778" providerId="LiveId" clId="{EDB08B13-A852-4598-A3F5-7C83E09B8ED4}" dt="2025-10-09T12:33:59.582" v="6398" actId="164"/>
          <ac:cxnSpMkLst>
            <pc:docMk/>
            <pc:sldMk cId="499465743" sldId="370"/>
            <ac:cxnSpMk id="5" creationId="{373B4005-83BC-617B-F8CF-BB9408BBBD20}"/>
          </ac:cxnSpMkLst>
        </pc:cxnChg>
        <pc:cxnChg chg="add mod">
          <ac:chgData name="Sudheendra Herkal" userId="f3c620e209f08778" providerId="LiveId" clId="{EDB08B13-A852-4598-A3F5-7C83E09B8ED4}" dt="2025-10-09T12:33:59.582" v="6398" actId="164"/>
          <ac:cxnSpMkLst>
            <pc:docMk/>
            <pc:sldMk cId="499465743" sldId="370"/>
            <ac:cxnSpMk id="7" creationId="{29661B09-973A-B4C4-6864-4C845CBB4F21}"/>
          </ac:cxnSpMkLst>
        </pc:cxnChg>
        <pc:cxnChg chg="add mod">
          <ac:chgData name="Sudheendra Herkal" userId="f3c620e209f08778" providerId="LiveId" clId="{EDB08B13-A852-4598-A3F5-7C83E09B8ED4}" dt="2025-10-09T12:33:59.582" v="6398" actId="164"/>
          <ac:cxnSpMkLst>
            <pc:docMk/>
            <pc:sldMk cId="499465743" sldId="370"/>
            <ac:cxnSpMk id="11" creationId="{D4BA95B5-C7AB-B16A-DC51-068B13812841}"/>
          </ac:cxnSpMkLst>
        </pc:cxnChg>
        <pc:cxnChg chg="add mod">
          <ac:chgData name="Sudheendra Herkal" userId="f3c620e209f08778" providerId="LiveId" clId="{EDB08B13-A852-4598-A3F5-7C83E09B8ED4}" dt="2025-10-09T12:33:59.582" v="6398" actId="164"/>
          <ac:cxnSpMkLst>
            <pc:docMk/>
            <pc:sldMk cId="499465743" sldId="370"/>
            <ac:cxnSpMk id="12" creationId="{1B07A993-750A-FFB0-8BE5-965F66B51491}"/>
          </ac:cxnSpMkLst>
        </pc:cxnChg>
        <pc:cxnChg chg="add mod">
          <ac:chgData name="Sudheendra Herkal" userId="f3c620e209f08778" providerId="LiveId" clId="{EDB08B13-A852-4598-A3F5-7C83E09B8ED4}" dt="2025-10-09T12:33:59.582" v="6398" actId="164"/>
          <ac:cxnSpMkLst>
            <pc:docMk/>
            <pc:sldMk cId="499465743" sldId="370"/>
            <ac:cxnSpMk id="14" creationId="{9A28EF31-4039-095C-FC70-D242DFEFBA9D}"/>
          </ac:cxnSpMkLst>
        </pc:cxnChg>
        <pc:cxnChg chg="add mod">
          <ac:chgData name="Sudheendra Herkal" userId="f3c620e209f08778" providerId="LiveId" clId="{EDB08B13-A852-4598-A3F5-7C83E09B8ED4}" dt="2025-10-09T12:33:59.582" v="6398" actId="164"/>
          <ac:cxnSpMkLst>
            <pc:docMk/>
            <pc:sldMk cId="499465743" sldId="370"/>
            <ac:cxnSpMk id="16" creationId="{C8CF7EF3-4B67-1C31-5632-E7A60694872C}"/>
          </ac:cxnSpMkLst>
        </pc:cxnChg>
        <pc:cxnChg chg="add mod">
          <ac:chgData name="Sudheendra Herkal" userId="f3c620e209f08778" providerId="LiveId" clId="{EDB08B13-A852-4598-A3F5-7C83E09B8ED4}" dt="2025-10-09T12:33:59.582" v="6398" actId="164"/>
          <ac:cxnSpMkLst>
            <pc:docMk/>
            <pc:sldMk cId="499465743" sldId="370"/>
            <ac:cxnSpMk id="18" creationId="{C939A553-6897-4ABA-E726-675DD1F520C6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790006-4F15-49C5-9342-FAA5B5B69260}" type="datetimeFigureOut">
              <a:rPr lang="en-IN" smtClean="0"/>
              <a:t>23-10-2025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479FC-F582-4B96-A98D-4C9FD49951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55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479FC-F582-4B96-A98D-4C9FD49951FC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700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479FC-F582-4B96-A98D-4C9FD49951F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005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</m:oMath>
                </a14:m>
                <a:r>
                  <a:rPr lang="en-IN" dirty="0"/>
                  <a:t>(x) = sin(pi x)/ pi x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0" i="0">
                    <a:latin typeface="Cambria Math" panose="02040503050406030204" pitchFamily="18" charset="0"/>
                  </a:rPr>
                  <a:t>𝑠𝑖𝑛𝑐</a:t>
                </a:r>
                <a:r>
                  <a:rPr lang="en-IN" dirty="0"/>
                  <a:t>(x) = sin(pi x)/ pi x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479FC-F582-4B96-A98D-4C9FD49951F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401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479FC-F582-4B96-A98D-4C9FD49951F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182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479FC-F582-4B96-A98D-4C9FD49951FC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052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if you would have tried to fit a cosine here, you would have gotten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4479FC-F582-4B96-A98D-4C9FD49951FC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016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23-Oct-25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33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23-Oct-25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4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23-Oct-25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35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882" y="0"/>
            <a:ext cx="10581017" cy="74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882" y="871269"/>
            <a:ext cx="10581017" cy="517584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23-Oct-25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245-2451831_iit-madras-logo – Department of Ocean Engineering">
            <a:extLst>
              <a:ext uri="{FF2B5EF4-FFF2-40B4-BE49-F238E27FC236}">
                <a16:creationId xmlns:a16="http://schemas.microsoft.com/office/drawing/2014/main" id="{E32644BA-629A-CD46-8E1C-CEC2D0880B3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7389" y="6356350"/>
            <a:ext cx="452887" cy="47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69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23-Oct-25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4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0"/>
            <a:ext cx="10691265" cy="7524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7911" y="1145666"/>
            <a:ext cx="5212080" cy="48162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9552" y="1138807"/>
            <a:ext cx="5212080" cy="4823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23-Oct-25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1793DA-7BEB-53E6-7883-ED7DB38473EB}"/>
              </a:ext>
            </a:extLst>
          </p:cNvPr>
          <p:cNvCxnSpPr/>
          <p:nvPr userDrawn="1"/>
        </p:nvCxnSpPr>
        <p:spPr>
          <a:xfrm>
            <a:off x="5857875" y="885825"/>
            <a:ext cx="0" cy="51816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915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23-Oct-25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4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67" y="0"/>
            <a:ext cx="10691265" cy="7159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23-Oct-25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78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23-Oct-25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948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23-Oct-25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867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23-Oct-25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879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23-Oct-25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59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8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Relationship Id="rId9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3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21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5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0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image" Target="../media/image76.png"/><Relationship Id="rId12" Type="http://schemas.openxmlformats.org/officeDocument/2006/relationships/image" Target="../media/image31.png"/><Relationship Id="rId17" Type="http://schemas.openxmlformats.org/officeDocument/2006/relationships/image" Target="../media/image7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0.png"/><Relationship Id="rId15" Type="http://schemas.openxmlformats.org/officeDocument/2006/relationships/image" Target="../media/image35.png"/><Relationship Id="rId10" Type="http://schemas.openxmlformats.org/officeDocument/2006/relationships/image" Target="../media/image29.png"/><Relationship Id="rId9" Type="http://schemas.openxmlformats.org/officeDocument/2006/relationships/image" Target="../media/image28.png"/><Relationship Id="rId1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4" name="Picture 3" descr="A close up of a blue and white swirl&#10;&#10;Description automatically generated">
            <a:extLst>
              <a:ext uri="{FF2B5EF4-FFF2-40B4-BE49-F238E27FC236}">
                <a16:creationId xmlns:a16="http://schemas.microsoft.com/office/drawing/2014/main" id="{6939927E-2F68-C3D7-105F-82888B4BF9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73" b="477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0"/>
            <a:ext cx="12191999" cy="137160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EBE441-9013-3A7F-EB64-42A80AA1D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" y="5715000"/>
            <a:ext cx="10714984" cy="960120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2800" dirty="0"/>
              <a:t>CV5100: Modelling, Uncertainty and Data for Engineers</a:t>
            </a:r>
            <a:br>
              <a:rPr lang="en-US" sz="2800" dirty="0"/>
            </a:br>
            <a:r>
              <a:rPr lang="en-US" sz="2800" dirty="0"/>
              <a:t>MODULE 1: Signal processing, lecture 6-7: Fourier Transform</a:t>
            </a:r>
            <a:endParaRPr lang="en-IN" sz="2800" dirty="0"/>
          </a:p>
        </p:txBody>
      </p:sp>
      <p:pic>
        <p:nvPicPr>
          <p:cNvPr id="5" name="Picture 2" descr="245-2451831_iit-madras-logo – Department of Ocean Engineering">
            <a:extLst>
              <a:ext uri="{FF2B5EF4-FFF2-40B4-BE49-F238E27FC236}">
                <a16:creationId xmlns:a16="http://schemas.microsoft.com/office/drawing/2014/main" id="{EDE4E1B6-2073-51C9-2C04-E2CCA4B2E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5025" y="5715000"/>
            <a:ext cx="836935" cy="877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5932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39C2D-D0E4-C5EB-B788-8FE20C0DB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 example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7DD28-64E1-B0C5-39B1-789D797AAA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Find the Fourier Transform of the following signal: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𝑓𝑡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𝑓𝑡</m:t>
                            </m:r>
                          </m:e>
                        </m:d>
                      </m:e>
                    </m:func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  <m:sup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bSup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𝜏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𝑠𝑖𝑛𝑐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</m:d>
                  </m:oMath>
                </a14:m>
                <a:endParaRPr lang="en-IN" dirty="0"/>
              </a:p>
              <a:p>
                <a:r>
                  <a:rPr lang="en-IN" dirty="0"/>
                  <a:t>How do magnitude and phase of this function look?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C7DD28-64E1-B0C5-39B1-789D797AAA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34" t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C8400C7D-EA33-F383-B532-F636480679BA}"/>
              </a:ext>
            </a:extLst>
          </p:cNvPr>
          <p:cNvGrpSpPr/>
          <p:nvPr/>
        </p:nvGrpSpPr>
        <p:grpSpPr>
          <a:xfrm>
            <a:off x="940567" y="1229277"/>
            <a:ext cx="6240027" cy="1815408"/>
            <a:chOff x="2331217" y="1219752"/>
            <a:chExt cx="6240027" cy="181540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73B4005-83BC-617B-F8CF-BB9408BBBD20}"/>
                </a:ext>
              </a:extLst>
            </p:cNvPr>
            <p:cNvCxnSpPr/>
            <p:nvPr/>
          </p:nvCxnSpPr>
          <p:spPr>
            <a:xfrm flipV="1">
              <a:off x="5225143" y="1477108"/>
              <a:ext cx="0" cy="87420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9661B09-973A-B4C4-6864-4C845CBB4F21}"/>
                </a:ext>
              </a:extLst>
            </p:cNvPr>
            <p:cNvCxnSpPr/>
            <p:nvPr/>
          </p:nvCxnSpPr>
          <p:spPr>
            <a:xfrm>
              <a:off x="2562330" y="2351314"/>
              <a:ext cx="575770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B68730A-6E4D-3269-2216-CB293344765C}"/>
                    </a:ext>
                  </a:extLst>
                </p:cNvPr>
                <p:cNvSpPr txBox="1"/>
                <p:nvPr/>
              </p:nvSpPr>
              <p:spPr>
                <a:xfrm>
                  <a:off x="8119068" y="2318711"/>
                  <a:ext cx="4521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B68730A-6E4D-3269-2216-CB29334476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9068" y="2318711"/>
                  <a:ext cx="45217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402413D-81ED-F58D-6D0D-CCDAD0663E04}"/>
                    </a:ext>
                  </a:extLst>
                </p:cNvPr>
                <p:cNvSpPr txBox="1"/>
                <p:nvPr/>
              </p:nvSpPr>
              <p:spPr>
                <a:xfrm>
                  <a:off x="5184950" y="1219752"/>
                  <a:ext cx="4521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402413D-81ED-F58D-6D0D-CCDAD0663E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4950" y="1219752"/>
                  <a:ext cx="452176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4BA95B5-C7AB-B16A-DC51-068B13812841}"/>
                </a:ext>
              </a:extLst>
            </p:cNvPr>
            <p:cNvCxnSpPr/>
            <p:nvPr/>
          </p:nvCxnSpPr>
          <p:spPr>
            <a:xfrm>
              <a:off x="4672483" y="1914211"/>
              <a:ext cx="1105319" cy="0"/>
            </a:xfrm>
            <a:prstGeom prst="line">
              <a:avLst/>
            </a:prstGeom>
            <a:ln w="57150">
              <a:solidFill>
                <a:srgbClr val="4E0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B07A993-750A-FFB0-8BE5-965F66B51491}"/>
                </a:ext>
              </a:extLst>
            </p:cNvPr>
            <p:cNvCxnSpPr>
              <a:cxnSpLocks/>
            </p:cNvCxnSpPr>
            <p:nvPr/>
          </p:nvCxnSpPr>
          <p:spPr>
            <a:xfrm>
              <a:off x="5777802" y="2356446"/>
              <a:ext cx="2341266" cy="0"/>
            </a:xfrm>
            <a:prstGeom prst="line">
              <a:avLst/>
            </a:prstGeom>
            <a:ln w="57150">
              <a:solidFill>
                <a:srgbClr val="4E0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A28EF31-4039-095C-FC70-D242DFEFBA9D}"/>
                </a:ext>
              </a:extLst>
            </p:cNvPr>
            <p:cNvCxnSpPr>
              <a:cxnSpLocks/>
            </p:cNvCxnSpPr>
            <p:nvPr/>
          </p:nvCxnSpPr>
          <p:spPr>
            <a:xfrm>
              <a:off x="2331217" y="2358120"/>
              <a:ext cx="2341266" cy="0"/>
            </a:xfrm>
            <a:prstGeom prst="line">
              <a:avLst/>
            </a:prstGeom>
            <a:ln w="57150">
              <a:solidFill>
                <a:srgbClr val="4E0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8CF7EF3-4B67-1C31-5632-E7A60694872C}"/>
                </a:ext>
              </a:extLst>
            </p:cNvPr>
            <p:cNvCxnSpPr/>
            <p:nvPr/>
          </p:nvCxnSpPr>
          <p:spPr>
            <a:xfrm>
              <a:off x="4672483" y="1914211"/>
              <a:ext cx="0" cy="437103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939A553-6897-4ABA-E726-675DD1F520C6}"/>
                </a:ext>
              </a:extLst>
            </p:cNvPr>
            <p:cNvCxnSpPr/>
            <p:nvPr/>
          </p:nvCxnSpPr>
          <p:spPr>
            <a:xfrm>
              <a:off x="5777802" y="1914211"/>
              <a:ext cx="0" cy="443909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081465C-9D74-154E-FA09-E262B28E8278}"/>
                    </a:ext>
                  </a:extLst>
                </p:cNvPr>
                <p:cNvSpPr txBox="1"/>
                <p:nvPr/>
              </p:nvSpPr>
              <p:spPr>
                <a:xfrm>
                  <a:off x="4238887" y="2472185"/>
                  <a:ext cx="452176" cy="562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081465C-9D74-154E-FA09-E262B28E82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8887" y="2472185"/>
                  <a:ext cx="452176" cy="5629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C97A058-7D0A-F0C3-9568-531F0C364BE1}"/>
                    </a:ext>
                  </a:extLst>
                </p:cNvPr>
                <p:cNvSpPr txBox="1"/>
                <p:nvPr/>
              </p:nvSpPr>
              <p:spPr>
                <a:xfrm>
                  <a:off x="5551714" y="2467872"/>
                  <a:ext cx="452176" cy="562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C97A058-7D0A-F0C3-9568-531F0C364B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1714" y="2467872"/>
                  <a:ext cx="452176" cy="5629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8E120D2-DB14-3FAD-21BC-925DA18BC4B8}"/>
                    </a:ext>
                  </a:extLst>
                </p:cNvPr>
                <p:cNvSpPr txBox="1"/>
                <p:nvPr/>
              </p:nvSpPr>
              <p:spPr>
                <a:xfrm>
                  <a:off x="5666684" y="1671267"/>
                  <a:ext cx="4521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8E120D2-DB14-3FAD-21BC-925DA18BC4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6684" y="1671267"/>
                  <a:ext cx="45217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2A78D5F9-981F-3BFD-5365-487DCA570188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4271" t="4559"/>
          <a:stretch/>
        </p:blipFill>
        <p:spPr>
          <a:xfrm>
            <a:off x="7145719" y="2322635"/>
            <a:ext cx="5212622" cy="372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465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CE472-421B-1FDC-3E0F-2CAA04725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F58D86-E745-8398-EC53-280730E5D5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0882" y="841076"/>
                <a:ext cx="10581017" cy="517584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So far we have seen how to deal with analog signals (i.e. where we have the signal values at every single time instance)</a:t>
                </a:r>
              </a:p>
              <a:p>
                <a:r>
                  <a:rPr lang="en-US" sz="2400" dirty="0"/>
                  <a:t>In reality, we will always encounter discrete signals. These signals are sampled continuous signals</a:t>
                </a:r>
              </a:p>
              <a:p>
                <a:r>
                  <a:rPr lang="en-US" sz="2400" dirty="0"/>
                  <a:t>The interval between samples is typically uniform, say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A continuous signal is written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b="0" dirty="0"/>
              </a:p>
              <a:p>
                <a:r>
                  <a:rPr lang="en-US" sz="2400" dirty="0"/>
                  <a:t>For discrete signal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F58D86-E745-8398-EC53-280730E5D5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882" y="841076"/>
                <a:ext cx="10581017" cy="5175848"/>
              </a:xfrm>
              <a:blipFill>
                <a:blip r:embed="rId2"/>
                <a:stretch>
                  <a:fillRect l="-749" t="-707" r="-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discrete">
            <a:extLst>
              <a:ext uri="{FF2B5EF4-FFF2-40B4-BE49-F238E27FC236}">
                <a16:creationId xmlns:a16="http://schemas.microsoft.com/office/drawing/2014/main" id="{528371BF-3401-460F-00BF-79DA5D3F8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0460" y="3290900"/>
            <a:ext cx="5161190" cy="343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442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AF092-0A38-6998-D097-222968E63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Dirac delta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B5178E-317E-C4FC-7F44-24AC46B70C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4682" y="841076"/>
                <a:ext cx="7723517" cy="517584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sz="2800" dirty="0"/>
                  <a:t>Dirac delta function is defined as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24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b="0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sz="2600" dirty="0"/>
              </a:p>
              <a:p>
                <a:r>
                  <a:rPr lang="en-US" sz="2800" dirty="0"/>
                  <a:t>Where have you seen this?</a:t>
                </a:r>
              </a:p>
              <a:p>
                <a:r>
                  <a:rPr lang="en-US" sz="2600" dirty="0"/>
                  <a:t>Dirac Delta is an idealized function. In reality, it would look: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d>
                        <m:d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𝜖</m:t>
                                  </m:r>
                                </m:den>
                              </m:f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,  |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|≤</m:t>
                              </m:r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0,   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600" dirty="0"/>
              </a:p>
              <a:p>
                <a:r>
                  <a:rPr lang="en-US" sz="2600" dirty="0"/>
                  <a:t>In this course, we will assume idealized Dirac Delta Function</a:t>
                </a:r>
              </a:p>
              <a:p>
                <a:r>
                  <a:rPr lang="en-US" sz="2600" dirty="0"/>
                  <a:t>Sifting property of Dirac-Delta: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B5178E-317E-C4FC-7F44-24AC46B70C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4682" y="841076"/>
                <a:ext cx="7723517" cy="5175848"/>
              </a:xfrm>
              <a:blipFill>
                <a:blip r:embed="rId2"/>
                <a:stretch>
                  <a:fillRect l="-948" t="-14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dirac">
            <a:extLst>
              <a:ext uri="{FF2B5EF4-FFF2-40B4-BE49-F238E27FC236}">
                <a16:creationId xmlns:a16="http://schemas.microsoft.com/office/drawing/2014/main" id="{9EFBAC70-EE48-A76D-935B-E92AB9ED3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199" y="0"/>
            <a:ext cx="2775857" cy="1974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al_delta">
            <a:extLst>
              <a:ext uri="{FF2B5EF4-FFF2-40B4-BE49-F238E27FC236}">
                <a16:creationId xmlns:a16="http://schemas.microsoft.com/office/drawing/2014/main" id="{C80828F5-65CC-BCF4-CF20-CDD0E9F25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515" y="1974863"/>
            <a:ext cx="3520650" cy="2336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ifting">
            <a:extLst>
              <a:ext uri="{FF2B5EF4-FFF2-40B4-BE49-F238E27FC236}">
                <a16:creationId xmlns:a16="http://schemas.microsoft.com/office/drawing/2014/main" id="{6FA14F79-35D9-A720-0961-F0C5479BFD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600" b="34170"/>
          <a:stretch>
            <a:fillRect/>
          </a:stretch>
        </p:blipFill>
        <p:spPr bwMode="auto">
          <a:xfrm>
            <a:off x="8142515" y="4436434"/>
            <a:ext cx="3418113" cy="2270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059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CAD01-54AC-5EEB-4F06-29BF5775A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 to digital conversion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784E59-81A8-1228-706C-976E94767C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In reality, we always use digital signals. Let us now try to understand what happens to our frequency content due to sampling</a:t>
                </a:r>
              </a:p>
              <a:p>
                <a:r>
                  <a:rPr lang="en-US" sz="2400" dirty="0"/>
                  <a:t>For this we will represent the sampled signal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Where,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the analog signal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the Dirac-Delta pulse train.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784E59-81A8-1228-706C-976E94767C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64" t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atod">
            <a:extLst>
              <a:ext uri="{FF2B5EF4-FFF2-40B4-BE49-F238E27FC236}">
                <a16:creationId xmlns:a16="http://schemas.microsoft.com/office/drawing/2014/main" id="{44FDBEAC-363D-00D1-7557-37DC31BC16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6899"/>
          <a:stretch>
            <a:fillRect/>
          </a:stretch>
        </p:blipFill>
        <p:spPr bwMode="auto">
          <a:xfrm>
            <a:off x="800101" y="4179267"/>
            <a:ext cx="5032602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mpulse_train">
            <a:extLst>
              <a:ext uri="{FF2B5EF4-FFF2-40B4-BE49-F238E27FC236}">
                <a16:creationId xmlns:a16="http://schemas.microsoft.com/office/drawing/2014/main" id="{745E80E8-01ED-476B-F7DE-221552A76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780" y="4528971"/>
            <a:ext cx="458152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254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38C9-A62E-FF7A-F935-10EFDA74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 of sampled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4A3BD7-D098-AE0F-FDBB-7C8E4C34CD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sz="2800" dirty="0"/>
                  <a:t>First, let us look at Fourier transform of Dirac Delta Pulse train. It is periodic with period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. 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800" dirty="0"/>
                  <a:t>. Note that this is called sampling frequency</a:t>
                </a:r>
              </a:p>
              <a:p>
                <a:r>
                  <a:rPr lang="en-US" sz="2800" dirty="0"/>
                  <a:t>Thus, we will use Fourier Series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b="0" dirty="0"/>
              </a:p>
              <a:p>
                <a:r>
                  <a:rPr lang="en-US" sz="2800" dirty="0"/>
                  <a:t>Fourier coefficients will be: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nary>
                        <m:nary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∗1=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Thus all Fourier coefficients are the same and equal to sampling frequency!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4A3BD7-D098-AE0F-FDBB-7C8E4C34CD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4" t="-14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969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BD613-6263-7E8A-F815-F8E6E4F0D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 of sampled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A8FFA2-99C1-DF6B-BBB1-988B1A20E0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Thus, we can write,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Now back to the sampled signal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What is the Fourier transform of this?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𝑓𝑡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𝑡𝑥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𝑓𝑡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=−∞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𝑓𝑡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A8FFA2-99C1-DF6B-BBB1-988B1A20E0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9" t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762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19C39-C209-F5DF-AA29-DB8E106BC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 of sampled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B65DF-CF6F-57FD-D28B-B87083479B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nary>
                        <m:nary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=−∞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40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𝑓𝑡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Interchanging integral and summation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𝑓𝑡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𝑘𝑓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0B65DF-CF6F-57FD-D28B-B87083479B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0857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7101-5718-D710-47DB-3CF27E04E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 of sampled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E5F031-03E1-8029-EA56-F807C3F6A7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Thus, Fourier transform of sampled signal is spectrum of original signal but repeated with a frequency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400" dirty="0"/>
                  <a:t> and added! These additional copies made are called aliases of original frequency content!</a:t>
                </a:r>
              </a:p>
              <a:p>
                <a:r>
                  <a:rPr lang="en-US" dirty="0"/>
                  <a:t>Fourier transform in this case is called </a:t>
                </a:r>
                <a:r>
                  <a:rPr lang="en-US" i="1" dirty="0"/>
                  <a:t>Discrete Time Fourier Transform (DTFT).</a:t>
                </a:r>
                <a:endParaRPr lang="en-US" sz="2400" i="1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E5F031-03E1-8029-EA56-F807C3F6A7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sampled">
            <a:extLst>
              <a:ext uri="{FF2B5EF4-FFF2-40B4-BE49-F238E27FC236}">
                <a16:creationId xmlns:a16="http://schemas.microsoft.com/office/drawing/2014/main" id="{8EA80F41-EA83-9CB0-0DE0-9A5F82FCCB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587"/>
          <a:stretch>
            <a:fillRect/>
          </a:stretch>
        </p:blipFill>
        <p:spPr bwMode="auto">
          <a:xfrm>
            <a:off x="800099" y="4210310"/>
            <a:ext cx="3881363" cy="22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ampled">
            <a:extLst>
              <a:ext uri="{FF2B5EF4-FFF2-40B4-BE49-F238E27FC236}">
                <a16:creationId xmlns:a16="http://schemas.microsoft.com/office/drawing/2014/main" id="{14E6263F-F381-2098-8989-A47CF6BCE1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46"/>
          <a:stretch>
            <a:fillRect/>
          </a:stretch>
        </p:blipFill>
        <p:spPr bwMode="auto">
          <a:xfrm>
            <a:off x="5246809" y="4210310"/>
            <a:ext cx="6406847" cy="2228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09610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4FB583-B479-47C2-A593-4104C5DB2C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0882" y="881429"/>
                <a:ext cx="6028729" cy="517584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800" dirty="0"/>
                  <a:t>Let us say frequency content of our analog signal is limited from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sz="2800" dirty="0"/>
              </a:p>
              <a:p>
                <a:r>
                  <a:rPr lang="en-US" sz="2800" dirty="0"/>
                  <a:t>Consider two cases:</a:t>
                </a:r>
              </a:p>
              <a:p>
                <a:pPr marL="0" indent="0">
                  <a:buNone/>
                </a:pPr>
                <a:r>
                  <a:rPr lang="en-US" sz="2800" b="0" dirty="0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&lt;2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In this case, copies interfere with</a:t>
                </a:r>
              </a:p>
              <a:p>
                <a:pPr marL="0" indent="0">
                  <a:buNone/>
                </a:pPr>
                <a:r>
                  <a:rPr lang="en-US" sz="2800" dirty="0"/>
                  <a:t>each other! This is called </a:t>
                </a:r>
                <a:r>
                  <a:rPr lang="en-US" sz="2800" i="1" dirty="0"/>
                  <a:t>Aliasing!</a:t>
                </a:r>
              </a:p>
              <a:p>
                <a:pPr marL="0" indent="0">
                  <a:buNone/>
                </a:pPr>
                <a:r>
                  <a:rPr lang="en-US" sz="2800" b="0" dirty="0"/>
                  <a:t>2)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&gt;2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In this case, copies don’t interfere with</a:t>
                </a:r>
              </a:p>
              <a:p>
                <a:pPr marL="0" indent="0">
                  <a:buNone/>
                </a:pPr>
                <a:r>
                  <a:rPr lang="en-US" sz="2800" dirty="0"/>
                  <a:t>each other! We would just scoop out </a:t>
                </a:r>
              </a:p>
              <a:p>
                <a:pPr marL="0" indent="0">
                  <a:buNone/>
                </a:pPr>
                <a:r>
                  <a:rPr lang="en-US" sz="2800" dirty="0"/>
                  <a:t>frequency content between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800" i="1" dirty="0"/>
                  <a:t>=&gt; Nyquist Sampling Rate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4FB583-B479-47C2-A593-4104C5DB2C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882" y="881429"/>
                <a:ext cx="6028729" cy="5175848"/>
              </a:xfrm>
              <a:blipFill>
                <a:blip r:embed="rId2"/>
                <a:stretch>
                  <a:fillRect l="-1517" t="-1649" r="-10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C6637FB-EB3F-666E-A097-6A6C0A6F2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Sampling theory and aliasing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22F7539-2E59-1F58-88E3-AA94110DB313}"/>
              </a:ext>
            </a:extLst>
          </p:cNvPr>
          <p:cNvGrpSpPr/>
          <p:nvPr/>
        </p:nvGrpSpPr>
        <p:grpSpPr>
          <a:xfrm>
            <a:off x="6467211" y="1260821"/>
            <a:ext cx="5864951" cy="2258102"/>
            <a:chOff x="5400040" y="3554492"/>
            <a:chExt cx="4951732" cy="1906498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11DF952B-D186-5B62-3A47-91808FD0AE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59040" y="3931920"/>
              <a:ext cx="0" cy="14448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1E6BE9F-16A0-DD76-EFBE-0EC7484A1527}"/>
                </a:ext>
              </a:extLst>
            </p:cNvPr>
            <p:cNvCxnSpPr>
              <a:cxnSpLocks/>
            </p:cNvCxnSpPr>
            <p:nvPr/>
          </p:nvCxnSpPr>
          <p:spPr>
            <a:xfrm>
              <a:off x="5400040" y="5140960"/>
              <a:ext cx="4452620" cy="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1718EE1-8A8F-39D7-50A7-FB1EE7105AED}"/>
                    </a:ext>
                  </a:extLst>
                </p:cNvPr>
                <p:cNvSpPr txBox="1"/>
                <p:nvPr/>
              </p:nvSpPr>
              <p:spPr>
                <a:xfrm>
                  <a:off x="7033260" y="3554492"/>
                  <a:ext cx="944880" cy="3378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</m:e>
                          <m:sub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𝐬</m:t>
                            </m:r>
                          </m:sub>
                        </m:sSub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𝐟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b="1" dirty="0">
                    <a:latin typeface="Arial Rounded MT Bold" panose="020F070403050403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1718EE1-8A8F-39D7-50A7-FB1EE7105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3260" y="3554492"/>
                  <a:ext cx="944880" cy="337810"/>
                </a:xfrm>
                <a:prstGeom prst="rect">
                  <a:avLst/>
                </a:prstGeom>
                <a:blipFill>
                  <a:blip r:embed="rId3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E462B70-A972-4057-4B3A-C4CA2D4CD54C}"/>
                    </a:ext>
                  </a:extLst>
                </p:cNvPr>
                <p:cNvSpPr txBox="1"/>
                <p:nvPr/>
              </p:nvSpPr>
              <p:spPr>
                <a:xfrm>
                  <a:off x="9406892" y="5087754"/>
                  <a:ext cx="944880" cy="3378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𝐟</m:t>
                        </m:r>
                      </m:oMath>
                    </m:oMathPara>
                  </a14:m>
                  <a:endParaRPr lang="en-US" sz="2000" b="1" dirty="0">
                    <a:latin typeface="Arial Rounded MT Bold" panose="020F070403050403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E462B70-A972-4057-4B3A-C4CA2D4CD5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6892" y="5087754"/>
                  <a:ext cx="944880" cy="3378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C70425-A715-514E-D673-6EE9334AEB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59040" y="4343400"/>
              <a:ext cx="1270000" cy="797560"/>
            </a:xfrm>
            <a:prstGeom prst="line">
              <a:avLst/>
            </a:prstGeom>
            <a:ln w="28575">
              <a:solidFill>
                <a:srgbClr val="05A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1B2E7B0-3142-29B3-E79F-4735FEAA03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43900" y="4343400"/>
              <a:ext cx="0" cy="79756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B18EB5A-F80A-2C52-BB7A-A6251AC2F1F6}"/>
                    </a:ext>
                  </a:extLst>
                </p:cNvPr>
                <p:cNvSpPr txBox="1"/>
                <p:nvPr/>
              </p:nvSpPr>
              <p:spPr>
                <a:xfrm>
                  <a:off x="8172450" y="5085691"/>
                  <a:ext cx="246380" cy="3378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  <m:sub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𝐬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latin typeface="Arial Rounded MT Bold" panose="020F070403050403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B18EB5A-F80A-2C52-BB7A-A6251AC2F1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2450" y="5085691"/>
                  <a:ext cx="246380" cy="337810"/>
                </a:xfrm>
                <a:prstGeom prst="rect">
                  <a:avLst/>
                </a:prstGeom>
                <a:blipFill>
                  <a:blip r:embed="rId5"/>
                  <a:stretch>
                    <a:fillRect r="-127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926C8D-32EE-15B8-830A-8E60985654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89039" y="4343399"/>
              <a:ext cx="1270000" cy="797560"/>
            </a:xfrm>
            <a:prstGeom prst="line">
              <a:avLst/>
            </a:prstGeom>
            <a:ln w="28575">
              <a:solidFill>
                <a:srgbClr val="05A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8BE86FB-D4E0-9071-F3A6-D6C37707B0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343900" y="4351495"/>
              <a:ext cx="1270000" cy="797560"/>
            </a:xfrm>
            <a:prstGeom prst="line">
              <a:avLst/>
            </a:prstGeom>
            <a:ln w="28575">
              <a:solidFill>
                <a:srgbClr val="05A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1419032-8161-1D48-BCD2-24B7AFF8A7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73902" y="4351494"/>
              <a:ext cx="1270000" cy="797560"/>
            </a:xfrm>
            <a:prstGeom prst="line">
              <a:avLst/>
            </a:prstGeom>
            <a:ln w="28575">
              <a:solidFill>
                <a:srgbClr val="05A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E4A0948-A188-D87D-B4AA-FFA247387E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74179" y="4343399"/>
              <a:ext cx="0" cy="79756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4FCEE96-72DD-AFB3-AA93-E008712EA1DA}"/>
                    </a:ext>
                  </a:extLst>
                </p:cNvPr>
                <p:cNvSpPr txBox="1"/>
                <p:nvPr/>
              </p:nvSpPr>
              <p:spPr>
                <a:xfrm>
                  <a:off x="6402073" y="5081642"/>
                  <a:ext cx="246380" cy="3378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  <m:sub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𝐬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latin typeface="Arial Rounded MT Bold" panose="020F070403050403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4FCEE96-72DD-AFB3-AA93-E008712EA1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2073" y="5081642"/>
                  <a:ext cx="246380" cy="337810"/>
                </a:xfrm>
                <a:prstGeom prst="rect">
                  <a:avLst/>
                </a:prstGeom>
                <a:blipFill>
                  <a:blip r:embed="rId6"/>
                  <a:stretch>
                    <a:fillRect r="-787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C44C349-D11C-97D4-F642-2D4285DEF8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67831" y="4339352"/>
              <a:ext cx="1270000" cy="797560"/>
            </a:xfrm>
            <a:prstGeom prst="line">
              <a:avLst/>
            </a:prstGeom>
            <a:ln w="28575">
              <a:solidFill>
                <a:srgbClr val="05A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56704BE-2F84-E943-7BE6-2D93D6EEC2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7833" y="4339351"/>
              <a:ext cx="1270000" cy="797560"/>
            </a:xfrm>
            <a:prstGeom prst="line">
              <a:avLst/>
            </a:prstGeom>
            <a:ln w="28575">
              <a:solidFill>
                <a:srgbClr val="05A6D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0B03ACC-8685-2F02-647D-9727A49DDB9E}"/>
                    </a:ext>
                  </a:extLst>
                </p:cNvPr>
                <p:cNvSpPr txBox="1"/>
                <p:nvPr/>
              </p:nvSpPr>
              <p:spPr>
                <a:xfrm>
                  <a:off x="8684262" y="5123180"/>
                  <a:ext cx="289558" cy="3378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  <m:sub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latin typeface="Arial Rounded MT Bold" panose="020F0704030504030204" pitchFamily="34" charset="0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80B03ACC-8685-2F02-647D-9727A49DDB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4262" y="5123180"/>
                  <a:ext cx="289558" cy="337810"/>
                </a:xfrm>
                <a:prstGeom prst="rect">
                  <a:avLst/>
                </a:prstGeom>
                <a:blipFill>
                  <a:blip r:embed="rId7"/>
                  <a:stretch>
                    <a:fillRect r="-8929" b="-6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02B5E8B-5FD7-5783-906A-76FD34EE3753}"/>
                    </a:ext>
                  </a:extLst>
                </p:cNvPr>
                <p:cNvSpPr txBox="1"/>
                <p:nvPr/>
              </p:nvSpPr>
              <p:spPr>
                <a:xfrm>
                  <a:off x="5918840" y="5081642"/>
                  <a:ext cx="289558" cy="3378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  <m:sub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𝐡</m:t>
                            </m:r>
                          </m:sub>
                        </m:sSub>
                      </m:oMath>
                    </m:oMathPara>
                  </a14:m>
                  <a:endParaRPr lang="en-US" sz="2000" b="1" dirty="0">
                    <a:latin typeface="Arial Rounded MT Bold" panose="020F0704030504030204" pitchFamily="34" charset="0"/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702B5E8B-5FD7-5783-906A-76FD34EE37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8840" y="5081642"/>
                  <a:ext cx="289558" cy="337810"/>
                </a:xfrm>
                <a:prstGeom prst="rect">
                  <a:avLst/>
                </a:prstGeom>
                <a:blipFill>
                  <a:blip r:embed="rId8"/>
                  <a:stretch>
                    <a:fillRect r="-62500" b="-6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0BB2728-A548-5A87-968B-5CF0846E0CB1}"/>
              </a:ext>
            </a:extLst>
          </p:cNvPr>
          <p:cNvGrpSpPr/>
          <p:nvPr/>
        </p:nvGrpSpPr>
        <p:grpSpPr>
          <a:xfrm>
            <a:off x="6218553" y="3803962"/>
            <a:ext cx="6217162" cy="2169784"/>
            <a:chOff x="6076354" y="3361576"/>
            <a:chExt cx="6217162" cy="2169784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0F99AE8-E4AA-1901-C088-2B1F2F5AF212}"/>
                </a:ext>
              </a:extLst>
            </p:cNvPr>
            <p:cNvGrpSpPr/>
            <p:nvPr/>
          </p:nvGrpSpPr>
          <p:grpSpPr>
            <a:xfrm>
              <a:off x="6076354" y="3361576"/>
              <a:ext cx="6217162" cy="2169784"/>
              <a:chOff x="5953760" y="4617264"/>
              <a:chExt cx="5662975" cy="1976373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718B244-76B0-EDC3-0919-514EA309E0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422868" y="4887048"/>
                <a:ext cx="0" cy="165243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0FECB698-876A-066B-A5C2-779D927B58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3760" y="6269749"/>
                <a:ext cx="5092173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AAE62A25-0220-81F0-4731-0E20FEFBA937}"/>
                      </a:ext>
                    </a:extLst>
                  </p:cNvPr>
                  <p:cNvSpPr txBox="1"/>
                  <p:nvPr/>
                </p:nvSpPr>
                <p:spPr>
                  <a:xfrm>
                    <a:off x="7574659" y="4617264"/>
                    <a:ext cx="1080598" cy="3644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  <m:sub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sub>
                          </m:sSub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𝐟</m:t>
                          </m:r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0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AAE62A25-0220-81F0-4731-0E20FEFBA9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4659" y="4617264"/>
                    <a:ext cx="1080598" cy="36444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BC6D8CF4-DF63-FE6D-EB74-C9BBB9C7FDE6}"/>
                      </a:ext>
                    </a:extLst>
                  </p:cNvPr>
                  <p:cNvSpPr txBox="1"/>
                  <p:nvPr/>
                </p:nvSpPr>
                <p:spPr>
                  <a:xfrm>
                    <a:off x="10536137" y="6208900"/>
                    <a:ext cx="1080598" cy="3644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1" i="0" smtClean="0">
                              <a:latin typeface="Cambria Math" panose="02040503050406030204" pitchFamily="18" charset="0"/>
                            </a:rPr>
                            <m:t>𝐟</m:t>
                          </m:r>
                        </m:oMath>
                      </m:oMathPara>
                    </a14:m>
                    <a:endParaRPr lang="en-US" sz="20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BC6D8CF4-DF63-FE6D-EB74-C9BBB9C7FD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36137" y="6208900"/>
                    <a:ext cx="1080598" cy="36444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B3017FB8-8BC3-6427-60AE-82BE3541A62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422868" y="5357631"/>
                <a:ext cx="232389" cy="912117"/>
              </a:xfrm>
              <a:prstGeom prst="line">
                <a:avLst/>
              </a:prstGeom>
              <a:ln w="28575">
                <a:solidFill>
                  <a:srgbClr val="05A6D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DFCEBE40-FD36-02BA-BEB5-487A8F5326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20462" y="5357631"/>
                <a:ext cx="0" cy="91211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BD7E859C-3824-04BA-CFF3-1E1747A7BDB1}"/>
                      </a:ext>
                    </a:extLst>
                  </p:cNvPr>
                  <p:cNvSpPr txBox="1"/>
                  <p:nvPr/>
                </p:nvSpPr>
                <p:spPr>
                  <a:xfrm>
                    <a:off x="9124386" y="6206541"/>
                    <a:ext cx="281769" cy="3644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  <m:sub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BD7E859C-3824-04BA-CFF3-1E1747A7BD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24386" y="6206541"/>
                    <a:ext cx="281769" cy="36444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392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ACC2746-467A-3F31-9E32-6E3E6A0971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25274" y="5357630"/>
                <a:ext cx="0" cy="912118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B421957F-E262-DBA7-4C32-88872083593D}"/>
                      </a:ext>
                    </a:extLst>
                  </p:cNvPr>
                  <p:cNvSpPr txBox="1"/>
                  <p:nvPr/>
                </p:nvSpPr>
                <p:spPr>
                  <a:xfrm>
                    <a:off x="7099720" y="6201911"/>
                    <a:ext cx="281769" cy="3644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  <m:sub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B421957F-E262-DBA7-4C32-8887208359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9720" y="6201911"/>
                    <a:ext cx="281769" cy="36444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6470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0E14D000-321D-E70F-5DBD-8327D258CEA3}"/>
                      </a:ext>
                    </a:extLst>
                  </p:cNvPr>
                  <p:cNvSpPr txBox="1"/>
                  <p:nvPr/>
                </p:nvSpPr>
                <p:spPr>
                  <a:xfrm>
                    <a:off x="8520184" y="6208899"/>
                    <a:ext cx="331149" cy="3644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  <m:sub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0E14D000-321D-E70F-5DBD-8327D258CEA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0184" y="6208899"/>
                    <a:ext cx="331149" cy="36444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1667" b="-61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896A75F3-DA7E-7500-528B-E8266F42AAB1}"/>
                      </a:ext>
                    </a:extLst>
                  </p:cNvPr>
                  <p:cNvSpPr txBox="1"/>
                  <p:nvPr/>
                </p:nvSpPr>
                <p:spPr>
                  <a:xfrm>
                    <a:off x="7794435" y="6229192"/>
                    <a:ext cx="331149" cy="36444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𝐟</m:t>
                              </m:r>
                            </m:e>
                            <m:sub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</m:sub>
                          </m:sSub>
                        </m:oMath>
                      </m:oMathPara>
                    </a14:m>
                    <a:endParaRPr lang="en-US" sz="20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896A75F3-DA7E-7500-528B-E8266F42AAB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94435" y="6229192"/>
                    <a:ext cx="331149" cy="36444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54237" b="-45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A2CAE347-14AF-6E11-D680-AC0C38889ED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192398" y="5355975"/>
                <a:ext cx="232389" cy="912117"/>
              </a:xfrm>
              <a:prstGeom prst="line">
                <a:avLst/>
              </a:prstGeom>
              <a:ln w="28575">
                <a:solidFill>
                  <a:srgbClr val="05A6D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668B50D0-6F52-4546-A074-32143A0191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320462" y="5377898"/>
                <a:ext cx="232389" cy="912117"/>
              </a:xfrm>
              <a:prstGeom prst="line">
                <a:avLst/>
              </a:prstGeom>
              <a:ln w="28575">
                <a:solidFill>
                  <a:srgbClr val="05A6D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6012A897-A7EE-03E8-96BF-034FB65844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89992" y="5376242"/>
                <a:ext cx="232389" cy="912117"/>
              </a:xfrm>
              <a:prstGeom prst="line">
                <a:avLst/>
              </a:prstGeom>
              <a:ln w="28575">
                <a:solidFill>
                  <a:srgbClr val="05A6D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FB987049-6680-77F0-01E7-BE6B54026E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23356" y="5355976"/>
                <a:ext cx="232389" cy="912117"/>
              </a:xfrm>
              <a:prstGeom prst="line">
                <a:avLst/>
              </a:prstGeom>
              <a:ln w="28575">
                <a:solidFill>
                  <a:srgbClr val="05A6D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43BEDDB-9D94-25A6-543D-EB76429121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92886" y="5354320"/>
                <a:ext cx="232389" cy="912117"/>
              </a:xfrm>
              <a:prstGeom prst="line">
                <a:avLst/>
              </a:prstGeom>
              <a:ln w="28575">
                <a:solidFill>
                  <a:srgbClr val="05A6D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0A33CDC1-A3E3-CF1B-7D1B-DB719C9E42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60120" y="4170761"/>
              <a:ext cx="0" cy="100137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B1CAC36D-B16E-0056-3453-6AD4322B9C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2784" y="4170760"/>
              <a:ext cx="0" cy="100137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C877E3F-50C7-5817-2F8A-B0A1C878141D}"/>
                    </a:ext>
                  </a:extLst>
                </p:cNvPr>
                <p:cNvSpPr txBox="1"/>
                <p:nvPr/>
              </p:nvSpPr>
              <p:spPr>
                <a:xfrm>
                  <a:off x="9179097" y="3676142"/>
                  <a:ext cx="496865" cy="700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0" smtClean="0"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</m:e>
                              <m:sub>
                                <m:r>
                                  <a:rPr lang="en-US" sz="2000" b="1" i="0" smtClean="0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sz="20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C877E3F-50C7-5817-2F8A-B0A1C87814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9097" y="3676142"/>
                  <a:ext cx="496865" cy="70076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0DF26D80-0D2B-56E9-D934-CC70FDE4C917}"/>
                    </a:ext>
                  </a:extLst>
                </p:cNvPr>
                <p:cNvSpPr txBox="1"/>
                <p:nvPr/>
              </p:nvSpPr>
              <p:spPr>
                <a:xfrm>
                  <a:off x="7879603" y="3790464"/>
                  <a:ext cx="496865" cy="700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1" i="0" smtClean="0"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</m:e>
                              <m:sub>
                                <m:r>
                                  <a:rPr lang="en-US" sz="2000" b="1" i="0" smtClean="0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sz="20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0DF26D80-0D2B-56E9-D934-CC70FDE4C9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79603" y="3790464"/>
                  <a:ext cx="496865" cy="70076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53336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715DE-AA1D-3C6B-7870-CB226519A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 example</a:t>
            </a:r>
          </a:p>
        </p:txBody>
      </p:sp>
      <p:pic>
        <p:nvPicPr>
          <p:cNvPr id="1026" name="Picture 2" descr="first">
            <a:extLst>
              <a:ext uri="{FF2B5EF4-FFF2-40B4-BE49-F238E27FC236}">
                <a16:creationId xmlns:a16="http://schemas.microsoft.com/office/drawing/2014/main" id="{CAEE6B9D-BFE1-753B-717B-B75AA2993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13" y="797333"/>
            <a:ext cx="5961387" cy="309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ampled2">
            <a:extLst>
              <a:ext uri="{FF2B5EF4-FFF2-40B4-BE49-F238E27FC236}">
                <a16:creationId xmlns:a16="http://schemas.microsoft.com/office/drawing/2014/main" id="{3F3AE921-0863-14B5-F080-C7F2851DD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611" y="797331"/>
            <a:ext cx="5961389" cy="309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ampling3">
            <a:extLst>
              <a:ext uri="{FF2B5EF4-FFF2-40B4-BE49-F238E27FC236}">
                <a16:creationId xmlns:a16="http://schemas.microsoft.com/office/drawing/2014/main" id="{3CFC61BD-2874-ADDF-258A-635C54E370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366" y="3888725"/>
            <a:ext cx="7749268" cy="296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ADB53E-8C44-2221-AABA-758AA48A78B1}"/>
                  </a:ext>
                </a:extLst>
              </p:cNvPr>
              <p:cNvSpPr txBox="1"/>
              <p:nvPr/>
            </p:nvSpPr>
            <p:spPr>
              <a:xfrm>
                <a:off x="10504715" y="3888725"/>
                <a:ext cx="130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=14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𝐻𝑧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ADB53E-8C44-2221-AABA-758AA48A7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4715" y="3888725"/>
                <a:ext cx="1306286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CAF462A-17F9-B854-8C6F-D2476ADB2CBE}"/>
              </a:ext>
            </a:extLst>
          </p:cNvPr>
          <p:cNvSpPr txBox="1"/>
          <p:nvPr/>
        </p:nvSpPr>
        <p:spPr>
          <a:xfrm>
            <a:off x="10329705" y="4521758"/>
            <a:ext cx="18622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Sampling rate &gt; Nyquist Rate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458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3AF4060-A141-E605-BCCD-AE2601D05864}"/>
                  </a:ext>
                </a:extLst>
              </p:cNvPr>
              <p:cNvSpPr txBox="1"/>
              <p:nvPr/>
            </p:nvSpPr>
            <p:spPr>
              <a:xfrm rot="1021111">
                <a:off x="697135" y="2207795"/>
                <a:ext cx="1313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3AF4060-A141-E605-BCCD-AE2601D05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21111">
                <a:off x="697135" y="2207795"/>
                <a:ext cx="131324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156D7D01-53AA-297F-03A3-522579313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</a:t>
            </a:r>
            <a:r>
              <a:rPr lang="en-US" dirty="0" err="1"/>
              <a:t>fourier</a:t>
            </a:r>
            <a:r>
              <a:rPr lang="en-US" dirty="0"/>
              <a:t> series</a:t>
            </a:r>
            <a:endParaRPr lang="en-IN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E80D267-9020-FB74-A033-DCB0C000844E}"/>
              </a:ext>
            </a:extLst>
          </p:cNvPr>
          <p:cNvGrpSpPr/>
          <p:nvPr/>
        </p:nvGrpSpPr>
        <p:grpSpPr>
          <a:xfrm>
            <a:off x="582709" y="797250"/>
            <a:ext cx="11417684" cy="5212446"/>
            <a:chOff x="582709" y="797250"/>
            <a:chExt cx="11417684" cy="5212446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9945260-D12A-BE42-8F9A-347CB0236BBB}"/>
                </a:ext>
              </a:extLst>
            </p:cNvPr>
            <p:cNvGrpSpPr/>
            <p:nvPr/>
          </p:nvGrpSpPr>
          <p:grpSpPr>
            <a:xfrm>
              <a:off x="582709" y="797250"/>
              <a:ext cx="11417684" cy="5212446"/>
              <a:chOff x="664903" y="1772642"/>
              <a:chExt cx="11417684" cy="5212446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F907E593-051A-6DFF-D782-43E10EB97FD1}"/>
                  </a:ext>
                </a:extLst>
              </p:cNvPr>
              <p:cNvSpPr/>
              <p:nvPr/>
            </p:nvSpPr>
            <p:spPr>
              <a:xfrm>
                <a:off x="6343165" y="3800851"/>
                <a:ext cx="4471398" cy="3184237"/>
              </a:xfrm>
              <a:custGeom>
                <a:avLst/>
                <a:gdLst>
                  <a:gd name="connsiteX0" fmla="*/ 4078841 w 4078841"/>
                  <a:gd name="connsiteY0" fmla="*/ 1818526 h 2907587"/>
                  <a:gd name="connsiteX1" fmla="*/ 0 w 4078841"/>
                  <a:gd name="connsiteY1" fmla="*/ 2907587 h 2907587"/>
                  <a:gd name="connsiteX2" fmla="*/ 0 w 4078841"/>
                  <a:gd name="connsiteY2" fmla="*/ 934949 h 2907587"/>
                  <a:gd name="connsiteX3" fmla="*/ 3924728 w 4078841"/>
                  <a:gd name="connsiteY3" fmla="*/ 30823 h 2907587"/>
                  <a:gd name="connsiteX4" fmla="*/ 4037744 w 4078841"/>
                  <a:gd name="connsiteY4" fmla="*/ 0 h 2907587"/>
                  <a:gd name="connsiteX5" fmla="*/ 4078841 w 4078841"/>
                  <a:gd name="connsiteY5" fmla="*/ 1818526 h 29075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078841" h="2907587">
                    <a:moveTo>
                      <a:pt x="4078841" y="1818526"/>
                    </a:moveTo>
                    <a:lnTo>
                      <a:pt x="0" y="2907587"/>
                    </a:lnTo>
                    <a:lnTo>
                      <a:pt x="0" y="934949"/>
                    </a:lnTo>
                    <a:lnTo>
                      <a:pt x="3924728" y="30823"/>
                    </a:lnTo>
                    <a:lnTo>
                      <a:pt x="4037744" y="0"/>
                    </a:lnTo>
                    <a:lnTo>
                      <a:pt x="4078841" y="1818526"/>
                    </a:lnTo>
                    <a:close/>
                  </a:path>
                </a:pathLst>
              </a:custGeom>
              <a:solidFill>
                <a:srgbClr val="00B0F0">
                  <a:alpha val="3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04F23442-30B3-E64C-1CF7-A7D2778476DA}"/>
                  </a:ext>
                </a:extLst>
              </p:cNvPr>
              <p:cNvGrpSpPr/>
              <p:nvPr/>
            </p:nvGrpSpPr>
            <p:grpSpPr>
              <a:xfrm>
                <a:off x="664903" y="1772642"/>
                <a:ext cx="11417684" cy="4780019"/>
                <a:chOff x="664903" y="1772642"/>
                <a:chExt cx="11417684" cy="4780019"/>
              </a:xfrm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EEB6DD7D-D02A-155B-642F-65F2C8E95D76}"/>
                    </a:ext>
                  </a:extLst>
                </p:cNvPr>
                <p:cNvSpPr/>
                <p:nvPr/>
              </p:nvSpPr>
              <p:spPr>
                <a:xfrm>
                  <a:off x="664903" y="2014860"/>
                  <a:ext cx="4471398" cy="3184237"/>
                </a:xfrm>
                <a:custGeom>
                  <a:avLst/>
                  <a:gdLst>
                    <a:gd name="connsiteX0" fmla="*/ 4078841 w 4078841"/>
                    <a:gd name="connsiteY0" fmla="*/ 1818526 h 2907587"/>
                    <a:gd name="connsiteX1" fmla="*/ 0 w 4078841"/>
                    <a:gd name="connsiteY1" fmla="*/ 2907587 h 2907587"/>
                    <a:gd name="connsiteX2" fmla="*/ 0 w 4078841"/>
                    <a:gd name="connsiteY2" fmla="*/ 934949 h 2907587"/>
                    <a:gd name="connsiteX3" fmla="*/ 3924728 w 4078841"/>
                    <a:gd name="connsiteY3" fmla="*/ 30823 h 2907587"/>
                    <a:gd name="connsiteX4" fmla="*/ 4037744 w 4078841"/>
                    <a:gd name="connsiteY4" fmla="*/ 0 h 2907587"/>
                    <a:gd name="connsiteX5" fmla="*/ 4078841 w 4078841"/>
                    <a:gd name="connsiteY5" fmla="*/ 1818526 h 2907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78841" h="2907587">
                      <a:moveTo>
                        <a:pt x="4078841" y="1818526"/>
                      </a:moveTo>
                      <a:lnTo>
                        <a:pt x="0" y="2907587"/>
                      </a:lnTo>
                      <a:lnTo>
                        <a:pt x="0" y="934949"/>
                      </a:lnTo>
                      <a:lnTo>
                        <a:pt x="3924728" y="30823"/>
                      </a:lnTo>
                      <a:lnTo>
                        <a:pt x="4037744" y="0"/>
                      </a:lnTo>
                      <a:lnTo>
                        <a:pt x="4078841" y="1818526"/>
                      </a:lnTo>
                      <a:close/>
                    </a:path>
                  </a:pathLst>
                </a:custGeom>
                <a:solidFill>
                  <a:srgbClr val="00B0F0">
                    <a:alpha val="3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dirty="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0CE71557-94E5-9FD3-7069-77ECC0374285}"/>
                    </a:ext>
                  </a:extLst>
                </p:cNvPr>
                <p:cNvSpPr/>
                <p:nvPr/>
              </p:nvSpPr>
              <p:spPr>
                <a:xfrm>
                  <a:off x="3276037" y="2999092"/>
                  <a:ext cx="4471398" cy="3184237"/>
                </a:xfrm>
                <a:custGeom>
                  <a:avLst/>
                  <a:gdLst>
                    <a:gd name="connsiteX0" fmla="*/ 4078841 w 4078841"/>
                    <a:gd name="connsiteY0" fmla="*/ 1818526 h 2907587"/>
                    <a:gd name="connsiteX1" fmla="*/ 0 w 4078841"/>
                    <a:gd name="connsiteY1" fmla="*/ 2907587 h 2907587"/>
                    <a:gd name="connsiteX2" fmla="*/ 0 w 4078841"/>
                    <a:gd name="connsiteY2" fmla="*/ 934949 h 2907587"/>
                    <a:gd name="connsiteX3" fmla="*/ 3924728 w 4078841"/>
                    <a:gd name="connsiteY3" fmla="*/ 30823 h 2907587"/>
                    <a:gd name="connsiteX4" fmla="*/ 4037744 w 4078841"/>
                    <a:gd name="connsiteY4" fmla="*/ 0 h 2907587"/>
                    <a:gd name="connsiteX5" fmla="*/ 4078841 w 4078841"/>
                    <a:gd name="connsiteY5" fmla="*/ 1818526 h 29075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78841" h="2907587">
                      <a:moveTo>
                        <a:pt x="4078841" y="1818526"/>
                      </a:moveTo>
                      <a:lnTo>
                        <a:pt x="0" y="2907587"/>
                      </a:lnTo>
                      <a:lnTo>
                        <a:pt x="0" y="934949"/>
                      </a:lnTo>
                      <a:lnTo>
                        <a:pt x="3924728" y="30823"/>
                      </a:lnTo>
                      <a:lnTo>
                        <a:pt x="4037744" y="0"/>
                      </a:lnTo>
                      <a:lnTo>
                        <a:pt x="4078841" y="1818526"/>
                      </a:lnTo>
                      <a:close/>
                    </a:path>
                  </a:pathLst>
                </a:custGeom>
                <a:solidFill>
                  <a:srgbClr val="00B0F0">
                    <a:alpha val="3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6BB380C4-3EAD-89DC-5AAC-401DD702A9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43171" y="3257659"/>
                  <a:ext cx="9371392" cy="285073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82699B1F-A67D-A998-34A4-A2BD4DF1FB8A}"/>
                    </a:ext>
                  </a:extLst>
                </p:cNvPr>
                <p:cNvCxnSpPr/>
                <p:nvPr/>
              </p:nvCxnSpPr>
              <p:spPr>
                <a:xfrm flipV="1">
                  <a:off x="5511737" y="2733676"/>
                  <a:ext cx="0" cy="174660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0D0B3F62-4798-2875-128C-5374158E60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1737" y="3833012"/>
                  <a:ext cx="2488059" cy="64727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0E51DBBA-6332-D4AC-59E9-B3CB9E94BA86}"/>
                    </a:ext>
                  </a:extLst>
                </p:cNvPr>
                <p:cNvCxnSpPr/>
                <p:nvPr/>
              </p:nvCxnSpPr>
              <p:spPr>
                <a:xfrm flipV="1">
                  <a:off x="8548607" y="3646363"/>
                  <a:ext cx="0" cy="174660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844DC3F0-C269-D72C-A13A-AF716FDDBC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48607" y="4745699"/>
                  <a:ext cx="2488059" cy="64727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E551A250-6A44-6D82-6B3C-F53D9AD05953}"/>
                    </a:ext>
                  </a:extLst>
                </p:cNvPr>
                <p:cNvCxnSpPr/>
                <p:nvPr/>
              </p:nvCxnSpPr>
              <p:spPr>
                <a:xfrm flipV="1">
                  <a:off x="2749273" y="1899756"/>
                  <a:ext cx="0" cy="174660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14136569-4A82-282C-5110-C8F5BC6825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749273" y="2999092"/>
                  <a:ext cx="2488059" cy="64727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B092CB96-F4B1-5B58-22BF-8453CEF696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046222" y="6183329"/>
                      <a:ext cx="103769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𝐹𝑟𝑒𝑞𝑢𝑒𝑛𝑐𝑦</m:t>
                            </m:r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18" name="TextBox 17">
                      <a:extLst>
                        <a:ext uri="{FF2B5EF4-FFF2-40B4-BE49-F238E27FC236}">
                          <a16:creationId xmlns:a16="http://schemas.microsoft.com/office/drawing/2014/main" id="{B092CB96-F4B1-5B58-22BF-8453CEF696F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46222" y="6183329"/>
                      <a:ext cx="1037690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765" r="-24706"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B5FD98A4-A392-DF8E-89EC-BE455BFCC1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69263" y="4464242"/>
                      <a:ext cx="877504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b="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B5FD98A4-A392-DF8E-89EC-BE455BFCC1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69263" y="4464242"/>
                      <a:ext cx="877504" cy="646331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3C5DB886-6F0C-3329-53AC-736AA7782F3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76795" y="5418817"/>
                      <a:ext cx="877504" cy="9367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oMath>
                        </m:oMathPara>
                      </a14:m>
                      <a:endParaRPr lang="en-US" b="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21" name="TextBox 20">
                      <a:extLst>
                        <a:ext uri="{FF2B5EF4-FFF2-40B4-BE49-F238E27FC236}">
                          <a16:creationId xmlns:a16="http://schemas.microsoft.com/office/drawing/2014/main" id="{3C5DB886-6F0C-3329-53AC-736AA7782F3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076795" y="5418817"/>
                      <a:ext cx="877504" cy="936795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FDCA1BAC-74AA-3823-CB40-84BE047490C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882371" y="3585365"/>
                      <a:ext cx="1105933" cy="93679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den>
                            </m:f>
                          </m:oMath>
                        </m:oMathPara>
                      </a14:m>
                      <a:endParaRPr lang="en-US" b="0" dirty="0"/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=−1 </m:t>
                            </m:r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22" name="TextBox 21">
                      <a:extLst>
                        <a:ext uri="{FF2B5EF4-FFF2-40B4-BE49-F238E27FC236}">
                          <a16:creationId xmlns:a16="http://schemas.microsoft.com/office/drawing/2014/main" id="{FDCA1BAC-74AA-3823-CB40-84BE047490C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2371" y="3585365"/>
                      <a:ext cx="1105933" cy="936795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80F732C6-8727-3DF3-C7D6-7DC09A1659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548607" y="4341074"/>
                  <a:ext cx="548812" cy="1051896"/>
                </a:xfrm>
                <a:prstGeom prst="straightConnector1">
                  <a:avLst/>
                </a:prstGeom>
                <a:ln w="5715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E91BB9EE-5D3F-6572-2320-918E640CEC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48672" y="3642974"/>
                  <a:ext cx="661453" cy="740375"/>
                </a:xfrm>
                <a:prstGeom prst="straightConnector1">
                  <a:avLst/>
                </a:prstGeom>
                <a:ln w="5715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6FEA775F-FE01-36F0-B6C9-EA541D7F9E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511736" y="4205288"/>
                  <a:ext cx="1089089" cy="274995"/>
                </a:xfrm>
                <a:prstGeom prst="straightConnector1">
                  <a:avLst/>
                </a:prstGeom>
                <a:ln w="5715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CAF527BD-67CE-3788-1B48-D71C7A0DF4A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28867" y="3787315"/>
                      <a:ext cx="37543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32" name="TextBox 31">
                      <a:extLst>
                        <a:ext uri="{FF2B5EF4-FFF2-40B4-BE49-F238E27FC236}">
                          <a16:creationId xmlns:a16="http://schemas.microsoft.com/office/drawing/2014/main" id="{CAF527BD-67CE-3788-1B48-D71C7A0DF4A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28867" y="3787315"/>
                      <a:ext cx="375437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r="-327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8A666D6F-629D-E315-9DFA-6EBFADD2DF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09107" y="4173562"/>
                      <a:ext cx="37543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33" name="TextBox 32">
                      <a:extLst>
                        <a:ext uri="{FF2B5EF4-FFF2-40B4-BE49-F238E27FC236}">
                          <a16:creationId xmlns:a16="http://schemas.microsoft.com/office/drawing/2014/main" id="{8A666D6F-629D-E315-9DFA-6EBFADD2DF3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09107" y="4173562"/>
                      <a:ext cx="375437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1639" b="-1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9556683C-CD17-A038-9E47-BB8288D0BC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111357" y="4348381"/>
                      <a:ext cx="375437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oMath>
                        </m:oMathPara>
                      </a14:m>
                      <a:endParaRPr lang="en-IN" dirty="0"/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9556683C-CD17-A038-9E47-BB8288D0BC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111357" y="4348381"/>
                      <a:ext cx="375437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r="-3606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IN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D492A814-0FB9-B0A4-5609-4F3FA908C512}"/>
                    </a:ext>
                  </a:extLst>
                </p:cNvPr>
                <p:cNvSpPr txBox="1"/>
                <p:nvPr/>
              </p:nvSpPr>
              <p:spPr>
                <a:xfrm rot="20491791">
                  <a:off x="7181422" y="3843592"/>
                  <a:ext cx="16038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Real part</a:t>
                  </a:r>
                  <a:endParaRPr lang="en-IN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209C212-2661-7527-038F-055DE04C3AFB}"/>
                    </a:ext>
                  </a:extLst>
                </p:cNvPr>
                <p:cNvSpPr txBox="1"/>
                <p:nvPr/>
              </p:nvSpPr>
              <p:spPr>
                <a:xfrm rot="20491791">
                  <a:off x="10478705" y="4684852"/>
                  <a:ext cx="16038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Real part</a:t>
                  </a:r>
                  <a:endParaRPr lang="en-IN" dirty="0"/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6F047100-13B0-9C0B-82A7-A88D82804F29}"/>
                    </a:ext>
                  </a:extLst>
                </p:cNvPr>
                <p:cNvSpPr txBox="1"/>
                <p:nvPr/>
              </p:nvSpPr>
              <p:spPr>
                <a:xfrm rot="20491791">
                  <a:off x="4143019" y="3055272"/>
                  <a:ext cx="160388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Real part</a:t>
                  </a:r>
                  <a:endParaRPr lang="en-IN" dirty="0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63320E64-3EC7-6311-7030-6F62B440FF73}"/>
                    </a:ext>
                  </a:extLst>
                </p:cNvPr>
                <p:cNvSpPr txBox="1"/>
                <p:nvPr/>
              </p:nvSpPr>
              <p:spPr>
                <a:xfrm>
                  <a:off x="8548607" y="3410382"/>
                  <a:ext cx="11580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Im</a:t>
                  </a:r>
                  <a:r>
                    <a:rPr lang="en-US" dirty="0"/>
                    <a:t> part</a:t>
                  </a:r>
                  <a:endParaRPr lang="en-IN" dirty="0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FEACD2B5-AB30-9926-EBB6-09781A2F5955}"/>
                    </a:ext>
                  </a:extLst>
                </p:cNvPr>
                <p:cNvSpPr txBox="1"/>
                <p:nvPr/>
              </p:nvSpPr>
              <p:spPr>
                <a:xfrm>
                  <a:off x="5560531" y="2643946"/>
                  <a:ext cx="11580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Im</a:t>
                  </a:r>
                  <a:r>
                    <a:rPr lang="en-US" dirty="0"/>
                    <a:t> part</a:t>
                  </a:r>
                  <a:endParaRPr lang="en-IN" dirty="0"/>
                </a:p>
              </p:txBody>
            </p: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EDB3D49-CD91-04FF-9258-7B7F4CE00FAD}"/>
                    </a:ext>
                  </a:extLst>
                </p:cNvPr>
                <p:cNvSpPr txBox="1"/>
                <p:nvPr/>
              </p:nvSpPr>
              <p:spPr>
                <a:xfrm>
                  <a:off x="1781027" y="1772642"/>
                  <a:ext cx="11580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Im</a:t>
                  </a:r>
                  <a:r>
                    <a:rPr lang="en-US" dirty="0"/>
                    <a:t> part</a:t>
                  </a:r>
                  <a:endParaRPr lang="en-IN" dirty="0"/>
                </a:p>
              </p:txBody>
            </p:sp>
          </p:grpSp>
        </p:grp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EDF2C582-F9E0-2834-5D70-16BA86368E17}"/>
                </a:ext>
              </a:extLst>
            </p:cNvPr>
            <p:cNvSpPr/>
            <p:nvPr/>
          </p:nvSpPr>
          <p:spPr>
            <a:xfrm>
              <a:off x="8443509" y="4180493"/>
              <a:ext cx="319661" cy="274551"/>
            </a:xfrm>
            <a:prstGeom prst="arc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3E78DAD-40CF-6519-A2F2-4DDFFD8BFB28}"/>
                    </a:ext>
                  </a:extLst>
                </p:cNvPr>
                <p:cNvSpPr txBox="1"/>
                <p:nvPr/>
              </p:nvSpPr>
              <p:spPr>
                <a:xfrm>
                  <a:off x="8653308" y="3918583"/>
                  <a:ext cx="4141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3E78DAD-40CF-6519-A2F2-4DDFFD8BF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3308" y="3918583"/>
                  <a:ext cx="414135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D4B1E780-92FA-FD0E-BEAD-21E23EE66C4A}"/>
                </a:ext>
              </a:extLst>
            </p:cNvPr>
            <p:cNvSpPr/>
            <p:nvPr/>
          </p:nvSpPr>
          <p:spPr>
            <a:xfrm rot="3381989">
              <a:off x="2622229" y="2571178"/>
              <a:ext cx="319661" cy="274551"/>
            </a:xfrm>
            <a:prstGeom prst="arc">
              <a:avLst/>
            </a:prstGeom>
            <a:ln w="2857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DAFD33A-C42C-3495-6482-62F1A043CA00}"/>
                    </a:ext>
                  </a:extLst>
                </p:cNvPr>
                <p:cNvSpPr txBox="1"/>
                <p:nvPr/>
              </p:nvSpPr>
              <p:spPr>
                <a:xfrm>
                  <a:off x="2922129" y="2495019"/>
                  <a:ext cx="41413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DAFD33A-C42C-3495-6482-62F1A043C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2129" y="2495019"/>
                  <a:ext cx="414135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32353" b="-163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BEDFC3E-AA07-A418-8B99-BFD716F734E1}"/>
                  </a:ext>
                </a:extLst>
              </p:cNvPr>
              <p:cNvSpPr txBox="1"/>
              <p:nvPr/>
            </p:nvSpPr>
            <p:spPr>
              <a:xfrm rot="18000208">
                <a:off x="8384561" y="3592622"/>
                <a:ext cx="4528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BEDFC3E-AA07-A418-8B99-BFD716F73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000208">
                <a:off x="8384561" y="3592622"/>
                <a:ext cx="45287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EEF74FF-0704-B6E1-8DBE-418557361509}"/>
                  </a:ext>
                </a:extLst>
              </p:cNvPr>
              <p:cNvSpPr txBox="1"/>
              <p:nvPr/>
            </p:nvSpPr>
            <p:spPr>
              <a:xfrm rot="2782697">
                <a:off x="2940292" y="2787103"/>
                <a:ext cx="4528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FEEF74FF-0704-B6E1-8DBE-4185573615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782697">
                <a:off x="2940292" y="2787103"/>
                <a:ext cx="45287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2BA5154-677A-6487-A2E2-EA00B1D1AF00}"/>
                  </a:ext>
                </a:extLst>
              </p:cNvPr>
              <p:cNvSpPr txBox="1"/>
              <p:nvPr/>
            </p:nvSpPr>
            <p:spPr>
              <a:xfrm rot="1021111">
                <a:off x="9765770" y="4946984"/>
                <a:ext cx="1313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2BA5154-677A-6487-A2E2-EA00B1D1A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21111">
                <a:off x="9765770" y="4946984"/>
                <a:ext cx="131324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506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8BE2-ED10-DC5C-6D77-34BA74C2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 example</a:t>
            </a:r>
            <a:endParaRPr lang="en-IN" dirty="0"/>
          </a:p>
        </p:txBody>
      </p:sp>
      <p:pic>
        <p:nvPicPr>
          <p:cNvPr id="2052" name="Picture 4" descr="sampling7">
            <a:extLst>
              <a:ext uri="{FF2B5EF4-FFF2-40B4-BE49-F238E27FC236}">
                <a16:creationId xmlns:a16="http://schemas.microsoft.com/office/drawing/2014/main" id="{0732B6F7-9593-82E4-EF05-5CF8EDA10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1368" y="3628885"/>
            <a:ext cx="8212434" cy="315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ampling6">
            <a:extLst>
              <a:ext uri="{FF2B5EF4-FFF2-40B4-BE49-F238E27FC236}">
                <a16:creationId xmlns:a16="http://schemas.microsoft.com/office/drawing/2014/main" id="{624053F3-F4A9-69A6-8EF9-11A8ECE908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41872"/>
            <a:ext cx="6096000" cy="316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BA6359-BB39-3A49-2793-1A6E7B21FFF2}"/>
                  </a:ext>
                </a:extLst>
              </p:cNvPr>
              <p:cNvSpPr txBox="1"/>
              <p:nvPr/>
            </p:nvSpPr>
            <p:spPr>
              <a:xfrm>
                <a:off x="542611" y="4366859"/>
                <a:ext cx="186229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 Hz</a:t>
                </a:r>
              </a:p>
              <a:p>
                <a:r>
                  <a:rPr lang="en-US" dirty="0"/>
                  <a:t>Sampling rate &lt; Nyquist Rate</a:t>
                </a:r>
              </a:p>
              <a:p>
                <a:endParaRPr lang="en-US" dirty="0"/>
              </a:p>
              <a:p>
                <a:r>
                  <a:rPr lang="en-US" b="1" dirty="0"/>
                  <a:t>Aliasing!</a:t>
                </a:r>
                <a:endParaRPr lang="en-IN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BA6359-BB39-3A49-2793-1A6E7B21FF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11" y="4366859"/>
                <a:ext cx="1862295" cy="1477328"/>
              </a:xfrm>
              <a:prstGeom prst="rect">
                <a:avLst/>
              </a:prstGeom>
              <a:blipFill>
                <a:blip r:embed="rId5"/>
                <a:stretch>
                  <a:fillRect l="-2614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A42ADA1B-C148-EE9B-8C46-D980952CA05A}"/>
              </a:ext>
            </a:extLst>
          </p:cNvPr>
          <p:cNvGrpSpPr/>
          <p:nvPr/>
        </p:nvGrpSpPr>
        <p:grpSpPr>
          <a:xfrm>
            <a:off x="6096000" y="708839"/>
            <a:ext cx="6096000" cy="3161199"/>
            <a:chOff x="6106781" y="741872"/>
            <a:chExt cx="6096000" cy="3161199"/>
          </a:xfrm>
        </p:grpSpPr>
        <p:pic>
          <p:nvPicPr>
            <p:cNvPr id="9" name="Picture 8" descr="sampling6">
              <a:extLst>
                <a:ext uri="{FF2B5EF4-FFF2-40B4-BE49-F238E27FC236}">
                  <a16:creationId xmlns:a16="http://schemas.microsoft.com/office/drawing/2014/main" id="{7487356E-2C44-8615-5D38-6558630A15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6781" y="741872"/>
              <a:ext cx="6096000" cy="3161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A34C9CA-9D8E-910E-1AAF-F5689FD7CD00}"/>
                </a:ext>
              </a:extLst>
            </p:cNvPr>
            <p:cNvSpPr/>
            <p:nvPr/>
          </p:nvSpPr>
          <p:spPr>
            <a:xfrm>
              <a:off x="6780021" y="874287"/>
              <a:ext cx="5104562" cy="2460793"/>
            </a:xfrm>
            <a:custGeom>
              <a:avLst/>
              <a:gdLst>
                <a:gd name="connsiteX0" fmla="*/ 0 w 5104562"/>
                <a:gd name="connsiteY0" fmla="*/ 0 h 2460793"/>
                <a:gd name="connsiteX1" fmla="*/ 753626 w 5104562"/>
                <a:gd name="connsiteY1" fmla="*/ 1597688 h 2460793"/>
                <a:gd name="connsiteX2" fmla="*/ 1477107 w 5104562"/>
                <a:gd name="connsiteY2" fmla="*/ 2381459 h 2460793"/>
                <a:gd name="connsiteX3" fmla="*/ 2210637 w 5104562"/>
                <a:gd name="connsiteY3" fmla="*/ 462224 h 2460793"/>
                <a:gd name="connsiteX4" fmla="*/ 2582426 w 5104562"/>
                <a:gd name="connsiteY4" fmla="*/ 20096 h 2460793"/>
                <a:gd name="connsiteX5" fmla="*/ 2954215 w 5104562"/>
                <a:gd name="connsiteY5" fmla="*/ 512466 h 2460793"/>
                <a:gd name="connsiteX6" fmla="*/ 3677696 w 5104562"/>
                <a:gd name="connsiteY6" fmla="*/ 2431701 h 2460793"/>
                <a:gd name="connsiteX7" fmla="*/ 4401178 w 5104562"/>
                <a:gd name="connsiteY7" fmla="*/ 1557494 h 2460793"/>
                <a:gd name="connsiteX8" fmla="*/ 5104562 w 5104562"/>
                <a:gd name="connsiteY8" fmla="*/ 30145 h 2460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04562" h="2460793">
                  <a:moveTo>
                    <a:pt x="0" y="0"/>
                  </a:moveTo>
                  <a:cubicBezTo>
                    <a:pt x="253721" y="600389"/>
                    <a:pt x="507442" y="1200778"/>
                    <a:pt x="753626" y="1597688"/>
                  </a:cubicBezTo>
                  <a:cubicBezTo>
                    <a:pt x="999811" y="1994598"/>
                    <a:pt x="1234272" y="2570703"/>
                    <a:pt x="1477107" y="2381459"/>
                  </a:cubicBezTo>
                  <a:cubicBezTo>
                    <a:pt x="1719942" y="2192215"/>
                    <a:pt x="2026417" y="855785"/>
                    <a:pt x="2210637" y="462224"/>
                  </a:cubicBezTo>
                  <a:cubicBezTo>
                    <a:pt x="2394857" y="68664"/>
                    <a:pt x="2458497" y="11722"/>
                    <a:pt x="2582426" y="20096"/>
                  </a:cubicBezTo>
                  <a:cubicBezTo>
                    <a:pt x="2706355" y="28470"/>
                    <a:pt x="2771670" y="110532"/>
                    <a:pt x="2954215" y="512466"/>
                  </a:cubicBezTo>
                  <a:cubicBezTo>
                    <a:pt x="3136760" y="914400"/>
                    <a:pt x="3436536" y="2257530"/>
                    <a:pt x="3677696" y="2431701"/>
                  </a:cubicBezTo>
                  <a:cubicBezTo>
                    <a:pt x="3918856" y="2605872"/>
                    <a:pt x="4163367" y="1957753"/>
                    <a:pt x="4401178" y="1557494"/>
                  </a:cubicBezTo>
                  <a:cubicBezTo>
                    <a:pt x="4638989" y="1157235"/>
                    <a:pt x="4977283" y="272980"/>
                    <a:pt x="5104562" y="30145"/>
                  </a:cubicBezTo>
                </a:path>
              </a:pathLst>
            </a:custGeom>
            <a:noFill/>
            <a:ln w="28575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167932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472F-B493-5A79-E041-D5B04E04A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</a:t>
            </a:r>
            <a:r>
              <a:rPr lang="en-US" dirty="0" err="1"/>
              <a:t>fourier</a:t>
            </a:r>
            <a:r>
              <a:rPr lang="en-US" dirty="0"/>
              <a:t>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F15CCB-6BF5-2DE3-7C0C-232A59CB5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US" sz="2200" dirty="0"/>
                  <a:t>Let us start with the expression for Fourier transform of our sampled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𝑓𝑡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200" b="0" dirty="0"/>
              </a:p>
              <a:p>
                <a:r>
                  <a:rPr lang="en-US" sz="2200" dirty="0"/>
                  <a:t>We know that,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200" dirty="0"/>
                  <a:t> is discrete. So the integral will actually be sum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𝑓𝑛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2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2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200" dirty="0"/>
              </a:p>
              <a:p>
                <a:r>
                  <a:rPr lang="en-US" sz="2200" dirty="0"/>
                  <a:t>A couple of issues here:</a:t>
                </a:r>
              </a:p>
              <a:p>
                <a:pPr lvl="1"/>
                <a:r>
                  <a:rPr lang="en-US" sz="2200" dirty="0"/>
                  <a:t>We still assume signal of infinite length! No signal is infinite. Time to fix it</a:t>
                </a:r>
              </a:p>
              <a:p>
                <a:pPr lvl="1"/>
                <a:r>
                  <a:rPr lang="en-US" sz="2200" dirty="0"/>
                  <a:t>We went from Analog to Digital because of compute capacity. But our frequency domain is periodic but still continuous! So for any computations in frequency domain we achieved nothing!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F15CCB-6BF5-2DE3-7C0C-232A59CB5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4" t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311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1D653-D300-131B-BB9D-B088C8888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A033F-68D2-2BBF-4EAB-39AE6B27AF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Our current form of sampled signal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,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=−∞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400" b="0" dirty="0"/>
                  <a:t> at discrete times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b="0" dirty="0"/>
                  <a:t>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sz="2400" b="0" dirty="0"/>
              </a:p>
              <a:p>
                <a:r>
                  <a:rPr lang="en-US" sz="2400" dirty="0"/>
                  <a:t>We will now consider  the duration of signal is only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seconds!</a:t>
                </a:r>
              </a:p>
              <a:p>
                <a:r>
                  <a:rPr lang="en-US" sz="2400" dirty="0"/>
                  <a:t>This results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/>
                  <a:t> samples</a:t>
                </a:r>
                <a:r>
                  <a:rPr lang="en-US" dirty="0"/>
                  <a:t>: 0, 1, 2…., N-1</a:t>
                </a:r>
                <a:endParaRPr lang="en-US" sz="2400" dirty="0"/>
              </a:p>
              <a:p>
                <a:r>
                  <a:rPr lang="en-US" sz="2400" dirty="0"/>
                  <a:t>Mathematically we can achieve this by multiplying our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/>
                  <a:t> with a window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So,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𝑠𝑤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. This just leads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=0,1…,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A033F-68D2-2BBF-4EAB-39AE6B27AF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9" t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957F0BA5-CBD5-1968-CBAD-E3C63230975A}"/>
              </a:ext>
            </a:extLst>
          </p:cNvPr>
          <p:cNvGrpSpPr/>
          <p:nvPr/>
        </p:nvGrpSpPr>
        <p:grpSpPr>
          <a:xfrm>
            <a:off x="2770413" y="4677041"/>
            <a:ext cx="7973787" cy="2180959"/>
            <a:chOff x="1012371" y="3946916"/>
            <a:chExt cx="7973787" cy="218095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939550E-0DED-40D4-EA78-5FBED29217BE}"/>
                </a:ext>
              </a:extLst>
            </p:cNvPr>
            <p:cNvCxnSpPr/>
            <p:nvPr/>
          </p:nvCxnSpPr>
          <p:spPr>
            <a:xfrm flipV="1">
              <a:off x="1905000" y="4071257"/>
              <a:ext cx="0" cy="168728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85942AA-8202-4679-3833-EB758B6FF7B1}"/>
                </a:ext>
              </a:extLst>
            </p:cNvPr>
            <p:cNvCxnSpPr>
              <a:cxnSpLocks/>
            </p:cNvCxnSpPr>
            <p:nvPr/>
          </p:nvCxnSpPr>
          <p:spPr>
            <a:xfrm>
              <a:off x="1905000" y="5758543"/>
              <a:ext cx="67491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12393DD-2F79-8B90-F989-6EFDD81A8B47}"/>
                </a:ext>
              </a:extLst>
            </p:cNvPr>
            <p:cNvCxnSpPr>
              <a:cxnSpLocks/>
            </p:cNvCxnSpPr>
            <p:nvPr/>
          </p:nvCxnSpPr>
          <p:spPr>
            <a:xfrm>
              <a:off x="1905000" y="4909457"/>
              <a:ext cx="2438400" cy="0"/>
            </a:xfrm>
            <a:prstGeom prst="line">
              <a:avLst/>
            </a:prstGeom>
            <a:ln w="57150">
              <a:solidFill>
                <a:srgbClr val="4E0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9FBB41-305E-D653-48DE-2DC9366C5794}"/>
                </a:ext>
              </a:extLst>
            </p:cNvPr>
            <p:cNvCxnSpPr>
              <a:cxnSpLocks/>
            </p:cNvCxnSpPr>
            <p:nvPr/>
          </p:nvCxnSpPr>
          <p:spPr>
            <a:xfrm>
              <a:off x="4343400" y="5758543"/>
              <a:ext cx="4082143" cy="0"/>
            </a:xfrm>
            <a:prstGeom prst="line">
              <a:avLst/>
            </a:prstGeom>
            <a:ln w="57150">
              <a:solidFill>
                <a:srgbClr val="4E0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EF848F0-BEFE-A59B-67B3-AC90479D3E16}"/>
                    </a:ext>
                  </a:extLst>
                </p:cNvPr>
                <p:cNvSpPr txBox="1"/>
                <p:nvPr/>
              </p:nvSpPr>
              <p:spPr>
                <a:xfrm>
                  <a:off x="1012371" y="3946916"/>
                  <a:ext cx="892629" cy="5985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den>
                            </m:f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EF848F0-BEFE-A59B-67B3-AC90479D3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2371" y="3946916"/>
                  <a:ext cx="892629" cy="59856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43ED626-1609-ABB1-B8DA-A37DAC937825}"/>
                </a:ext>
              </a:extLst>
            </p:cNvPr>
            <p:cNvCxnSpPr/>
            <p:nvPr/>
          </p:nvCxnSpPr>
          <p:spPr>
            <a:xfrm>
              <a:off x="4343400" y="4909457"/>
              <a:ext cx="0" cy="849086"/>
            </a:xfrm>
            <a:prstGeom prst="line">
              <a:avLst/>
            </a:prstGeom>
            <a:ln>
              <a:solidFill>
                <a:srgbClr val="4E0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95D28CA-445E-4FDD-D7C6-038F2F9D0118}"/>
                    </a:ext>
                  </a:extLst>
                </p:cNvPr>
                <p:cNvSpPr txBox="1"/>
                <p:nvPr/>
              </p:nvSpPr>
              <p:spPr>
                <a:xfrm>
                  <a:off x="8093529" y="5758543"/>
                  <a:ext cx="8926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95D28CA-445E-4FDD-D7C6-038F2F9D01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3529" y="5758543"/>
                  <a:ext cx="89262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92099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BB6F5-C7AD-C6F5-BF4D-75786E719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662AE4-5212-CEE4-C4CF-A5138D9660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What happens to Fourier Transform then?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𝑓𝑛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But now our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has only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800" dirty="0"/>
                  <a:t> samples</a:t>
                </a:r>
              </a:p>
              <a:p>
                <a:r>
                  <a:rPr lang="en-US" sz="2800" dirty="0"/>
                  <a:t>So all this does is truncate the summation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𝑓𝑛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662AE4-5212-CEE4-C4CF-A5138D9660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7" t="-1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345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F4334-0C71-0A2A-8B4C-93F81D02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40AD2B-39F2-195A-58BD-B7CA2A0706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𝑓𝑛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Our frequency domain is still continuous!</a:t>
                </a:r>
              </a:p>
              <a:p>
                <a:r>
                  <a:rPr lang="en-US" dirty="0"/>
                  <a:t>So let us sample frequency domain. We will evaluate it only at some discrete frequencies!</a:t>
                </a:r>
              </a:p>
              <a:p>
                <a:r>
                  <a:rPr lang="en-US" dirty="0"/>
                  <a:t>We are observing this signal for 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seconds. Thus, smallest frequency we can reliably say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we use as our frequency resolution! What about the maximum frequency in the spectrum? That would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because we know the frequency spectrum repeats itself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40AD2B-39F2-195A-58BD-B7CA2A0706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7319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0AD5E-C00E-DB12-CFBF-265729B0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item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2F9C23-3426-CA8B-31C0-2CE63471FB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0882" y="718866"/>
                <a:ext cx="10581017" cy="5175848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Hence, we will compute spectrum at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</m:t>
                      </m:r>
                      <m:f>
                        <m:fPr>
                          <m:type m:val="skw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f>
                        <m:fPr>
                          <m:type m:val="skw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f>
                        <m:fPr>
                          <m:type m:val="skw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Thus, we have: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𝑓𝑛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𝑠𝑤𝑠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trike="sngStrike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trike="sngStrike" smtClean="0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trike="sngStrike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trike="sngStrike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US" i="1" strike="sngStrike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𝒔𝒘𝒔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𝜟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𝜟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𝒆𝒙𝒑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d>
                                    <m:dPr>
                                      <m:ctrlP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𝝅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𝒌</m:t>
                                          </m:r>
                                        </m:num>
                                        <m:den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</a:rPr>
                                            <m:t>𝑵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2F9C23-3426-CA8B-31C0-2CE63471FB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882" y="718866"/>
                <a:ext cx="10581017" cy="5175848"/>
              </a:xfrm>
              <a:blipFill>
                <a:blip r:embed="rId2"/>
                <a:stretch>
                  <a:fillRect l="-749" t="-707" b="-4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332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B9A2-E485-A29A-0D8C-BAECDC30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</a:t>
            </a:r>
            <a:r>
              <a:rPr lang="en-US" dirty="0" err="1"/>
              <a:t>fourier</a:t>
            </a:r>
            <a:r>
              <a:rPr lang="en-US" dirty="0"/>
              <a:t>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795143-10F7-81B7-85AE-1BB9A017B3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𝑠𝑤𝑠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Recognizing that these are just a series of numbers for uniform frequency sampling, we can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𝑠𝑤𝑠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is called Discrete Fourier Transform. This converts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samples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samples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795143-10F7-81B7-85AE-1BB9A017B3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7989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13ECD-0603-C6D0-9E06-6501C586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discrete </a:t>
            </a:r>
            <a:r>
              <a:rPr lang="en-US" dirty="0" err="1"/>
              <a:t>fourier</a:t>
            </a:r>
            <a:r>
              <a:rPr lang="en-US" dirty="0"/>
              <a:t>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A574D2-B462-94A6-4F69-CC696770B8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100" dirty="0"/>
                  <a:t>Let us now see to express our signal 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 (</m:t>
                    </m:r>
                  </m:oMath>
                </a14:m>
                <a:r>
                  <a:rPr lang="en-US" sz="2100" dirty="0"/>
                  <a:t>Inverse Discrete Fourier Transform):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𝑠𝑤𝑠</m:t>
                          </m:r>
                        </m:sub>
                      </m:sSub>
                      <m:d>
                        <m:d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1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  <m:t>𝑓𝑡</m:t>
                                  </m:r>
                                </m:e>
                              </m:d>
                            </m:e>
                          </m:func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2100" dirty="0"/>
              </a:p>
              <a:p>
                <a:r>
                  <a:rPr lang="en-US" sz="2100" dirty="0"/>
                  <a:t>Recognizing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100" dirty="0"/>
                  <a:t> is just discrete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100" dirty="0"/>
                  <a:t>s. Integral will become summation and so 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𝑠𝑤𝑠</m:t>
                          </m:r>
                        </m:sub>
                      </m:sSub>
                      <m:d>
                        <m:d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1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1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sty m:val="p"/>
                                </m:rPr>
                                <a:rPr lang="en-US" sz="21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𝑓𝑡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100" dirty="0"/>
              </a:p>
              <a:p>
                <a:pPr marL="0" indent="0">
                  <a:buNone/>
                </a:pPr>
                <a:r>
                  <a:rPr lang="en-US" sz="2100" dirty="0"/>
                  <a:t>But, we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𝑠𝑤𝑠</m:t>
                        </m:r>
                      </m:sub>
                    </m:sSub>
                    <m:d>
                      <m:dPr>
                        <m:ctrlPr>
                          <a:rPr lang="en-US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1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100" dirty="0"/>
                  <a:t>. So substituting, </a:t>
                </a:r>
                <a14:m>
                  <m:oMath xmlns:m="http://schemas.openxmlformats.org/officeDocument/2006/math"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sz="21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1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sz="210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10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sty m:val="p"/>
                                </m:rPr>
                                <a:rPr lang="en-US" sz="21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𝑓𝑛</m:t>
                              </m:r>
                              <m:r>
                                <m:rPr>
                                  <m:sty m:val="p"/>
                                </m:rPr>
                                <a:rPr lang="en-US" sz="21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21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1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]=1/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𝛥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100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1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  <m:e>
                          <m:sSub>
                            <m:sSub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𝑒𝑥𝑝</m:t>
                          </m:r>
                        </m:fName>
                        <m:e>
                          <m:d>
                            <m:d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sz="2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1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sz="21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</m:e>
                          </m:d>
                          <m:r>
                            <a:rPr lang="en-US" sz="2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sz="2100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A574D2-B462-94A6-4F69-CC696770B8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1" t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3386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1B874-3B82-99AD-8B7A-46031981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Discrete </a:t>
            </a:r>
            <a:r>
              <a:rPr lang="en-US" dirty="0" err="1"/>
              <a:t>fourier</a:t>
            </a:r>
            <a:r>
              <a:rPr lang="en-US" dirty="0"/>
              <a:t>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700B48-FD31-95A3-A11E-4CEF53CAC5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Discrete Fourier Transform: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Inverse Discrete Fourier Transform: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NΔt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Some notes: </a:t>
                </a:r>
              </a:p>
              <a:p>
                <a:pPr lvl="1"/>
                <a:r>
                  <a:rPr lang="en-US" dirty="0"/>
                  <a:t>DFT = method, Fast Fourier Transform = Algorithm to implement method. By now, they are synonymous</a:t>
                </a:r>
              </a:p>
              <a:p>
                <a:pPr lvl="1"/>
                <a:r>
                  <a:rPr lang="en-US" dirty="0"/>
                  <a:t>You can get DFT by using </a:t>
                </a:r>
                <a:r>
                  <a:rPr lang="en-US" dirty="0" err="1"/>
                  <a:t>fft</a:t>
                </a:r>
                <a:r>
                  <a:rPr lang="en-US" dirty="0"/>
                  <a:t>() function in MATLAB and </a:t>
                </a:r>
                <a:r>
                  <a:rPr lang="en-US" dirty="0" err="1"/>
                  <a:t>np.fft</a:t>
                </a:r>
                <a:r>
                  <a:rPr lang="en-US" dirty="0"/>
                  <a:t>() in Python</a:t>
                </a:r>
              </a:p>
              <a:p>
                <a:pPr lvl="1"/>
                <a:r>
                  <a:rPr lang="en-US" dirty="0"/>
                  <a:t>Although we are calculating frequency content up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, it will be symmetric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Therfore</a:t>
                </a:r>
                <a:r>
                  <a:rPr lang="en-US" dirty="0"/>
                  <a:t>, we can only get frequency content up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700B48-FD31-95A3-A11E-4CEF53CAC5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4" t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928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E0F71-1B8F-2EFA-9178-37BBA6D03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DTFT to DFT</a:t>
            </a:r>
          </a:p>
        </p:txBody>
      </p:sp>
      <p:graphicFrame>
        <p:nvGraphicFramePr>
          <p:cNvPr id="26" name="Content Placeholder 25">
            <a:extLst>
              <a:ext uri="{FF2B5EF4-FFF2-40B4-BE49-F238E27FC236}">
                <a16:creationId xmlns:a16="http://schemas.microsoft.com/office/drawing/2014/main" id="{7E0C50D2-740C-C051-AB4D-5A9C5E3222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096869"/>
              </p:ext>
            </p:extLst>
          </p:nvPr>
        </p:nvGraphicFramePr>
        <p:xfrm>
          <a:off x="811213" y="871538"/>
          <a:ext cx="10580685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6895">
                  <a:extLst>
                    <a:ext uri="{9D8B030D-6E8A-4147-A177-3AD203B41FA5}">
                      <a16:colId xmlns:a16="http://schemas.microsoft.com/office/drawing/2014/main" val="1136308443"/>
                    </a:ext>
                  </a:extLst>
                </a:gridCol>
                <a:gridCol w="3526895">
                  <a:extLst>
                    <a:ext uri="{9D8B030D-6E8A-4147-A177-3AD203B41FA5}">
                      <a16:colId xmlns:a16="http://schemas.microsoft.com/office/drawing/2014/main" val="263839196"/>
                    </a:ext>
                  </a:extLst>
                </a:gridCol>
                <a:gridCol w="3526895">
                  <a:extLst>
                    <a:ext uri="{9D8B030D-6E8A-4147-A177-3AD203B41FA5}">
                      <a16:colId xmlns:a16="http://schemas.microsoft.com/office/drawing/2014/main" val="1494885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Transform: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 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 Domain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85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DTFT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Sampled</a:t>
                      </a:r>
                    </a:p>
                    <a:p>
                      <a:r>
                        <a:rPr lang="en-US" dirty="0"/>
                        <a:t>Infinite Length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</a:t>
                      </a:r>
                    </a:p>
                    <a:p>
                      <a:r>
                        <a:rPr lang="en-US" dirty="0"/>
                        <a:t>Periodic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6911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Sampled</a:t>
                      </a:r>
                    </a:p>
                    <a:p>
                      <a:r>
                        <a:rPr lang="en-US" dirty="0"/>
                        <a:t>Finite 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Sampled</a:t>
                      </a:r>
                    </a:p>
                    <a:p>
                      <a:r>
                        <a:rPr lang="en-US" dirty="0"/>
                        <a:t>Periodic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788687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C882E112-17F5-5E1B-D57F-4308C22F9863}"/>
              </a:ext>
            </a:extLst>
          </p:cNvPr>
          <p:cNvGrpSpPr/>
          <p:nvPr/>
        </p:nvGrpSpPr>
        <p:grpSpPr>
          <a:xfrm>
            <a:off x="1527327" y="2795515"/>
            <a:ext cx="9420372" cy="3287701"/>
            <a:chOff x="482299" y="2523372"/>
            <a:chExt cx="9420372" cy="3287701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6D1216D-B6E4-2490-8F88-B5E59192118D}"/>
                </a:ext>
              </a:extLst>
            </p:cNvPr>
            <p:cNvGrpSpPr/>
            <p:nvPr/>
          </p:nvGrpSpPr>
          <p:grpSpPr>
            <a:xfrm>
              <a:off x="482299" y="2523372"/>
              <a:ext cx="9420372" cy="3287701"/>
              <a:chOff x="6076354" y="3361576"/>
              <a:chExt cx="6217162" cy="2169784"/>
            </a:xfrm>
          </p:grpSpPr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6E661423-50F0-4B67-0B44-E530AAD75B9D}"/>
                  </a:ext>
                </a:extLst>
              </p:cNvPr>
              <p:cNvGrpSpPr/>
              <p:nvPr/>
            </p:nvGrpSpPr>
            <p:grpSpPr>
              <a:xfrm>
                <a:off x="6076354" y="3361576"/>
                <a:ext cx="6217162" cy="2169784"/>
                <a:chOff x="5953760" y="4617264"/>
                <a:chExt cx="5662975" cy="1976373"/>
              </a:xfrm>
            </p:grpSpPr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B8E2EA33-B770-7AEB-A921-FE324AEEBC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320462" y="5377898"/>
                  <a:ext cx="232389" cy="912117"/>
                </a:xfrm>
                <a:prstGeom prst="line">
                  <a:avLst/>
                </a:prstGeom>
                <a:ln w="28575">
                  <a:solidFill>
                    <a:srgbClr val="05A6D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1665D370-A7CD-1039-4146-6A625F2DBC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422868" y="4887048"/>
                  <a:ext cx="0" cy="1652435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96C9B600-B9C3-2978-5DDA-E9E7E25B18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3760" y="6269749"/>
                  <a:ext cx="5092173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1" name="TextBox 90">
                      <a:extLst>
                        <a:ext uri="{FF2B5EF4-FFF2-40B4-BE49-F238E27FC236}">
                          <a16:creationId xmlns:a16="http://schemas.microsoft.com/office/drawing/2014/main" id="{DEAB50C5-0319-09BA-9117-036F8808C8E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74659" y="4617264"/>
                      <a:ext cx="1080598" cy="36444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</m:e>
                              <m:sub>
                                <m:r>
                                  <a:rPr lang="en-US" sz="2000" b="1" i="0" smtClean="0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sub>
                            </m:sSub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𝐟</m:t>
                            </m:r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AAE62A25-0220-81F0-4731-0E20FEFBA9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574659" y="4617264"/>
                      <a:ext cx="1080598" cy="364445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818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2" name="TextBox 91">
                      <a:extLst>
                        <a:ext uri="{FF2B5EF4-FFF2-40B4-BE49-F238E27FC236}">
                          <a16:creationId xmlns:a16="http://schemas.microsoft.com/office/drawing/2014/main" id="{4B4B79E0-0299-7C42-233F-1215EB73DA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536137" y="6208900"/>
                      <a:ext cx="1080598" cy="36444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𝐟</m:t>
                            </m:r>
                          </m:oMath>
                        </m:oMathPara>
                      </a14:m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BC6D8CF4-DF63-FE6D-EB74-C9BBB9C7FDE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536137" y="6208900"/>
                      <a:ext cx="1080598" cy="364445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CF7DEB89-B5D8-053A-7DD2-B563BDCC44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422868" y="5357631"/>
                  <a:ext cx="232389" cy="912117"/>
                </a:xfrm>
                <a:prstGeom prst="line">
                  <a:avLst/>
                </a:prstGeom>
                <a:ln w="28575">
                  <a:solidFill>
                    <a:srgbClr val="05A6D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95D00320-8059-0690-41A2-5B3235FEBE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320462" y="5357631"/>
                  <a:ext cx="0" cy="91211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D08E8077-A7DA-47B3-A4B2-82BB2163F61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124386" y="6206541"/>
                      <a:ext cx="281769" cy="36444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0" smtClean="0"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</m:e>
                              <m:sub>
                                <m:r>
                                  <a:rPr lang="en-US" sz="2000" b="1" i="0" smtClean="0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BD7E859C-3824-04BA-CFF3-1E1747A7BD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124386" y="6206541"/>
                      <a:ext cx="281769" cy="364445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r="-39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B0994FB9-9B0B-3572-073D-B55AEDB9B1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525274" y="5357630"/>
                  <a:ext cx="0" cy="91211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7" name="TextBox 96">
                      <a:extLst>
                        <a:ext uri="{FF2B5EF4-FFF2-40B4-BE49-F238E27FC236}">
                          <a16:creationId xmlns:a16="http://schemas.microsoft.com/office/drawing/2014/main" id="{B996F85C-8A82-82E8-1715-B5755D29D8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99720" y="6201911"/>
                      <a:ext cx="281769" cy="36444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1" i="0" smtClean="0"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</m:e>
                              <m:sub>
                                <m:r>
                                  <a:rPr lang="en-US" sz="2000" b="1" i="0" smtClean="0">
                                    <a:latin typeface="Cambria Math" panose="02040503050406030204" pitchFamily="18" charset="0"/>
                                  </a:rPr>
                                  <m:t>𝐬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B421957F-E262-DBA7-4C32-88872083593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99720" y="6201911"/>
                      <a:ext cx="281769" cy="364445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r="-6470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8" name="TextBox 97">
                      <a:extLst>
                        <a:ext uri="{FF2B5EF4-FFF2-40B4-BE49-F238E27FC236}">
                          <a16:creationId xmlns:a16="http://schemas.microsoft.com/office/drawing/2014/main" id="{16C5BD0E-9804-F3CF-201E-517EE73E1B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520184" y="6208899"/>
                      <a:ext cx="331149" cy="36444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0" smtClean="0"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</m:e>
                              <m:sub>
                                <m:r>
                                  <a:rPr lang="en-US" sz="2000" b="1" i="0" smtClean="0">
                                    <a:latin typeface="Cambria Math" panose="02040503050406030204" pitchFamily="18" charset="0"/>
                                  </a:rPr>
                                  <m:t>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0E14D000-321D-E70F-5DBD-8327D258CEA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20184" y="6208899"/>
                      <a:ext cx="331149" cy="364445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r="-1667" b="-615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9" name="TextBox 98">
                      <a:extLst>
                        <a:ext uri="{FF2B5EF4-FFF2-40B4-BE49-F238E27FC236}">
                          <a16:creationId xmlns:a16="http://schemas.microsoft.com/office/drawing/2014/main" id="{43DC64CC-645E-A506-1A90-177903C6F0E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794435" y="6229192"/>
                      <a:ext cx="331149" cy="36444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1" i="0" smtClean="0">
                                    <a:latin typeface="Cambria Math" panose="02040503050406030204" pitchFamily="18" charset="0"/>
                                  </a:rPr>
                                  <m:t>𝐟</m:t>
                                </m:r>
                              </m:e>
                              <m:sub>
                                <m:r>
                                  <a:rPr lang="en-US" sz="2000" b="1" i="0" smtClean="0">
                                    <a:latin typeface="Cambria Math" panose="02040503050406030204" pitchFamily="18" charset="0"/>
                                  </a:rPr>
                                  <m:t>𝐡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0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896A75F3-DA7E-7500-528B-E8266F42AAB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794435" y="6229192"/>
                      <a:ext cx="331149" cy="364445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r="-54237" b="-454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B1377A74-9D5F-E21D-1DE8-DF277CDC30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192398" y="5355975"/>
                  <a:ext cx="232389" cy="912117"/>
                </a:xfrm>
                <a:prstGeom prst="line">
                  <a:avLst/>
                </a:prstGeom>
                <a:ln w="28575">
                  <a:solidFill>
                    <a:srgbClr val="05A6D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6A815A7E-CD1C-DEC2-6CF1-8A12742B0F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089992" y="5376242"/>
                  <a:ext cx="232389" cy="912117"/>
                </a:xfrm>
                <a:prstGeom prst="line">
                  <a:avLst/>
                </a:prstGeom>
                <a:ln w="28575">
                  <a:solidFill>
                    <a:srgbClr val="05A6D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EFD52174-76E5-B199-24D1-F6653CFAB3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523356" y="5355976"/>
                  <a:ext cx="232389" cy="912117"/>
                </a:xfrm>
                <a:prstGeom prst="line">
                  <a:avLst/>
                </a:prstGeom>
                <a:ln w="28575">
                  <a:solidFill>
                    <a:srgbClr val="05A6D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Straight Connector 103">
                  <a:extLst>
                    <a:ext uri="{FF2B5EF4-FFF2-40B4-BE49-F238E27FC236}">
                      <a16:creationId xmlns:a16="http://schemas.microsoft.com/office/drawing/2014/main" id="{686FD58D-D400-3F89-774C-3C4D6A72A7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292886" y="5354320"/>
                  <a:ext cx="232389" cy="912117"/>
                </a:xfrm>
                <a:prstGeom prst="line">
                  <a:avLst/>
                </a:prstGeom>
                <a:ln w="28575">
                  <a:solidFill>
                    <a:srgbClr val="05A6D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737195BA-5783-676C-6135-417894197B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260120" y="4170761"/>
                <a:ext cx="0" cy="100137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008D8DA2-7D34-BFBD-6C41-EDFB4DC371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2784" y="4170760"/>
                <a:ext cx="0" cy="100137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E99B7B90-DAAB-B61F-4D11-D086A9CB1C7F}"/>
                      </a:ext>
                    </a:extLst>
                  </p:cNvPr>
                  <p:cNvSpPr txBox="1"/>
                  <p:nvPr/>
                </p:nvSpPr>
                <p:spPr>
                  <a:xfrm>
                    <a:off x="9179097" y="3676142"/>
                    <a:ext cx="496865" cy="7007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0" smtClean="0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  <m:sub>
                                  <m:r>
                                    <a:rPr lang="en-US" sz="2000" b="1" i="0" smtClean="0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oMath>
                      </m:oMathPara>
                    </a14:m>
                    <a:endParaRPr lang="en-US" sz="20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6C877E3F-50C7-5817-2F8A-B0A1C878141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9097" y="3676142"/>
                    <a:ext cx="496865" cy="70076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EEF0954B-E312-0711-E575-AE5210BD9561}"/>
                      </a:ext>
                    </a:extLst>
                  </p:cNvPr>
                  <p:cNvSpPr txBox="1"/>
                  <p:nvPr/>
                </p:nvSpPr>
                <p:spPr>
                  <a:xfrm>
                    <a:off x="7879603" y="3790464"/>
                    <a:ext cx="496865" cy="7007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0" smtClean="0">
                                      <a:latin typeface="Cambria Math" panose="02040503050406030204" pitchFamily="18" charset="0"/>
                                    </a:rPr>
                                    <m:t>𝐟</m:t>
                                  </m:r>
                                </m:e>
                                <m:sub>
                                  <m:r>
                                    <a:rPr lang="en-US" sz="2000" b="1" i="0" smtClean="0">
                                      <a:latin typeface="Cambria Math" panose="02040503050406030204" pitchFamily="18" charset="0"/>
                                    </a:rPr>
                                    <m:t>𝐬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1" i="0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den>
                          </m:f>
                        </m:oMath>
                      </m:oMathPara>
                    </a14:m>
                    <a:endParaRPr lang="en-US" sz="20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0DF26D80-0D2B-56E9-D934-CC70FDE4C9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79603" y="3790464"/>
                    <a:ext cx="496865" cy="70076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34E97A2-E9CD-A923-FA25-C5879F9BF028}"/>
                </a:ext>
              </a:extLst>
            </p:cNvPr>
            <p:cNvGrpSpPr/>
            <p:nvPr/>
          </p:nvGrpSpPr>
          <p:grpSpPr>
            <a:xfrm>
              <a:off x="4659630" y="4019550"/>
              <a:ext cx="1343660" cy="1252304"/>
              <a:chOff x="4659630" y="4019550"/>
              <a:chExt cx="1343660" cy="1252304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46E016A9-DC7A-8B3B-3548-BD7626C0FD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59630" y="4019550"/>
                <a:ext cx="0" cy="1247224"/>
              </a:xfrm>
              <a:prstGeom prst="straightConnector1">
                <a:avLst/>
              </a:prstGeom>
              <a:ln w="19050">
                <a:solidFill>
                  <a:srgbClr val="4E00C0"/>
                </a:solidFill>
                <a:headEnd type="none" w="med" len="med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4607D267-C19E-83C2-8226-C9FC15F307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24881" y="4280535"/>
                <a:ext cx="0" cy="986239"/>
              </a:xfrm>
              <a:prstGeom prst="straightConnector1">
                <a:avLst/>
              </a:prstGeom>
              <a:ln w="19050">
                <a:solidFill>
                  <a:srgbClr val="4E00C0"/>
                </a:solidFill>
                <a:headEnd type="none" w="med" len="med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3AFD83AD-2178-7BA6-F59E-9DD3112D75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91075" y="4528820"/>
                <a:ext cx="0" cy="737954"/>
              </a:xfrm>
              <a:prstGeom prst="straightConnector1">
                <a:avLst/>
              </a:prstGeom>
              <a:ln w="19050">
                <a:solidFill>
                  <a:srgbClr val="4E00C0"/>
                </a:solidFill>
                <a:headEnd type="none" w="med" len="med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F3FAB846-9A74-CCA2-FE74-C02ECA3706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50130" y="4762500"/>
                <a:ext cx="0" cy="494114"/>
              </a:xfrm>
              <a:prstGeom prst="straightConnector1">
                <a:avLst/>
              </a:prstGeom>
              <a:ln w="19050">
                <a:solidFill>
                  <a:srgbClr val="4E00C0"/>
                </a:solidFill>
                <a:headEnd type="none" w="med" len="med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4194DFE3-FE26-D1B7-AD78-78B827168E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15381" y="5034280"/>
                <a:ext cx="0" cy="222334"/>
              </a:xfrm>
              <a:prstGeom prst="straightConnector1">
                <a:avLst/>
              </a:prstGeom>
              <a:ln w="19050">
                <a:solidFill>
                  <a:srgbClr val="4E00C0"/>
                </a:solidFill>
                <a:headEnd type="none" w="med" len="med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55706372-B810-289D-EB2A-DC6947CBA9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1575" y="5256614"/>
                <a:ext cx="0" cy="15240"/>
              </a:xfrm>
              <a:prstGeom prst="straightConnector1">
                <a:avLst/>
              </a:prstGeom>
              <a:ln w="19050">
                <a:solidFill>
                  <a:srgbClr val="4E00C0"/>
                </a:solidFill>
                <a:headEnd type="none" w="med" len="med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FE4C323-B4AE-1899-477F-2F30EED3C3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5550" y="5269314"/>
                <a:ext cx="0" cy="0"/>
              </a:xfrm>
              <a:prstGeom prst="straightConnector1">
                <a:avLst/>
              </a:prstGeom>
              <a:ln w="19050">
                <a:solidFill>
                  <a:srgbClr val="4E00C0"/>
                </a:solidFill>
                <a:headEnd type="none" w="med" len="med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ED22CDE3-2D68-D524-BACD-32B5AD19DF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0801" y="5269314"/>
                <a:ext cx="0" cy="0"/>
              </a:xfrm>
              <a:prstGeom prst="straightConnector1">
                <a:avLst/>
              </a:prstGeom>
              <a:ln w="19050">
                <a:solidFill>
                  <a:srgbClr val="4E00C0"/>
                </a:solidFill>
                <a:headEnd type="none" w="med" len="med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66D95352-996A-E5CC-3620-4404A236DF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66995" y="5269314"/>
                <a:ext cx="0" cy="0"/>
              </a:xfrm>
              <a:prstGeom prst="straightConnector1">
                <a:avLst/>
              </a:prstGeom>
              <a:ln w="19050">
                <a:solidFill>
                  <a:srgbClr val="4E00C0"/>
                </a:solidFill>
                <a:headEnd type="none" w="med" len="med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73506B8B-AA27-C191-04C9-DEEE698CE7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26050" y="5269314"/>
                <a:ext cx="0" cy="2540"/>
              </a:xfrm>
              <a:prstGeom prst="straightConnector1">
                <a:avLst/>
              </a:prstGeom>
              <a:ln w="19050">
                <a:solidFill>
                  <a:srgbClr val="4E00C0"/>
                </a:solidFill>
                <a:headEnd type="none" w="med" len="med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27C49D7C-22C9-A593-D4B5-6E385342F6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91301" y="5269314"/>
                <a:ext cx="0" cy="2540"/>
              </a:xfrm>
              <a:prstGeom prst="straightConnector1">
                <a:avLst/>
              </a:prstGeom>
              <a:ln w="19050">
                <a:solidFill>
                  <a:srgbClr val="4E00C0"/>
                </a:solidFill>
                <a:headEnd type="none" w="med" len="med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9B59DD89-4DC0-E45B-FCF5-26E011959B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57495" y="5269314"/>
                <a:ext cx="0" cy="0"/>
              </a:xfrm>
              <a:prstGeom prst="straightConnector1">
                <a:avLst/>
              </a:prstGeom>
              <a:ln w="19050">
                <a:solidFill>
                  <a:srgbClr val="4E00C0"/>
                </a:solidFill>
                <a:headEnd type="none" w="med" len="med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1665FF3-180D-3584-F363-10B9C4E8D6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1630" y="5269314"/>
                <a:ext cx="0" cy="2540"/>
              </a:xfrm>
              <a:prstGeom prst="straightConnector1">
                <a:avLst/>
              </a:prstGeom>
              <a:ln w="19050">
                <a:solidFill>
                  <a:srgbClr val="4E00C0"/>
                </a:solidFill>
                <a:headEnd type="none" w="med" len="med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6856D8D7-8A98-1C6E-F734-247292A17B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86881" y="5269314"/>
                <a:ext cx="0" cy="2540"/>
              </a:xfrm>
              <a:prstGeom prst="straightConnector1">
                <a:avLst/>
              </a:prstGeom>
              <a:ln w="19050">
                <a:solidFill>
                  <a:srgbClr val="4E00C0"/>
                </a:solidFill>
                <a:headEnd type="none" w="med" len="med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72BF50FD-8C7B-39C7-85C4-FE6AFD4914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53075" y="5269314"/>
                <a:ext cx="0" cy="0"/>
              </a:xfrm>
              <a:prstGeom prst="straightConnector1">
                <a:avLst/>
              </a:prstGeom>
              <a:ln w="19050">
                <a:solidFill>
                  <a:srgbClr val="4E00C0"/>
                </a:solidFill>
                <a:headEnd type="none" w="med" len="med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5928991-9B62-94B6-7A7C-1AC79B0DB0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4670" y="5271854"/>
                <a:ext cx="0" cy="0"/>
              </a:xfrm>
              <a:prstGeom prst="straightConnector1">
                <a:avLst/>
              </a:prstGeom>
              <a:ln w="19050">
                <a:solidFill>
                  <a:srgbClr val="4E00C0"/>
                </a:solidFill>
                <a:headEnd type="none" w="med" len="med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9CA3E6F8-C226-0B7C-3845-B20A3BE0A2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79921" y="5271854"/>
                <a:ext cx="0" cy="0"/>
              </a:xfrm>
              <a:prstGeom prst="straightConnector1">
                <a:avLst/>
              </a:prstGeom>
              <a:ln w="19050">
                <a:solidFill>
                  <a:srgbClr val="4E00C0"/>
                </a:solidFill>
                <a:headEnd type="none" w="med" len="med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0833B888-C6F2-C391-7656-C1A6438F86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6115" y="5102860"/>
                <a:ext cx="0" cy="168994"/>
              </a:xfrm>
              <a:prstGeom prst="straightConnector1">
                <a:avLst/>
              </a:prstGeom>
              <a:ln w="19050">
                <a:solidFill>
                  <a:srgbClr val="4E00C0"/>
                </a:solidFill>
                <a:headEnd type="none" w="med" len="med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B3538E21-5E05-2A18-7503-476C46AD9D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05170" y="4876800"/>
                <a:ext cx="0" cy="387434"/>
              </a:xfrm>
              <a:prstGeom prst="straightConnector1">
                <a:avLst/>
              </a:prstGeom>
              <a:ln w="19050">
                <a:solidFill>
                  <a:srgbClr val="4E00C0"/>
                </a:solidFill>
                <a:headEnd type="none" w="med" len="med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82FB346C-AE87-D7EB-6358-E1929AE314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70421" y="4638040"/>
                <a:ext cx="0" cy="626194"/>
              </a:xfrm>
              <a:prstGeom prst="straightConnector1">
                <a:avLst/>
              </a:prstGeom>
              <a:ln w="19050">
                <a:solidFill>
                  <a:srgbClr val="4E00C0"/>
                </a:solidFill>
                <a:headEnd type="none" w="med" len="med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2973977D-53F2-1614-5A39-9D8752E180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36615" y="4373880"/>
                <a:ext cx="0" cy="890354"/>
              </a:xfrm>
              <a:prstGeom prst="straightConnector1">
                <a:avLst/>
              </a:prstGeom>
              <a:ln w="19050">
                <a:solidFill>
                  <a:srgbClr val="4E00C0"/>
                </a:solidFill>
                <a:headEnd type="none" w="med" len="med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45C530A-8DAB-9D96-A8C9-B049154F1A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03290" y="4061828"/>
                <a:ext cx="0" cy="1192246"/>
              </a:xfrm>
              <a:prstGeom prst="straightConnector1">
                <a:avLst/>
              </a:prstGeom>
              <a:ln w="19050">
                <a:solidFill>
                  <a:srgbClr val="4E00C0"/>
                </a:solidFill>
                <a:headEnd type="none" w="med" len="med"/>
                <a:tailEnd type="oval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2E9A7903-B8F7-DB1F-6EAC-8A7B187CEA12}"/>
                </a:ext>
              </a:extLst>
            </p:cNvPr>
            <p:cNvCxnSpPr/>
            <p:nvPr/>
          </p:nvCxnSpPr>
          <p:spPr>
            <a:xfrm flipH="1">
              <a:off x="6329680" y="3785934"/>
              <a:ext cx="741680" cy="587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6DF5D638-942A-96E5-655A-E5A0008F815C}"/>
                    </a:ext>
                  </a:extLst>
                </p:cNvPr>
                <p:cNvSpPr txBox="1"/>
                <p:nvPr/>
              </p:nvSpPr>
              <p:spPr>
                <a:xfrm>
                  <a:off x="6489184" y="3465830"/>
                  <a:ext cx="17170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DTFT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6DF5D638-942A-96E5-655A-E5A0008F81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9184" y="3465830"/>
                  <a:ext cx="1717037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E0B9E554-1D3B-3377-D93D-33C907582705}"/>
                </a:ext>
              </a:extLst>
            </p:cNvPr>
            <p:cNvCxnSpPr/>
            <p:nvPr/>
          </p:nvCxnSpPr>
          <p:spPr>
            <a:xfrm flipH="1">
              <a:off x="4880838" y="3949532"/>
              <a:ext cx="741680" cy="5879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516DDE9E-C366-63DF-4549-511298B09BBB}"/>
                    </a:ext>
                  </a:extLst>
                </p:cNvPr>
                <p:cNvSpPr txBox="1"/>
                <p:nvPr/>
              </p:nvSpPr>
              <p:spPr>
                <a:xfrm>
                  <a:off x="5345302" y="3627848"/>
                  <a:ext cx="7648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DFT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516DDE9E-C366-63DF-4549-511298B09B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5302" y="3627848"/>
                  <a:ext cx="764828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3483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BBD16-CC3B-9D73-0D73-FF0DE0AE3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vs complex Fourier series</a:t>
            </a:r>
            <a:endParaRPr lang="en-IN" dirty="0"/>
          </a:p>
        </p:txBody>
      </p:sp>
      <p:pic>
        <p:nvPicPr>
          <p:cNvPr id="1026" name="Picture 2" descr="coeffs">
            <a:extLst>
              <a:ext uri="{FF2B5EF4-FFF2-40B4-BE49-F238E27FC236}">
                <a16:creationId xmlns:a16="http://schemas.microsoft.com/office/drawing/2014/main" id="{6271A0A5-D8BB-CFD0-D4D0-8A4FA4A33E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0" t="3436" r="1989" b="2031"/>
          <a:stretch/>
        </p:blipFill>
        <p:spPr bwMode="auto">
          <a:xfrm>
            <a:off x="1900719" y="741872"/>
            <a:ext cx="8390562" cy="4338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CEB8AE-7FB9-B2CD-D2CF-2D7C655DE064}"/>
                  </a:ext>
                </a:extLst>
              </p:cNvPr>
              <p:cNvSpPr txBox="1"/>
              <p:nvPr/>
            </p:nvSpPr>
            <p:spPr>
              <a:xfrm>
                <a:off x="662315" y="4982831"/>
                <a:ext cx="1103444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Typically, we are only interested in knowing what frequencies are present and how much they contribute. In that sense,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/>
                  <a:t> vs Freq is a good enough plot for us.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dirty="0"/>
                  <a:t>Thus, the main advantage of Complex Fourier Series is we will get a good picture just by looking at one plot as opposed to two plots we have to look in Real Fourier Series!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6CEB8AE-7FB9-B2CD-D2CF-2D7C655DE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15" y="4982831"/>
                <a:ext cx="11034444" cy="1200329"/>
              </a:xfrm>
              <a:prstGeom prst="rect">
                <a:avLst/>
              </a:prstGeom>
              <a:blipFill>
                <a:blip r:embed="rId3"/>
                <a:stretch>
                  <a:fillRect l="-387" t="-2538" b="-7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9044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ECC26-7D5C-42E7-DA25-F9DD1519C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DBDB7E-84AD-7CB8-E2B6-E6A5A61FCB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Let us start off by looking at our Fourier Series Expansion we learnt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𝑗𝑖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What is the separation between frequencies in the frequency domain? -&gt;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N" dirty="0"/>
              </a:p>
              <a:p>
                <a:r>
                  <a:rPr lang="en-IN" dirty="0"/>
                  <a:t>Now consider two cases: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=100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dirty="0"/>
                  <a:t>. What is the separation?</a:t>
                </a:r>
              </a:p>
              <a:p>
                <a:r>
                  <a:rPr lang="en-IN" dirty="0"/>
                  <a:t>Now imagine I have a non-periodic signal? What would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 be? </a:t>
                </a:r>
              </a:p>
              <a:p>
                <a:r>
                  <a:rPr lang="en-IN" dirty="0"/>
                  <a:t>The trick is if we still want to use Fourier Series, we can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=∞,</m:t>
                    </m:r>
                  </m:oMath>
                </a14:m>
                <a:r>
                  <a:rPr lang="en-IN" dirty="0"/>
                  <a:t> i.e. the signal repeats but just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IN" dirty="0"/>
                  <a:t> time! </a:t>
                </a:r>
              </a:p>
              <a:p>
                <a:r>
                  <a:rPr lang="en-IN" dirty="0"/>
                  <a:t>What happens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/>
                  <a:t>? 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DBDB7E-84AD-7CB8-E2B6-E6A5A61FCB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4" t="-707" b="-1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131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0D4B-8655-C295-3D80-27E6EDE26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</a:t>
            </a:r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C3626D-F14F-4AB7-FE71-34693A3D3F0A}"/>
              </a:ext>
            </a:extLst>
          </p:cNvPr>
          <p:cNvGrpSpPr/>
          <p:nvPr/>
        </p:nvGrpSpPr>
        <p:grpSpPr>
          <a:xfrm>
            <a:off x="1427813" y="888023"/>
            <a:ext cx="9336374" cy="5081954"/>
            <a:chOff x="693407" y="962023"/>
            <a:chExt cx="9336374" cy="5081954"/>
          </a:xfrm>
        </p:grpSpPr>
        <p:pic>
          <p:nvPicPr>
            <p:cNvPr id="2050" name="Picture 2" descr="frequencies">
              <a:extLst>
                <a:ext uri="{FF2B5EF4-FFF2-40B4-BE49-F238E27FC236}">
                  <a16:creationId xmlns:a16="http://schemas.microsoft.com/office/drawing/2014/main" id="{5791D951-8566-210A-DA2A-D2A5AE30F7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5316"/>
            <a:stretch/>
          </p:blipFill>
          <p:spPr bwMode="auto">
            <a:xfrm>
              <a:off x="693407" y="962023"/>
              <a:ext cx="3505502" cy="2276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 descr="frequencies">
              <a:extLst>
                <a:ext uri="{FF2B5EF4-FFF2-40B4-BE49-F238E27FC236}">
                  <a16:creationId xmlns:a16="http://schemas.microsoft.com/office/drawing/2014/main" id="{FD419F3A-AF1F-7BB4-B671-AA2A925DB38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283" r="50148"/>
            <a:stretch/>
          </p:blipFill>
          <p:spPr bwMode="auto">
            <a:xfrm>
              <a:off x="6540604" y="962023"/>
              <a:ext cx="3489177" cy="2276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 descr="frequencies">
              <a:extLst>
                <a:ext uri="{FF2B5EF4-FFF2-40B4-BE49-F238E27FC236}">
                  <a16:creationId xmlns:a16="http://schemas.microsoft.com/office/drawing/2014/main" id="{51EEBB65-3685-3B13-F7C3-87F3FECA48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52" r="26078"/>
            <a:stretch/>
          </p:blipFill>
          <p:spPr bwMode="auto">
            <a:xfrm>
              <a:off x="6540603" y="3729874"/>
              <a:ext cx="3489177" cy="23141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2" descr="frequencies">
              <a:extLst>
                <a:ext uri="{FF2B5EF4-FFF2-40B4-BE49-F238E27FC236}">
                  <a16:creationId xmlns:a16="http://schemas.microsoft.com/office/drawing/2014/main" id="{76365B60-CD85-808D-6E51-247E78CC03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222"/>
            <a:stretch/>
          </p:blipFill>
          <p:spPr bwMode="auto">
            <a:xfrm>
              <a:off x="810882" y="3594101"/>
              <a:ext cx="3721418" cy="23141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6BE08C5-CB85-FEB9-C75E-32B7031BCA2C}"/>
                </a:ext>
              </a:extLst>
            </p:cNvPr>
            <p:cNvCxnSpPr/>
            <p:nvPr/>
          </p:nvCxnSpPr>
          <p:spPr>
            <a:xfrm>
              <a:off x="5080000" y="2209800"/>
              <a:ext cx="863600" cy="0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15B1CE0-93DC-AA65-2570-AA4D2E8BFB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80000" y="4711700"/>
              <a:ext cx="863600" cy="0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3460675-5BFF-136C-A8A6-26E9D5DC15E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013700" y="3860800"/>
              <a:ext cx="863600" cy="0"/>
            </a:xfrm>
            <a:prstGeom prst="straightConnector1">
              <a:avLst/>
            </a:prstGeom>
            <a:ln w="762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37FC345-8302-D91C-1FD6-B09150E1C438}"/>
              </a:ext>
            </a:extLst>
          </p:cNvPr>
          <p:cNvSpPr/>
          <p:nvPr/>
        </p:nvSpPr>
        <p:spPr>
          <a:xfrm>
            <a:off x="1545288" y="3520101"/>
            <a:ext cx="3672115" cy="2449876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348327-2ED6-76B5-E470-7D66E2AE3ECA}"/>
              </a:ext>
            </a:extLst>
          </p:cNvPr>
          <p:cNvSpPr txBox="1"/>
          <p:nvPr/>
        </p:nvSpPr>
        <p:spPr>
          <a:xfrm>
            <a:off x="0" y="3125983"/>
            <a:ext cx="27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Nonperiodic case!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977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7D74E-CB23-A2E3-9787-6AB5C6DFF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7E0EBD-F848-3483-5CAD-0699A92383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0834" y="871269"/>
                <a:ext cx="10581017" cy="517584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So for nonperiodic signals, the frequency domain is no longer discrete, rather it is continuous!</a:t>
                </a:r>
              </a:p>
              <a:p>
                <a:r>
                  <a:rPr lang="en-US" dirty="0"/>
                  <a:t>Let us take our Fourier Series expression: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⁡(−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𝑗𝑖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make some changes to make this continuous!</a:t>
                </a:r>
              </a:p>
              <a:p>
                <a:r>
                  <a:rPr lang="en-US" dirty="0"/>
                  <a:t>First we will write the original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explicitly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  <m:sup>
                                  <m:f>
                                    <m:f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  <m:e>
                                  <m: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ex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1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𝑗𝑘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7E0EBD-F848-3483-5CAD-0699A92383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834" y="871269"/>
                <a:ext cx="10581017" cy="5175848"/>
              </a:xfrm>
              <a:blipFill>
                <a:blip r:embed="rId3"/>
                <a:stretch>
                  <a:fillRect l="-576" t="-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300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8A2CA-3F7C-C7D4-98AF-458B1AB56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505FF5-75C6-6F28-E72B-743CE714DA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0101" y="741872"/>
                <a:ext cx="10581017" cy="547928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8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  <m:sup>
                                  <m:f>
                                    <m:f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  <m:e>
                                  <m:r>
                                    <a:rPr lang="en-US" sz="1800" b="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smtClean="0">
                                          <a:latin typeface="Cambria Math" panose="02040503050406030204" pitchFamily="18" charset="0"/>
                                        </a:rPr>
                                        <m:t>ex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1">
                                          <a:latin typeface="Cambria Math" panose="02040503050406030204" pitchFamily="18" charset="0"/>
                                        </a:rPr>
                                        <m:t>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</a:rPr>
                                            <m:t>𝑗𝑘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b="0" i="1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800" b="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  <m:r>
                                <a:rPr lang="en-US" sz="1800" b="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Now let us make following changes: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160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𝑠𝑝𝑎𝑐𝑖𝑛𝑔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𝑑𝑓</m:t>
                    </m:r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Inner integral limit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sz="1600" dirty="0"/>
                  <a:t>-</a:t>
                </a:r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1600" dirty="0"/>
                  <a:t> </a:t>
                </a:r>
              </a:p>
              <a:p>
                <a:pPr lvl="1"/>
                <a:r>
                  <a:rPr lang="en-US" sz="1600" dirty="0"/>
                  <a:t>Summation over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dirty="0"/>
                  <a:t>s will become integral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−∞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1800" b="0" i="0" smtClean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sz="1800" b="0" i="1" smtClean="0">
                                              <a:latin typeface="Cambria Math" panose="02040503050406030204" pitchFamily="18" charset="0"/>
                                            </a:rPr>
                                            <m:t>𝑓𝑡</m:t>
                                          </m:r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𝑓𝑡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𝑑𝑓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IN" sz="1800" dirty="0"/>
              </a:p>
              <a:p>
                <a:pPr marL="0" indent="0">
                  <a:buNone/>
                </a:pPr>
                <a:endParaRPr lang="en-IN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sz="1800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8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1800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800" b="1" i="1">
                                  <a:latin typeface="Cambria Math" panose="02040503050406030204" pitchFamily="18" charset="0"/>
                                </a:rPr>
                                <m:t>𝒆𝒙𝒑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sz="1800" b="1" i="1">
                                      <a:latin typeface="Cambria Math" panose="02040503050406030204" pitchFamily="18" charset="0"/>
                                    </a:rPr>
                                    <m:t>𝒇𝒕</m:t>
                                  </m:r>
                                </m:e>
                              </m:d>
                            </m:e>
                          </m:func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𝒅𝒇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IN" sz="1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𝑿</m:t>
                      </m:r>
                      <m:d>
                        <m:d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𝒆𝒙𝒑</m:t>
                          </m:r>
                          <m:d>
                            <m:dPr>
                              <m:ctrlP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𝒇𝒕</m:t>
                              </m:r>
                            </m:e>
                          </m:d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18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505FF5-75C6-6F28-E72B-743CE714DA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101" y="741872"/>
                <a:ext cx="10581017" cy="5479289"/>
              </a:xfrm>
              <a:blipFill>
                <a:blip r:embed="rId2"/>
                <a:stretch>
                  <a:fillRect l="-34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39A4047F-FBF0-6FA0-B078-8EA634AEE538}"/>
              </a:ext>
            </a:extLst>
          </p:cNvPr>
          <p:cNvGrpSpPr/>
          <p:nvPr/>
        </p:nvGrpSpPr>
        <p:grpSpPr>
          <a:xfrm>
            <a:off x="4671646" y="4356115"/>
            <a:ext cx="2502877" cy="449565"/>
            <a:chOff x="4475394" y="4848483"/>
            <a:chExt cx="2788417" cy="449565"/>
          </a:xfrm>
        </p:grpSpPr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42ACE7B8-FA1A-CD5E-6075-44F841CA927A}"/>
                </a:ext>
              </a:extLst>
            </p:cNvPr>
            <p:cNvSpPr/>
            <p:nvPr/>
          </p:nvSpPr>
          <p:spPr>
            <a:xfrm rot="5400000">
              <a:off x="5789370" y="3534507"/>
              <a:ext cx="160465" cy="2788417"/>
            </a:xfrm>
            <a:prstGeom prst="rightBrace">
              <a:avLst>
                <a:gd name="adj1" fmla="val 8333"/>
                <a:gd name="adj2" fmla="val 48394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494DE6E-B69E-128E-FC72-A4F368F7EC4D}"/>
                    </a:ext>
                  </a:extLst>
                </p:cNvPr>
                <p:cNvSpPr txBox="1"/>
                <p:nvPr/>
              </p:nvSpPr>
              <p:spPr>
                <a:xfrm>
                  <a:off x="4932682" y="4928716"/>
                  <a:ext cx="20800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N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494DE6E-B69E-128E-FC72-A4F368F7EC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32682" y="4928716"/>
                  <a:ext cx="208001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71643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6F706-7A8E-5C48-D5F4-058D6C76D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D787-15A8-C66F-61DB-8A366F82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38AA6F-3A21-177A-B1D9-41FC95A65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0882" y="841076"/>
                <a:ext cx="10581017" cy="5175848"/>
              </a:xfrm>
            </p:spPr>
            <p:txBody>
              <a:bodyPr>
                <a:noAutofit/>
              </a:bodyPr>
              <a:lstStyle/>
              <a:p>
                <a:r>
                  <a:rPr lang="en-IN" dirty="0"/>
                  <a:t>Looking at Fourier transform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b="1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b="1" i="0">
                                  <a:latin typeface="Cambria Math" panose="02040503050406030204" pitchFamily="18" charset="0"/>
                                </a:rPr>
                                <m:t>𝐞𝐱𝐩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𝒋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𝝅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𝒇𝒕</m:t>
                                  </m:r>
                                </m:e>
                              </m:d>
                            </m:e>
                          </m:func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𝒅𝒇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IN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</m:d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𝐞𝐱𝐩</m:t>
                          </m:r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𝒇𝒕</m:t>
                              </m:r>
                            </m:e>
                          </m:d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b="1" dirty="0"/>
              </a:p>
              <a:p>
                <a:r>
                  <a:rPr lang="en-IN" dirty="0"/>
                  <a:t>The second integral is called Fourier Transform and is represented as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IN" dirty="0"/>
                  <a:t>. 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r>
                  <a:rPr lang="en-IN" dirty="0"/>
                  <a:t>The first integral is called Inverse Fourier Transform and is represented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IN" dirty="0"/>
                  <a:t>. 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.</a:t>
                </a:r>
              </a:p>
              <a:p>
                <a:r>
                  <a:rPr lang="en-IN" dirty="0"/>
                  <a:t>So now we have following implications:</a:t>
                </a:r>
              </a:p>
              <a:p>
                <a:pPr lvl="1"/>
                <a:r>
                  <a:rPr lang="en-US" b="0" dirty="0"/>
                  <a:t>A bunch of complex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dirty="0"/>
                  <a:t> has now become a complex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lvl="1"/>
                <a:r>
                  <a:rPr lang="en-IN" dirty="0"/>
                  <a:t>This thus means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are also now continuous functions</a:t>
                </a:r>
              </a:p>
              <a:p>
                <a:pPr lvl="1"/>
                <a:r>
                  <a:rPr lang="en-IN" dirty="0"/>
                  <a:t>We will still satisfy the original symmetries, i.e.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IN" dirty="0"/>
                  <a:t> for real signals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38AA6F-3A21-177A-B1D9-41FC95A65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882" y="841076"/>
                <a:ext cx="10581017" cy="5175848"/>
              </a:xfrm>
              <a:blipFill>
                <a:blip r:embed="rId2"/>
                <a:stretch>
                  <a:fillRect l="-518" t="-589" b="-53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0509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D4C9-542E-DCF0-9444-501ECC8A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Fourier transform example</a:t>
            </a:r>
            <a:endParaRPr lang="en-IN" dirty="0"/>
          </a:p>
        </p:txBody>
      </p:sp>
      <p:pic>
        <p:nvPicPr>
          <p:cNvPr id="3074" name="Picture 2" descr="odd_even">
            <a:extLst>
              <a:ext uri="{FF2B5EF4-FFF2-40B4-BE49-F238E27FC236}">
                <a16:creationId xmlns:a16="http://schemas.microsoft.com/office/drawing/2014/main" id="{FEB7F485-4762-0511-4FFB-4CC24033E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030480"/>
            <a:ext cx="1055370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AC80B0-5088-5F65-3091-220901E6AF34}"/>
                  </a:ext>
                </a:extLst>
              </p:cNvPr>
              <p:cNvSpPr txBox="1"/>
              <p:nvPr/>
            </p:nvSpPr>
            <p:spPr>
              <a:xfrm>
                <a:off x="3597310" y="5446207"/>
                <a:ext cx="4742822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4AC80B0-5088-5F65-3091-220901E6A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310" y="5446207"/>
                <a:ext cx="4742822" cy="404983"/>
              </a:xfrm>
              <a:prstGeom prst="rect">
                <a:avLst/>
              </a:prstGeom>
              <a:blipFill>
                <a:blip r:embed="rId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30285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5067</TotalTime>
  <Words>1815</Words>
  <Application>Microsoft Office PowerPoint</Application>
  <PresentationFormat>Widescreen</PresentationFormat>
  <Paragraphs>263</Paragraphs>
  <Slides>29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Aptos</vt:lpstr>
      <vt:lpstr>Arial</vt:lpstr>
      <vt:lpstr>Arial Rounded MT Bold</vt:lpstr>
      <vt:lpstr>Calisto MT</vt:lpstr>
      <vt:lpstr>Cambria Math</vt:lpstr>
      <vt:lpstr>Univers Condensed</vt:lpstr>
      <vt:lpstr>ChronicleVTI</vt:lpstr>
      <vt:lpstr>CV5100: Modelling, Uncertainty and Data for Engineers MODULE 1: Signal processing, lecture 6-7: Fourier Transform</vt:lpstr>
      <vt:lpstr>Complex fourier series</vt:lpstr>
      <vt:lpstr>Real vs complex Fourier series</vt:lpstr>
      <vt:lpstr>Fourier Transform</vt:lpstr>
      <vt:lpstr>Fourier transform</vt:lpstr>
      <vt:lpstr>Fourier transform</vt:lpstr>
      <vt:lpstr>Fourier transform</vt:lpstr>
      <vt:lpstr>Fourier transform</vt:lpstr>
      <vt:lpstr>Fourier transform example</vt:lpstr>
      <vt:lpstr>Fourier transform example</vt:lpstr>
      <vt:lpstr>sampling</vt:lpstr>
      <vt:lpstr>Dirac delta function</vt:lpstr>
      <vt:lpstr>Analog to digital conversion</vt:lpstr>
      <vt:lpstr>Fourier transform of sampled signal</vt:lpstr>
      <vt:lpstr>Fourier transform of sampled signal</vt:lpstr>
      <vt:lpstr>Fourier transform of sampled signal</vt:lpstr>
      <vt:lpstr>Fourier transform of sampled signal</vt:lpstr>
      <vt:lpstr>Sampling theory and aliasing</vt:lpstr>
      <vt:lpstr>Aliasing example</vt:lpstr>
      <vt:lpstr>Aliasing example</vt:lpstr>
      <vt:lpstr>Discrete fourier transform</vt:lpstr>
      <vt:lpstr>Action item 1</vt:lpstr>
      <vt:lpstr>Action item 1</vt:lpstr>
      <vt:lpstr>Action item 2</vt:lpstr>
      <vt:lpstr>Action item 2</vt:lpstr>
      <vt:lpstr>Discrete fourier transform</vt:lpstr>
      <vt:lpstr>Inverse discrete fourier transform</vt:lpstr>
      <vt:lpstr> Discrete fourier transform</vt:lpstr>
      <vt:lpstr>DTFT to DFT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Sudheendra Herkal</dc:creator>
  <cp:lastModifiedBy>Sudheendra Herkal</cp:lastModifiedBy>
  <cp:revision>25</cp:revision>
  <dcterms:created xsi:type="dcterms:W3CDTF">2025-05-19T08:31:03Z</dcterms:created>
  <dcterms:modified xsi:type="dcterms:W3CDTF">2025-10-23T04:24:44Z</dcterms:modified>
</cp:coreProperties>
</file>