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FF6B6-6E13-4985-8C0D-DD80FDB86D38}" v="1176" dt="2025-05-05T16:12:07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1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2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4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4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75758E-8FD6-4AE7-B2A0-63B17110779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C9855B-F090-4900-8BCD-31E8C5757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78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E1FE-D763-6EE2-5F8E-DA1CC9F0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897" y="737419"/>
            <a:ext cx="10304205" cy="481780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spc="-300" dirty="0">
                <a:solidFill>
                  <a:srgbClr val="FFFF00"/>
                </a:solidFill>
                <a:latin typeface="Book Antiqua" panose="02040602050305030304" pitchFamily="18" charset="0"/>
              </a:rPr>
              <a:t>Project name : Advanced Calculator</a:t>
            </a:r>
            <a:br>
              <a:rPr lang="en-US" sz="4000" b="1" spc="-150" dirty="0">
                <a:latin typeface="Book Antiqua" panose="02040602050305030304" pitchFamily="18" charset="0"/>
              </a:rPr>
            </a:br>
            <a:r>
              <a:rPr lang="en-US" sz="4000" b="1" spc="-150" dirty="0">
                <a:latin typeface="Book Antiqua" panose="02040602050305030304" pitchFamily="18" charset="0"/>
              </a:rPr>
              <a:t>                    															</a:t>
            </a:r>
            <a:br>
              <a:rPr lang="en-US" sz="4000" b="1" spc="-150" dirty="0">
                <a:latin typeface="Book Antiqua" panose="02040602050305030304" pitchFamily="18" charset="0"/>
              </a:rPr>
            </a:br>
            <a:r>
              <a:rPr lang="en-US" sz="3600" spc="-150" dirty="0">
                <a:latin typeface="Book Antiqua" panose="02040602050305030304" pitchFamily="18" charset="0"/>
              </a:rPr>
              <a:t>organization : </a:t>
            </a:r>
            <a:r>
              <a:rPr lang="en-US" sz="3600" dirty="0" err="1">
                <a:latin typeface="Book Antiqua" panose="02040602050305030304" pitchFamily="18" charset="0"/>
              </a:rPr>
              <a:t>nexthikeitsolution</a:t>
            </a:r>
            <a:br>
              <a:rPr lang="en-US" sz="3600" dirty="0">
                <a:latin typeface="Book Antiqua" panose="02040602050305030304" pitchFamily="18" charset="0"/>
              </a:rPr>
            </a:br>
            <a:r>
              <a:rPr lang="en-US" sz="3600" spc="-150" dirty="0">
                <a:latin typeface="Book Antiqua" panose="02040602050305030304" pitchFamily="18" charset="0"/>
              </a:rPr>
              <a:t>                                                                                              	</a:t>
            </a:r>
            <a:br>
              <a:rPr lang="en-US" sz="3600" spc="-150" dirty="0">
                <a:latin typeface="Book Antiqua" panose="02040602050305030304" pitchFamily="18" charset="0"/>
              </a:rPr>
            </a:br>
            <a:r>
              <a:rPr lang="en-US" sz="3600" spc="-150" dirty="0">
                <a:latin typeface="Book Antiqua" panose="02040602050305030304" pitchFamily="18" charset="0"/>
              </a:rPr>
              <a:t>                                                By pooja </a:t>
            </a:r>
            <a:r>
              <a:rPr lang="en-US" sz="3600" spc="-150" dirty="0" err="1">
                <a:latin typeface="Book Antiqua" panose="02040602050305030304" pitchFamily="18" charset="0"/>
              </a:rPr>
              <a:t>sonwane</a:t>
            </a:r>
            <a:endParaRPr lang="en-IN" sz="3600" spc="-15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3E6BB-C6C9-A569-7AAC-E4A3FF85656E}"/>
              </a:ext>
            </a:extLst>
          </p:cNvPr>
          <p:cNvSpPr txBox="1"/>
          <p:nvPr/>
        </p:nvSpPr>
        <p:spPr>
          <a:xfrm>
            <a:off x="249727" y="400429"/>
            <a:ext cx="72830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Features of calculator :</a:t>
            </a:r>
          </a:p>
          <a:p>
            <a:endParaRPr lang="en-US" sz="3600" dirty="0"/>
          </a:p>
          <a:p>
            <a:r>
              <a:rPr lang="en-US" sz="2000" dirty="0"/>
              <a:t>This calculator is designed for performing basic as well as complex mathematical calculations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Basic Arithmetic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Trigonometry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Logarithmic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Advanced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Display</a:t>
            </a:r>
            <a:endParaRPr lang="en-IN" sz="2400" dirty="0"/>
          </a:p>
        </p:txBody>
      </p:sp>
      <p:pic>
        <p:nvPicPr>
          <p:cNvPr id="4" name="Picture 3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D25FA78F-4304-3646-12A2-D9EB3D89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76" y="2044707"/>
            <a:ext cx="3519948" cy="43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4808E-A2C2-CD2B-8E6B-1048C1C9A264}"/>
              </a:ext>
            </a:extLst>
          </p:cNvPr>
          <p:cNvSpPr txBox="1"/>
          <p:nvPr/>
        </p:nvSpPr>
        <p:spPr>
          <a:xfrm>
            <a:off x="885111" y="1104215"/>
            <a:ext cx="7904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What technologies used 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Language :python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Library: </a:t>
            </a:r>
            <a:r>
              <a:rPr lang="en-US" sz="2400" dirty="0" err="1"/>
              <a:t>Tkinter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Code editor's code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Github</a:t>
            </a:r>
            <a:r>
              <a:rPr lang="en-US" sz="2400" dirty="0"/>
              <a:t> link : https://github.com/Pooja0369/Calculator.git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1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F3D38-BCC4-C10A-D29A-F73292A5116E}"/>
              </a:ext>
            </a:extLst>
          </p:cNvPr>
          <p:cNvSpPr txBox="1"/>
          <p:nvPr/>
        </p:nvSpPr>
        <p:spPr>
          <a:xfrm>
            <a:off x="1577891" y="1170038"/>
            <a:ext cx="411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Challenges</a:t>
            </a:r>
            <a:r>
              <a:rPr lang="en-US" sz="3600" b="1" dirty="0"/>
              <a:t>  </a:t>
            </a:r>
            <a:r>
              <a:rPr lang="en-US" sz="3600" b="1" dirty="0">
                <a:solidFill>
                  <a:srgbClr val="FFFF00"/>
                </a:solidFill>
              </a:rPr>
              <a:t>Faced :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F1CD1-AD0B-9E13-F544-96FBA3470553}"/>
              </a:ext>
            </a:extLst>
          </p:cNvPr>
          <p:cNvSpPr txBox="1"/>
          <p:nvPr/>
        </p:nvSpPr>
        <p:spPr>
          <a:xfrm>
            <a:off x="1160206" y="2340077"/>
            <a:ext cx="49461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Error handling(</a:t>
            </a:r>
            <a:r>
              <a:rPr lang="en-US" sz="2400" dirty="0" err="1"/>
              <a:t>e.g</a:t>
            </a:r>
            <a:r>
              <a:rPr lang="en-US" sz="2400" dirty="0"/>
              <a:t> divide by zero)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Desingning</a:t>
            </a:r>
            <a:r>
              <a:rPr lang="en-US" sz="2400" dirty="0"/>
              <a:t> a user friendly interface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04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8D97A9-C113-CA85-4460-017DE3FB63B2}"/>
              </a:ext>
            </a:extLst>
          </p:cNvPr>
          <p:cNvSpPr txBox="1"/>
          <p:nvPr/>
        </p:nvSpPr>
        <p:spPr>
          <a:xfrm>
            <a:off x="1593964" y="206468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https://medium.com/@nishithakalathil/crafting-dynamic-user-interfaces-with-tkinter-0824ba5f051b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3D3D5-AA45-CAAF-C9EC-3E4DC76C46A2}"/>
              </a:ext>
            </a:extLst>
          </p:cNvPr>
          <p:cNvSpPr txBox="1"/>
          <p:nvPr/>
        </p:nvSpPr>
        <p:spPr>
          <a:xfrm>
            <a:off x="1593964" y="1295247"/>
            <a:ext cx="5573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REFERENCES :</a:t>
            </a:r>
            <a:endParaRPr lang="en-IN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6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67836-0DEF-2F9A-9CAE-891A6426CAC4}"/>
              </a:ext>
            </a:extLst>
          </p:cNvPr>
          <p:cNvSpPr txBox="1"/>
          <p:nvPr/>
        </p:nvSpPr>
        <p:spPr>
          <a:xfrm>
            <a:off x="4729315" y="4439264"/>
            <a:ext cx="726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Thank you …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1630</TotalTime>
  <Words>124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Book Antiqua</vt:lpstr>
      <vt:lpstr>Calibri</vt:lpstr>
      <vt:lpstr>Calibri Light</vt:lpstr>
      <vt:lpstr>Wingdings</vt:lpstr>
      <vt:lpstr>Celestial</vt:lpstr>
      <vt:lpstr>Project name : Advanced Calculator                                     organization : nexthikeitsolution                                                                                                                                                 By pooja sonwane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pooja.sonwane369@outlook.com</dc:creator>
  <cp:lastModifiedBy>pooja.sonwane369@outlook.com</cp:lastModifiedBy>
  <cp:revision>2</cp:revision>
  <dcterms:created xsi:type="dcterms:W3CDTF">2025-04-29T14:39:20Z</dcterms:created>
  <dcterms:modified xsi:type="dcterms:W3CDTF">2025-05-05T16:14:17Z</dcterms:modified>
</cp:coreProperties>
</file>