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Exploratory Data Analysis (EDA)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Housing Data using Pandas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900" y="553085"/>
            <a:ext cx="8212455" cy="2875915"/>
          </a:xfrm>
        </p:spPr>
        <p:txBody>
          <a:bodyPr/>
          <a:lstStyle/>
          <a:p>
            <a:pPr algn="l"/>
            <a:r>
              <a:rPr lang="en-US" b="1" spc="-300" dirty="0">
                <a:solidFill>
                  <a:srgbClr val="FFFF00"/>
                </a:solidFill>
                <a:latin typeface="Book Antiqua" panose="02040602050305030304" pitchFamily="18" charset="0"/>
                <a:sym typeface="+mn-ea"/>
              </a:rPr>
              <a:t>Project  Name : </a:t>
            </a:r>
            <a:br>
              <a:rPr lang="en-IN" dirty="0">
                <a:sym typeface="+mn-ea"/>
              </a:rPr>
            </a:br>
            <a:r>
              <a:rPr lang="en-US" dirty="0">
                <a:latin typeface="Book Antiqua" panose="02040602050305030304" pitchFamily="18" charset="0"/>
                <a:cs typeface="Aldhabi" panose="020F0502020204030204" pitchFamily="2" charset="-78"/>
                <a:sym typeface="+mn-ea"/>
              </a:rPr>
              <a:t>Exploratory Data Analysis (EDA) for Real Estate Pricing: Unveiling the Dynamics of House Valuation in a Dynamic Market </a:t>
            </a:r>
            <a:br>
              <a:rPr lang="en-US" b="1" spc="-150" dirty="0">
                <a:latin typeface="Book Antiqua" panose="02040602050305030304" pitchFamily="18" charset="0"/>
                <a:sym typeface="+mn-ea"/>
              </a:rPr>
            </a:br>
            <a:r>
              <a:rPr lang="en-US" b="1" spc="-150" dirty="0">
                <a:latin typeface="Book Antiqua" panose="02040602050305030304" pitchFamily="18" charset="0"/>
                <a:sym typeface="+mn-ea"/>
              </a:rPr>
              <a:t>                    															</a:t>
            </a:r>
            <a:br>
              <a:rPr lang="en-US" b="1" spc="-150" dirty="0">
                <a:latin typeface="Book Antiqua" panose="02040602050305030304" pitchFamily="18" charset="0"/>
                <a:sym typeface="+mn-ea"/>
              </a:rPr>
            </a:br>
            <a:r>
              <a:rPr lang="en-US" b="1" spc="-150" dirty="0">
                <a:solidFill>
                  <a:srgbClr val="FFFF00"/>
                </a:solidFill>
                <a:latin typeface="Book Antiqua" panose="02040602050305030304" pitchFamily="18" charset="0"/>
                <a:sym typeface="+mn-ea"/>
              </a:rPr>
              <a:t>Organization </a:t>
            </a:r>
            <a:r>
              <a:rPr lang="en-US" spc="-150" dirty="0">
                <a:latin typeface="Book Antiqua" panose="02040602050305030304" pitchFamily="18" charset="0"/>
                <a:sym typeface="+mn-ea"/>
              </a:rPr>
              <a:t>: </a:t>
            </a:r>
            <a:r>
              <a:rPr lang="en-US" spc="-150" dirty="0" err="1">
                <a:latin typeface="Book Antiqua" panose="02040602050305030304" pitchFamily="18" charset="0"/>
                <a:sym typeface="+mn-ea"/>
              </a:rPr>
              <a:t>N</a:t>
            </a:r>
            <a:r>
              <a:rPr lang="en-US" dirty="0" err="1">
                <a:latin typeface="Book Antiqua" panose="02040602050305030304" pitchFamily="18" charset="0"/>
                <a:sym typeface="+mn-ea"/>
              </a:rPr>
              <a:t>exthikeItsolution</a:t>
            </a:r>
            <a:br>
              <a:rPr lang="en-US" dirty="0">
                <a:latin typeface="Book Antiqua" panose="02040602050305030304" pitchFamily="18" charset="0"/>
                <a:sym typeface="+mn-ea"/>
              </a:rPr>
            </a:br>
            <a:r>
              <a:rPr lang="en-US" spc="-150" dirty="0">
                <a:latin typeface="Book Antiqua" panose="02040602050305030304" pitchFamily="18" charset="0"/>
                <a:sym typeface="+mn-ea"/>
              </a:rPr>
              <a:t>                                                                                              	</a:t>
            </a:r>
            <a:br>
              <a:rPr lang="en-US" spc="-150" dirty="0">
                <a:latin typeface="Book Antiqua" panose="02040602050305030304" pitchFamily="18" charset="0"/>
                <a:sym typeface="+mn-ea"/>
              </a:rPr>
            </a:br>
            <a:r>
              <a:rPr lang="en-US" spc="-150" dirty="0">
                <a:latin typeface="Book Antiqua" panose="02040602050305030304" pitchFamily="18" charset="0"/>
                <a:sym typeface="+mn-ea"/>
              </a:rPr>
              <a:t> </a:t>
            </a:r>
            <a:r>
              <a:rPr lang="en-US" b="1" spc="-150" dirty="0">
                <a:solidFill>
                  <a:srgbClr val="0070C0"/>
                </a:solidFill>
                <a:latin typeface="Book Antiqua" panose="02040602050305030304" pitchFamily="18" charset="0"/>
                <a:sym typeface="+mn-ea"/>
              </a:rPr>
              <a:t>Projected By : Pooja Sonwane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6799006" cy="4953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involves performing Exploratory Data Analysis (EDA) on a housing dataset to understand patterns, detect anomalies, and extract useful insights. We use the Python library Pandas for data handling and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6425381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data distribution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 missing values and outliers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Explore relationships between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 data for modeling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7447935" cy="4953000"/>
          </a:xfrm>
        </p:spPr>
        <p:txBody>
          <a:bodyPr/>
          <a:lstStyle/>
          <a:p>
            <a:pPr marL="0" indent="0">
              <a:buNone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includes various features of houses such as: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 (sq ft)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bedrooms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bathrooms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 built,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7025148" cy="4953000"/>
          </a:xfrm>
        </p:spPr>
        <p:txBody>
          <a:bodyPr/>
          <a:lstStyle/>
          <a:p>
            <a:pPr marL="0" indent="0">
              <a:buNone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Pandas to load and inspect the dataset: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pandas as pd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pd.read_csv</a:t>
            </a: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('housing.csv')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df.head</a:t>
            </a: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df.info()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taken: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duplicates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Converting data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 detection and treatment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visualization libraries to explore data: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Histograms for distribution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Box plots for outliers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Correlation heatmaps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Scatter plots for relationships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7369277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EDA helped in understanding the structure of the housing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revealed key patterns and anomalies, guiding feature engineering and modeling steps.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268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 Antiqua</vt:lpstr>
      <vt:lpstr>Calibri</vt:lpstr>
      <vt:lpstr>Times New Roman</vt:lpstr>
      <vt:lpstr>Wingdings</vt:lpstr>
      <vt:lpstr>Blue Waves</vt:lpstr>
      <vt:lpstr>Exploratory Data Analysis (EDA) Project</vt:lpstr>
      <vt:lpstr>PowerPoint Presentation</vt:lpstr>
      <vt:lpstr>Introduction</vt:lpstr>
      <vt:lpstr>Project Objectives</vt:lpstr>
      <vt:lpstr>Dataset Description</vt:lpstr>
      <vt:lpstr>Data Loading and Inspection</vt:lpstr>
      <vt:lpstr>Data Cleaning</vt:lpstr>
      <vt:lpstr>Data Visualization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EDA_Project</dc:description>
  <cp:lastModifiedBy>pooja.sonwane369@outlook.com</cp:lastModifiedBy>
  <cp:revision>7</cp:revision>
  <dcterms:created xsi:type="dcterms:W3CDTF">2013-01-27T09:14:00Z</dcterms:created>
  <dcterms:modified xsi:type="dcterms:W3CDTF">2025-07-09T15:26:34Z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2F9FED49F1D148FC9731B1CDDC25909C_12</vt:lpwstr>
  </property>
  <property fmtid="{D5CDD505-2E9C-101B-9397-08002B2CF9AE}" pid="3" name="KSOProductBuildVer">
    <vt:lpwstr>1033-12.2.0.21546</vt:lpwstr>
  </property>
</Properties>
</file>