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Mobile Price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Multiple Machine Learning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&amp; Recommendation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6799006" cy="495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and Random Forest are the most accurate models.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 using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deployment due to high accuracy and scalability.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improvements Hyperparameter tuning, advanced ensemble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64EC-C81A-8ADB-4018-1E73F3F2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77728"/>
            <a:ext cx="8229600" cy="3650021"/>
          </a:xfrm>
        </p:spPr>
        <p:txBody>
          <a:bodyPr/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Thank you…!!!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233680"/>
            <a:ext cx="8212455" cy="3195320"/>
          </a:xfrm>
        </p:spPr>
        <p:txBody>
          <a:bodyPr/>
          <a:lstStyle/>
          <a:p>
            <a:pPr algn="l"/>
            <a:r>
              <a:rPr lang="en-US" b="1" spc="-300" dirty="0">
                <a:solidFill>
                  <a:srgbClr val="FFFF00"/>
                </a:solidFill>
                <a:latin typeface="Book Antiqua" panose="02040602050305030304" pitchFamily="18" charset="0"/>
                <a:sym typeface="+mn-ea"/>
              </a:rPr>
              <a:t>Project  Name : </a:t>
            </a:r>
          </a:p>
          <a:p>
            <a:pPr algn="l"/>
            <a:br>
              <a:rPr lang="en-IN" dirty="0">
                <a:sym typeface="+mn-ea"/>
              </a:rPr>
            </a:br>
            <a:r>
              <a:rPr lang="en-US" altLang="en-US" dirty="0">
                <a:latin typeface="Book Antiqua" panose="02040602050305030304" pitchFamily="18" charset="0"/>
                <a:cs typeface="Aldhabi" panose="020F0502020204030204" pitchFamily="2" charset="-78"/>
                <a:sym typeface="+mn-ea"/>
              </a:rPr>
              <a:t>Feature Extraction and Price Prediction for Mobile Phones</a:t>
            </a:r>
            <a:r>
              <a:rPr lang="en-US" dirty="0">
                <a:latin typeface="Book Antiqua" panose="02040602050305030304" pitchFamily="18" charset="0"/>
                <a:cs typeface="Aldhabi" panose="020F0502020204030204" pitchFamily="2" charset="-78"/>
                <a:sym typeface="+mn-ea"/>
              </a:rPr>
              <a:t> </a:t>
            </a:r>
            <a:br>
              <a:rPr lang="en-US" b="1" spc="-150" dirty="0">
                <a:latin typeface="Book Antiqua" panose="02040602050305030304" pitchFamily="18" charset="0"/>
                <a:sym typeface="+mn-ea"/>
              </a:rPr>
            </a:br>
            <a:r>
              <a:rPr lang="en-US" b="1" spc="-150" dirty="0">
                <a:latin typeface="Book Antiqua" panose="02040602050305030304" pitchFamily="18" charset="0"/>
                <a:sym typeface="+mn-ea"/>
              </a:rPr>
              <a:t>                    															</a:t>
            </a:r>
            <a:br>
              <a:rPr lang="en-US" b="1" spc="-150" dirty="0">
                <a:latin typeface="Book Antiqua" panose="02040602050305030304" pitchFamily="18" charset="0"/>
                <a:sym typeface="+mn-ea"/>
              </a:rPr>
            </a:br>
            <a:r>
              <a:rPr lang="en-US" b="1" spc="-150" dirty="0">
                <a:solidFill>
                  <a:srgbClr val="FFFF00"/>
                </a:solidFill>
                <a:latin typeface="Book Antiqua" panose="02040602050305030304" pitchFamily="18" charset="0"/>
                <a:sym typeface="+mn-ea"/>
              </a:rPr>
              <a:t>Organization </a:t>
            </a:r>
            <a:r>
              <a:rPr lang="en-US" spc="-150" dirty="0">
                <a:latin typeface="Book Antiqua" panose="02040602050305030304" pitchFamily="18" charset="0"/>
                <a:sym typeface="+mn-ea"/>
              </a:rPr>
              <a:t>: </a:t>
            </a:r>
            <a:r>
              <a:rPr lang="en-US" spc="-150" dirty="0" err="1">
                <a:latin typeface="Book Antiqua" panose="02040602050305030304" pitchFamily="18" charset="0"/>
                <a:sym typeface="+mn-ea"/>
              </a:rPr>
              <a:t>N</a:t>
            </a:r>
            <a:r>
              <a:rPr lang="en-US" dirty="0" err="1">
                <a:latin typeface="Book Antiqua" panose="02040602050305030304" pitchFamily="18" charset="0"/>
                <a:sym typeface="+mn-ea"/>
              </a:rPr>
              <a:t>exthikeItsolution</a:t>
            </a:r>
            <a:br>
              <a:rPr lang="en-US" dirty="0">
                <a:latin typeface="Book Antiqua" panose="02040602050305030304" pitchFamily="18" charset="0"/>
                <a:sym typeface="+mn-ea"/>
              </a:rPr>
            </a:br>
            <a:r>
              <a:rPr lang="en-US" spc="-150" dirty="0">
                <a:latin typeface="Book Antiqua" panose="02040602050305030304" pitchFamily="18" charset="0"/>
                <a:sym typeface="+mn-ea"/>
              </a:rPr>
              <a:t>                                                                                              	</a:t>
            </a:r>
            <a:br>
              <a:rPr lang="en-US" spc="-150" dirty="0">
                <a:latin typeface="Book Antiqua" panose="02040602050305030304" pitchFamily="18" charset="0"/>
                <a:sym typeface="+mn-ea"/>
              </a:rPr>
            </a:br>
            <a:r>
              <a:rPr lang="en-US" spc="-150" dirty="0">
                <a:latin typeface="Book Antiqua" panose="02040602050305030304" pitchFamily="18" charset="0"/>
                <a:sym typeface="+mn-ea"/>
              </a:rPr>
              <a:t> </a:t>
            </a:r>
            <a:r>
              <a:rPr lang="en-US" b="1" spc="-150" dirty="0">
                <a:solidFill>
                  <a:srgbClr val="0070C0"/>
                </a:solidFill>
                <a:latin typeface="Book Antiqua" panose="02040602050305030304" pitchFamily="18" charset="0"/>
                <a:sym typeface="+mn-ea"/>
              </a:rPr>
              <a:t>Projected By : Pooja Sonwane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7556090" cy="20305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predict the price of a mobile phone based on its features such as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camera quality, battery,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6966155" cy="4953000"/>
          </a:xfrm>
        </p:spPr>
        <p:txBody>
          <a:bodyPr/>
          <a:lstStyle/>
          <a:p>
            <a:pPr marL="0" indent="0" algn="just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Model, Memory, RAM, Battery, Rear           Camera, Front Camera, AI Lens, Mobile     Height,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Processor_Unisoc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T606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Variable: Price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Size: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541+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7143135" cy="495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 Encoding / One-Hot Encoding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 / Standardization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 into Train-Test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6838335" cy="4953000"/>
          </a:xfrm>
        </p:spPr>
        <p:txBody>
          <a:bodyPr/>
          <a:lstStyle/>
          <a:p>
            <a:pPr marL="0" indent="0" algn="just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new features: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Price per GB RAM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Screen Area (height x width)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Battery to Weight Ratio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Models Used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646471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Decision Tree Regressor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Random Forest Regressor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Regressor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Metrics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6985819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MAE: Mean Absolute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MSE: Mean Squared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RMSE: Root Mean Squared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R²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Comparison Chart (RMSE)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Random Forest and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performed the best in terms of RMSE.</a:t>
            </a:r>
          </a:p>
        </p:txBody>
      </p:sp>
      <p:pic>
        <p:nvPicPr>
          <p:cNvPr id="6" name="Picture 5" descr="A graph with blue squares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77" y="2389239"/>
            <a:ext cx="5987845" cy="36084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275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Book Antiqua</vt:lpstr>
      <vt:lpstr>Calibri</vt:lpstr>
      <vt:lpstr>Wingdings</vt:lpstr>
      <vt:lpstr>Blue Waves</vt:lpstr>
      <vt:lpstr>Mobile Price Prediction Project</vt:lpstr>
      <vt:lpstr>PowerPoint Presentation</vt:lpstr>
      <vt:lpstr>Problem Statement :</vt:lpstr>
      <vt:lpstr>Dataset Description :</vt:lpstr>
      <vt:lpstr>Data Preprocessing :</vt:lpstr>
      <vt:lpstr>Feature Engineering:</vt:lpstr>
      <vt:lpstr>Machine Learning Models Used:</vt:lpstr>
      <vt:lpstr>Model Evaluation Metrics :</vt:lpstr>
      <vt:lpstr>Model Comparison Chart (RMSE)</vt:lpstr>
      <vt:lpstr>Conclusion &amp; Recommendation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pooja.sonwane369@outlook.com</cp:lastModifiedBy>
  <cp:revision>9</cp:revision>
  <dcterms:created xsi:type="dcterms:W3CDTF">2013-01-27T09:14:00Z</dcterms:created>
  <dcterms:modified xsi:type="dcterms:W3CDTF">2025-08-13T17:01:07Z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03000F4BC028438A9F2A8538C6537A67_12</vt:lpwstr>
  </property>
  <property fmtid="{D5CDD505-2E9C-101B-9397-08002B2CF9AE}" pid="3" name="KSOProductBuildVer">
    <vt:lpwstr>1033-12.2.0.21931</vt:lpwstr>
  </property>
</Properties>
</file>