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1" r:id="rId7"/>
    <p:sldId id="262" r:id="rId8"/>
    <p:sldId id="263" r:id="rId9"/>
    <p:sldId id="266" r:id="rId10"/>
    <p:sldId id="264" r:id="rId11"/>
    <p:sldId id="265" r:id="rId12"/>
    <p:sldId id="269" r:id="rId13"/>
    <p:sldId id="260" r:id="rId14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32" autoAdjust="0"/>
  </p:normalViewPr>
  <p:slideViewPr>
    <p:cSldViewPr>
      <p:cViewPr varScale="1">
        <p:scale>
          <a:sx n="64" d="100"/>
          <a:sy n="64" d="100"/>
        </p:scale>
        <p:origin x="129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77319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xmlns="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xmlns="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1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xmlns="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xmlns="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5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xmlns="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xmlns="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53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xmlns="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xmlns="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67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xmlns="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xmlns="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77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xmlns="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xmlns="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xmlns="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26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xmlns="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xmlns="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xmlns="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xmlns="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32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xmlns="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xmlns="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1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xmlns="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xmlns="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xmlns="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57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xmlns="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xmlns="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8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xmlns="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xmlns="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xmlns="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xmlns="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xmlns="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xmlns="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xmlns="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xmlns="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Sanskrit OCR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Presented By:     </a:t>
            </a:r>
          </a:p>
          <a:p>
            <a:pPr marL="0" marR="0" lvl="0" indent="0" algn="ctr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    Krishna Gupta (21107024)	    </a:t>
            </a:r>
          </a:p>
          <a:p>
            <a:pPr marL="0" marR="0" lvl="0" indent="0" algn="ctr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Meris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Gada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(21107041)	        </a:t>
            </a:r>
          </a:p>
          <a:p>
            <a:pPr marL="0" marR="0" lvl="0" indent="0" algn="ctr"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Tushar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Goud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(21107027)</a:t>
            </a: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Vaibhav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Yavalkar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858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Easy OCR (version 1.6.2)</a:t>
            </a:r>
          </a:p>
          <a:p>
            <a:pPr marL="6858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Translators 5.4.2</a:t>
            </a:r>
          </a:p>
          <a:p>
            <a:pPr marL="6858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Python 3.11.2</a:t>
            </a:r>
            <a:endParaRPr lang="en-IN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IN" sz="2400" dirty="0"/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E544B75-6E2D-4DA9-4D33-E893CE0732D1}"/>
              </a:ext>
            </a:extLst>
          </p:cNvPr>
          <p:cNvSpPr/>
          <p:nvPr/>
        </p:nvSpPr>
        <p:spPr>
          <a:xfrm>
            <a:off x="3398724" y="1203648"/>
            <a:ext cx="1656184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678149-AFC8-2DF2-F6DE-1D2031C2F352}"/>
              </a:ext>
            </a:extLst>
          </p:cNvPr>
          <p:cNvSpPr/>
          <p:nvPr/>
        </p:nvSpPr>
        <p:spPr>
          <a:xfrm>
            <a:off x="3074688" y="2188549"/>
            <a:ext cx="2304256" cy="961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</a:t>
            </a:r>
            <a:r>
              <a:rPr lang="en-US" dirty="0"/>
              <a:t>image 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AF0D0F1-CD92-561F-DF58-6152418932AD}"/>
              </a:ext>
            </a:extLst>
          </p:cNvPr>
          <p:cNvSpPr/>
          <p:nvPr/>
        </p:nvSpPr>
        <p:spPr>
          <a:xfrm>
            <a:off x="2786655" y="3516086"/>
            <a:ext cx="2880320" cy="80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dirty="0" smtClean="0"/>
              <a:t> Easy OCR &amp; translator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873DE67-A7A4-D929-C5FE-47428BCD7D6D}"/>
              </a:ext>
            </a:extLst>
          </p:cNvPr>
          <p:cNvSpPr/>
          <p:nvPr/>
        </p:nvSpPr>
        <p:spPr>
          <a:xfrm>
            <a:off x="3359225" y="6136519"/>
            <a:ext cx="1735179" cy="6789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D32F131-2D34-CBC1-9BD5-0F49F8FB73E6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4226816" y="1923728"/>
            <a:ext cx="0" cy="26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A158D8D-4EE2-AE51-B730-FE6418A12058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4226816" y="3149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6A616E6-D7C6-734F-F739-03B26D6A762A}"/>
              </a:ext>
            </a:extLst>
          </p:cNvPr>
          <p:cNvCxnSpPr>
            <a:cxnSpLocks/>
            <a:stCxn id="17" idx="2"/>
            <a:endCxn id="17" idx="2"/>
          </p:cNvCxnSpPr>
          <p:nvPr/>
        </p:nvCxnSpPr>
        <p:spPr>
          <a:xfrm>
            <a:off x="4226816" y="314960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782863E-84DF-F427-F1A8-9A2A3A6BCDC3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4226815" y="3149605"/>
            <a:ext cx="1" cy="366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6A20619-70F5-FF7A-9A3C-E2C0A1D04E2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226815" y="4318599"/>
            <a:ext cx="0" cy="4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F1ABEF-546F-CE3E-75DF-E445BCB16A03}"/>
              </a:ext>
            </a:extLst>
          </p:cNvPr>
          <p:cNvCxnSpPr/>
          <p:nvPr/>
        </p:nvCxnSpPr>
        <p:spPr>
          <a:xfrm>
            <a:off x="4226815" y="56535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A6B43333-E5FE-449A-CCC4-484F529DA23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226815" y="4318599"/>
            <a:ext cx="0" cy="426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7AC9E6D-490F-F0AB-1173-457A13AF3765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226815" y="5653568"/>
            <a:ext cx="0" cy="482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86655" y="4762497"/>
            <a:ext cx="2880319" cy="8910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converted text in sample. format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228602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O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CR flow chart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A158D8D-4EE2-AE51-B730-FE6418A12058}"/>
              </a:ext>
            </a:extLst>
          </p:cNvPr>
          <p:cNvCxnSpPr>
            <a:cxnSpLocks/>
          </p:cNvCxnSpPr>
          <p:nvPr/>
        </p:nvCxnSpPr>
        <p:spPr>
          <a:xfrm>
            <a:off x="4226816" y="3149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6A616E6-D7C6-734F-F739-03B26D6A762A}"/>
              </a:ext>
            </a:extLst>
          </p:cNvPr>
          <p:cNvCxnSpPr>
            <a:cxnSpLocks/>
          </p:cNvCxnSpPr>
          <p:nvPr/>
        </p:nvCxnSpPr>
        <p:spPr>
          <a:xfrm>
            <a:off x="4226816" y="314960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6F1ABEF-546F-CE3E-75DF-E445BCB16A03}"/>
              </a:ext>
            </a:extLst>
          </p:cNvPr>
          <p:cNvCxnSpPr>
            <a:cxnSpLocks/>
          </p:cNvCxnSpPr>
          <p:nvPr/>
        </p:nvCxnSpPr>
        <p:spPr>
          <a:xfrm>
            <a:off x="4226815" y="56535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B0B10A-5169-2879-33A3-7AC5EFD3FABF}"/>
              </a:ext>
            </a:extLst>
          </p:cNvPr>
          <p:cNvSpPr/>
          <p:nvPr/>
        </p:nvSpPr>
        <p:spPr>
          <a:xfrm flipH="1">
            <a:off x="503238" y="1657757"/>
            <a:ext cx="1754480" cy="7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pre- processing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2C13203-9D10-A20F-5B95-38862F03D271}"/>
              </a:ext>
            </a:extLst>
          </p:cNvPr>
          <p:cNvSpPr/>
          <p:nvPr/>
        </p:nvSpPr>
        <p:spPr>
          <a:xfrm flipH="1">
            <a:off x="2592040" y="1657756"/>
            <a:ext cx="1754480" cy="7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Detection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AD0648-7C16-B05B-888B-E2514FBA74BB}"/>
              </a:ext>
            </a:extLst>
          </p:cNvPr>
          <p:cNvSpPr/>
          <p:nvPr/>
        </p:nvSpPr>
        <p:spPr>
          <a:xfrm>
            <a:off x="4680842" y="1657755"/>
            <a:ext cx="1754481" cy="7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segmentation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B62E80E-8639-CCC0-081B-F27936A41BA8}"/>
              </a:ext>
            </a:extLst>
          </p:cNvPr>
          <p:cNvSpPr/>
          <p:nvPr/>
        </p:nvSpPr>
        <p:spPr>
          <a:xfrm>
            <a:off x="6769644" y="1658153"/>
            <a:ext cx="1754480" cy="77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recognition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7480958-1A3B-9183-4EEA-19BA042BB66C}"/>
              </a:ext>
            </a:extLst>
          </p:cNvPr>
          <p:cNvSpPr/>
          <p:nvPr/>
        </p:nvSpPr>
        <p:spPr>
          <a:xfrm>
            <a:off x="6769644" y="3003849"/>
            <a:ext cx="1754480" cy="77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5855E0B-BF29-D103-0E88-1944097FA7CA}"/>
              </a:ext>
            </a:extLst>
          </p:cNvPr>
          <p:cNvSpPr/>
          <p:nvPr/>
        </p:nvSpPr>
        <p:spPr>
          <a:xfrm>
            <a:off x="4680842" y="3003849"/>
            <a:ext cx="1754481" cy="7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AD0FC20-C92A-437F-E7D3-49915083CB2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H="1">
            <a:off x="2257718" y="2045751"/>
            <a:ext cx="3343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8F93CA53-773C-FD47-1748-1DBAA513DAA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flipH="1">
            <a:off x="4346520" y="2045750"/>
            <a:ext cx="3343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CD08DD2-B75B-4314-A28C-3232EF08993E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6435323" y="2045750"/>
            <a:ext cx="334321" cy="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145F680-13EA-611D-1968-23967A7E2064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7646884" y="2434141"/>
            <a:ext cx="0" cy="569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92E4BDB-6F5C-FB2D-1FFC-F4EDA59D5DA5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6435323" y="3391843"/>
            <a:ext cx="3343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3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xmlns="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xmlns="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65150" indent="-457200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every Greek and Latin text is freely available on the Internet, but the same can hardly be said for Sanskrit. </a:t>
            </a:r>
          </a:p>
          <a:p>
            <a:pPr marL="565150" indent="-457200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Sanskrit's online presence has slowly increased over the past few years, and it is set to increase more and more in the years to come.</a:t>
            </a:r>
          </a:p>
          <a:p>
            <a:pPr marL="565150" indent="-457200" eaLnBrk="1" hangingPunct="1">
              <a:lnSpc>
                <a:spcPct val="150000"/>
              </a:lnSpc>
              <a:spcAft>
                <a:spcPts val="1413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Sanskrit optical character recognition system, it will scan the image which is in Sanskrit and will translate into the preferable language.</a:t>
            </a:r>
            <a:r>
              <a:rPr lang="en-US" sz="2400" dirty="0">
                <a:latin typeface="Bookman Old Style" panose="02050604050505020204" pitchFamily="18" charset="0"/>
              </a:rPr>
              <a:t> 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979637"/>
            <a:ext cx="6997700" cy="427831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 Sanskrit letters.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Sanskrit written books were hard to read and understand for the common people .</a:t>
            </a:r>
          </a:p>
        </p:txBody>
      </p:sp>
    </p:spTree>
    <p:extLst>
      <p:ext uri="{BB962C8B-B14F-4D97-AF65-F5344CB8AC3E}">
        <p14:creationId xmlns:p14="http://schemas.microsoft.com/office/powerpoint/2010/main" val="32965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20" y="2094720"/>
            <a:ext cx="6997700" cy="427831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Sanskrit letters are recognized and converted into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text through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Sanskrit Manuscripts and their language norms.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Sanskrit document analysis and comprehension easier.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the significance of Sanskrit language.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Clr>
                <a:schemeClr val="tx1"/>
              </a:buClr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the people interested in studying Sanskrit language.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digitizing Sanskrit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textbooks,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enables the broader dissemination of learning materials to students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Useful at religious places for translating Sanskrit scripts into English.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</a:t>
            </a:r>
            <a:r>
              <a:rPr lang="en-IN" alt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Features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read any Sanskrit document and convert it into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English.</a:t>
            </a: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 </a:t>
            </a:r>
            <a:r>
              <a:rPr lang="en-US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initiative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easy interaction with the OCR system.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Recognizes the handwritten Sanskrit text ,images and documents 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New times 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convert Sanskrit into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save the translated text in different formats.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352</Words>
  <Application>Microsoft Office PowerPoint</Application>
  <PresentationFormat>Custom</PresentationFormat>
  <Paragraphs>77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Bookman Old Style</vt:lpstr>
      <vt:lpstr>DejaVu Sans</vt:lpstr>
      <vt:lpstr>New times </vt:lpstr>
      <vt:lpstr>Noto Sans CJK SC Regular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Problem Statement</vt:lpstr>
      <vt:lpstr>Solution Proposed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Dell</cp:lastModifiedBy>
  <cp:revision>46</cp:revision>
  <cp:lastPrinted>2022-08-20T08:09:49Z</cp:lastPrinted>
  <dcterms:created xsi:type="dcterms:W3CDTF">2017-10-25T08:22:14Z</dcterms:created>
  <dcterms:modified xsi:type="dcterms:W3CDTF">2023-10-27T16:51:25Z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