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6846825-B6BD-4283-8596-EBBB2F3ED8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89F083E7-4C5C-453F-A54A-41A30EBA13DB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6391FFD-F7D8-4187-B830-28F7818A4D78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BE64A079-090F-458A-A2B0-ABD6D367D34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B8CCD6C5-F20A-44A4-8105-422867812CC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DC886BFD-F3D8-438C-AB56-312A8AC9B26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883B6097-CCB0-45E2-A09A-890DB413C8C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C7DA944-B186-4E23-A054-09908DBE5E8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7AA510A-90A4-45B4-A0F7-AC09848ABB6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474C4527-D236-4D94-86A5-80608671B1F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09AA20AD-86C7-41F9-8074-CB44E691F3A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F2BF3C-3EFA-4731-8D66-D6992630BF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A28E56-A5E6-45FA-BB76-7BB8220676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63D13C-1E46-4717-B27B-A93939010D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96CB-EE78-48E1-BA12-6F2E39F1273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DEB23A-17B7-405B-9F36-AC48C8143A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A8AFF-12A3-475E-BCE8-CBC7E8AF1A6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737654-DDC7-4A55-8CCB-7662715D72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33FDE4-F329-456F-A567-00242C708D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3C1B9E-9B44-4314-A4A3-13A2EE6D12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5794FE-D2E0-4105-B75C-E05F482D3E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4D635C-6239-4C9C-A3AE-481FB6FC97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3CAB54-044E-4147-8B95-472BBC19BD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7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Straight Connector 7"/>
            <p:cNvSpPr/>
            <p:nvPr/>
          </p:nvSpPr>
          <p:spPr>
            <a:xfrm flipV="1">
              <a:off x="5655960" y="4601880"/>
              <a:ext cx="4434120" cy="2957760"/>
            </a:xfrm>
            <a:prstGeom prst="line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8"/>
            <p:cNvSpPr/>
            <p:nvPr/>
          </p:nvSpPr>
          <p:spPr>
            <a:xfrm>
              <a:off x="7764120" y="0"/>
              <a:ext cx="1343160" cy="7559640"/>
            </a:xfrm>
            <a:prstGeom prst="line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97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97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9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817560" lvl="1" indent="-314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58920" lvl="2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63640" lvl="3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266920" lvl="4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89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89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en-IN" sz="989" b="0" strike="noStrike" spc="-1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89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FEF37-AB8C-4242-9896-A7002542252A}" type="slidenum">
              <a:rPr lang="en-US" sz="989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en-IN" sz="98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Brain Scan AI</a:t>
            </a: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Project Guide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Ms.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</a:rPr>
              <a:t>Aavani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 Nair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Straight Connector 2"/>
          <p:cNvSpPr/>
          <p:nvPr/>
        </p:nvSpPr>
        <p:spPr>
          <a:xfrm>
            <a:off x="0" y="1742760"/>
            <a:ext cx="10080360" cy="360"/>
          </a:xfrm>
          <a:prstGeom prst="line">
            <a:avLst/>
          </a:prstGeom>
          <a:ln cap="rnd">
            <a:solidFill>
              <a:srgbClr val="00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0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0080360" cy="1952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1" name="Table 1"/>
          <p:cNvGraphicFramePr/>
          <p:nvPr>
            <p:extLst>
              <p:ext uri="{D42A27DB-BD31-4B8C-83A1-F6EECF244321}">
                <p14:modId xmlns:p14="http://schemas.microsoft.com/office/powerpoint/2010/main" val="2275000147"/>
              </p:ext>
            </p:extLst>
          </p:nvPr>
        </p:nvGraphicFramePr>
        <p:xfrm>
          <a:off x="2005560" y="3584028"/>
          <a:ext cx="60570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 </a:t>
                      </a:r>
                      <a:r>
                        <a:rPr lang="en-GB" sz="2400" b="1" strike="noStrike" spc="-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Mulik</a:t>
                      </a:r>
                      <a:endParaRPr lang="en-IN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IN" sz="2400" b="1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57"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 Mirgal</a:t>
                      </a:r>
                      <a:endParaRPr lang="en-IN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IN" sz="2400" b="1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1"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Sakshi </a:t>
                      </a:r>
                      <a:r>
                        <a:rPr lang="en-GB" sz="2400" b="1" strike="noStrike" spc="-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Jamdhade</a:t>
                      </a:r>
                      <a:endParaRPr lang="en-IN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IN" sz="2400" b="1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81"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GB" sz="2400" b="1" strike="noStrike" spc="-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Meghraj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Padwal</a:t>
                      </a:r>
                      <a:endParaRPr lang="en-IN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4000">
                        <a:lnSpc>
                          <a:spcPct val="100000"/>
                        </a:lnSpc>
                        <a:buNone/>
                      </a:pPr>
                      <a:r>
                        <a:rPr lang="en-IN" sz="2400" b="1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3" name="Rectangl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Scope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Features / Functionality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Outcomes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Technology Stack</a:t>
            </a:r>
            <a:endParaRPr lang="en-IN" sz="2400" b="0" strike="noStrike" spc="-1" dirty="0"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Block Diagram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1. 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5" name="Rectangle 2"/>
          <p:cNvSpPr/>
          <p:nvPr/>
        </p:nvSpPr>
        <p:spPr>
          <a:xfrm>
            <a:off x="503280" y="1323000"/>
            <a:ext cx="9070560" cy="56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 algn="just">
              <a:lnSpc>
                <a:spcPct val="100000"/>
              </a:lnSpc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66" name="TextBox 1"/>
          <p:cNvSpPr/>
          <p:nvPr/>
        </p:nvSpPr>
        <p:spPr>
          <a:xfrm>
            <a:off x="352080" y="1468440"/>
            <a:ext cx="9388800" cy="50119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Scan AI is </a:t>
            </a: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technology that utilizes neural imaging to assist in diagnosing brain-related conditions with accuracy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Neurological disorders and brain-related conditions often require complex diagnostic processes, leading to delays in treatment and inaccurate assessments.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Purpose 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Brain Scan AI aims to improve the accuracy of neurological diagnoses by utilizing advanced AI algorithms to analyze neural imaging data rapidly, enabling early detection.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2.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8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69" name="TextBox 1"/>
          <p:cNvSpPr/>
          <p:nvPr/>
        </p:nvSpPr>
        <p:spPr>
          <a:xfrm>
            <a:off x="404640" y="1769400"/>
            <a:ext cx="9008640" cy="448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improve the early detection of neurological disorders and brain-related conditions for timely intervention.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en-IN" sz="2400" b="0" strike="noStrike" spc="-1" dirty="0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increase the accuracy and precision of brain scan interpretation, reducing the margin of error.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en-IN" sz="2400" b="0" strike="noStrike" spc="-1" dirty="0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contribute to improved patient outcomes through early intervention and optimized treatment strategies.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3. Scope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1" name="Rectangle 2"/>
          <p:cNvSpPr/>
          <p:nvPr/>
        </p:nvSpPr>
        <p:spPr>
          <a:xfrm>
            <a:off x="503280" y="1493280"/>
            <a:ext cx="9070560" cy="52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Brain Scan AI can be applied in the field of medicine, assisting doctors in diagnosing and monitoring neurological disorders and brain-related conditions.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Healthcare institutions such as hospitals and clinics can benefit from the implementation of Brain Scan AI to improve patient care and optimize resource allocation.</a:t>
            </a:r>
            <a:endParaRPr lang="en-IN" sz="2400" b="0" strike="noStrike" spc="-1" dirty="0">
              <a:latin typeface="Arial"/>
            </a:endParaRPr>
          </a:p>
          <a:p>
            <a:pPr marL="109080" algn="just">
              <a:lnSpc>
                <a:spcPct val="150000"/>
              </a:lnSpc>
              <a:spcAft>
                <a:spcPts val="1412"/>
              </a:spcAft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503280" y="1558800"/>
            <a:ext cx="9070560" cy="577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Neural Imaging Analysis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: Brain Scan AI processes neural imaging data, such as MRI &amp; X-ray scans to extract valuable insights.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 err="1">
                <a:solidFill>
                  <a:srgbClr val="000000"/>
                </a:solidFill>
                <a:latin typeface="Times New Roman"/>
              </a:rPr>
              <a:t>Tumor</a:t>
            </a:r>
            <a:r>
              <a:rPr lang="en-IN" sz="2400" b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Detection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: It can detect and diagnose a wide range of neurological disorders and brain-related conditions, such as 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tumor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: It classifies brain scans into different categories or stages of a particular condition, helping doctors make informed decisions.</a:t>
            </a:r>
            <a:endParaRPr lang="en-IN" sz="2400" b="0" strike="noStrike" spc="-1" dirty="0">
              <a:latin typeface="Arial"/>
            </a:endParaRPr>
          </a:p>
          <a:p>
            <a:pPr marL="109080">
              <a:lnSpc>
                <a:spcPct val="100000"/>
              </a:lnSpc>
              <a:spcAft>
                <a:spcPts val="1412"/>
              </a:spcAft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5. Outcome of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5" name="Rectangle 2"/>
          <p:cNvSpPr/>
          <p:nvPr/>
        </p:nvSpPr>
        <p:spPr>
          <a:xfrm>
            <a:off x="503280" y="1418897"/>
            <a:ext cx="9070560" cy="431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080">
              <a:lnSpc>
                <a:spcPct val="93000"/>
              </a:lnSpc>
              <a:spcAft>
                <a:spcPts val="1412"/>
              </a:spcAft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Sign Up and Login.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import an MRI image.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will receive results classified into 4 types .</a:t>
            </a:r>
            <a:endParaRPr lang="en-IN" sz="2400" b="0" strike="noStrike" spc="-1" dirty="0">
              <a:latin typeface="Arial"/>
            </a:endParaRPr>
          </a:p>
          <a:p>
            <a:pPr marL="566280" indent="-457200" algn="just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User can gain better understanding about their brain health.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6. Technology Stack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7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080">
              <a:lnSpc>
                <a:spcPct val="93000"/>
              </a:lnSpc>
              <a:spcAft>
                <a:spcPts val="1412"/>
              </a:spcAft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Google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Colab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notebook</a:t>
            </a: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Python version 3.11.5</a:t>
            </a:r>
            <a:endParaRPr lang="en-IN" sz="2400" b="0" strike="noStrike" spc="-1" dirty="0"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Data set : Brain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Tumor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Classification(MRI) (Size:91mb)</a:t>
            </a:r>
            <a:endParaRPr lang="en-IN" sz="2400" b="0" strike="noStrike" spc="-1" dirty="0"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Tensor Flow hub 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0.14.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0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 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2.13.0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412"/>
              </a:spcAft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Flutter  version 3.3.1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Block Diagram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503279" y="1563840"/>
            <a:ext cx="9229299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8F9F6-5035-54E8-DAC5-F3008931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380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Google Sans</vt:lpstr>
      <vt:lpstr>StarSymbol</vt:lpstr>
      <vt:lpstr>Times New Roman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Tanvi Mirgal</cp:lastModifiedBy>
  <cp:revision>333</cp:revision>
  <cp:lastPrinted>2022-08-20T08:09:49Z</cp:lastPrinted>
  <dcterms:created xsi:type="dcterms:W3CDTF">2017-10-25T08:22:14Z</dcterms:created>
  <dcterms:modified xsi:type="dcterms:W3CDTF">2023-10-25T14:05:26Z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11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11</vt:i4>
  </property>
</Properties>
</file>