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8" r:id="rId3"/>
    <p:sldId id="277" r:id="rId4"/>
    <p:sldId id="261" r:id="rId5"/>
    <p:sldId id="262" r:id="rId6"/>
    <p:sldId id="276" r:id="rId7"/>
    <p:sldId id="269" r:id="rId8"/>
    <p:sldId id="264" r:id="rId9"/>
    <p:sldId id="275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94632" autoAdjust="0"/>
  </p:normalViewPr>
  <p:slideViewPr>
    <p:cSldViewPr>
      <p:cViewPr varScale="1">
        <p:scale>
          <a:sx n="73" d="100"/>
          <a:sy n="73" d="100"/>
        </p:scale>
        <p:origin x="1229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07189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3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12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808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91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44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38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39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92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32" y="2267669"/>
            <a:ext cx="9070975" cy="468051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LEVELUP	</a:t>
            </a:r>
            <a:b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5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  <a:br>
              <a:rPr lang="en-IN" alt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Devansh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Kopra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- 21107013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Ayush Mistry - 21107029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Mayank Kumar – 21107016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Sahil Mujumdar - 21107050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-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Poonam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Pangarkar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264" y="314880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76" y="664028"/>
            <a:ext cx="7992888" cy="659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228600" indent="0" algn="just"/>
            <a:endParaRPr lang="en-I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  <a:p>
            <a:pPr marL="5715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we understand the importance of accessible and flexible learning</a:t>
            </a:r>
          </a:p>
          <a:p>
            <a:pPr marL="5715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is designed to empower learners of all backgrounds, providing a rich and interactive educational experience</a:t>
            </a:r>
          </a:p>
          <a:p>
            <a:pPr marL="5715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skill-building to advanced subjects, we offer a diverse range of courses curated by experts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 algn="just">
              <a:spcAft>
                <a:spcPts val="120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Identified:</a:t>
            </a:r>
          </a:p>
          <a:p>
            <a:pPr marL="5715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way of learning</a:t>
            </a:r>
          </a:p>
          <a:p>
            <a:pPr marL="5715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focus</a:t>
            </a:r>
          </a:p>
          <a:p>
            <a:pPr marL="5715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organizational skills</a:t>
            </a:r>
          </a:p>
          <a:p>
            <a:pPr marL="5715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difficulties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22BA2-D23D-1DA4-AB05-A1FDA33AE983}"/>
              </a:ext>
            </a:extLst>
          </p:cNvPr>
          <p:cNvSpPr txBox="1"/>
          <p:nvPr/>
        </p:nvSpPr>
        <p:spPr>
          <a:xfrm>
            <a:off x="-504304" y="-1051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Introduction :</a:t>
            </a:r>
            <a:endParaRPr lang="en-IN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92" y="664028"/>
            <a:ext cx="8136904" cy="563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228600" indent="0" algn="just">
              <a:spcAft>
                <a:spcPts val="120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Solution:</a:t>
            </a:r>
          </a:p>
          <a:p>
            <a:pPr marL="228600" indent="0" algn="just">
              <a:spcAft>
                <a:spcPts val="120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Personalized e-learning that is designed to:-</a:t>
            </a:r>
          </a:p>
          <a:p>
            <a:pPr marL="5715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learning Experience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interactive content and helps enhance learner’s skills and boosts his/her knowledge</a:t>
            </a:r>
          </a:p>
          <a:p>
            <a:pPr marL="5715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to Quality Education-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It ensures that high-quality educational content is readily available to everyone, regardless of their location, time and prior knowledge of the topic</a:t>
            </a:r>
          </a:p>
          <a:p>
            <a:pPr marL="228600" indent="0" algn="just">
              <a:spcAft>
                <a:spcPts val="1200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60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Objectives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17" y="1403573"/>
            <a:ext cx="8710935" cy="585447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learning experience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interactive video lessons which keeps the learner engaged and excited about 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2437" indent="-3429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Learning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flexibility in learning schedules , allowing the learner to learn from the comfort of their own space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Varied Learning Resources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Web Application offers a diverse range of study resources which includes short video lectures about the topic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To Quality Education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LearnUp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only high quality and appropriate educational content is provided to their learners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their location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6"/>
            <a:ext cx="9070975" cy="813916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Scope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331565"/>
            <a:ext cx="8065466" cy="547260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6876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Subject Matter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covers a wide array of subjects, from academic topics like mathematics, science, and history to practical skills such as coding, graphic design, and digital marketing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 algn="just"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Reach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global reach, enabling students from different parts of the world to access the same courses and resources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685800" indent="-457200" algn="just"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tailor courses to meet the specific needs of individual learners. Personalization through adaptive learning technologies can help students progress at their own pace</a:t>
            </a:r>
          </a:p>
          <a:p>
            <a:pPr marL="685800" indent="-457200" algn="just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Lifelong Learning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E-learning platforms can serve learners of all ages, promoting lifelong learning</a:t>
            </a:r>
            <a:endParaRPr lang="en-US" sz="2800" b="0" i="0" dirty="0">
              <a:solidFill>
                <a:srgbClr val="2F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-52551"/>
            <a:ext cx="9070975" cy="104353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Features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4" y="1187549"/>
            <a:ext cx="8640960" cy="5184576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Intuitive Interface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very easy and simple to understand user interface with bright visuals to immediately attract the learner’s attention and help them navigate them easily throughout the web application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and Responsive Courses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the courses have been designed to adapt to the individual needs and progress of learners</a:t>
            </a:r>
          </a:p>
          <a:p>
            <a:pPr marL="452437" indent="-3429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personalized learning paths , giving the learner a vast variety of courses to choose from app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Skills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includes courses on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skills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76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8C39-AF76-FA31-72B4-434FACF4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107430"/>
            <a:ext cx="6997700" cy="86409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 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E37A-74E7-86B1-2A32-668EF444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115541"/>
            <a:ext cx="8401247" cy="6624736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 to Education: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primary outcomes of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LearnUp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provide greater access to education and learning resources. This includes reaching a global audience, making education more affordable, and offering flexible learning options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Learning Experience: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aims to enhance the learning experience for students. This is achieved through interactive content, multimedia resources and user-friendly interfaces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Course Offerings: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Another outcome is to offer a wide range of courses and learning materials catering to different subjects, levels, and interests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7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Technology Stack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:- 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 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CSS-4.15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                 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PHP-8.2.0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07430"/>
            <a:ext cx="6997700" cy="100811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Block Diagram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 diagram of a user login&#10;&#10;Description automatically generated">
            <a:extLst>
              <a:ext uri="{FF2B5EF4-FFF2-40B4-BE49-F238E27FC236}">
                <a16:creationId xmlns:a16="http://schemas.microsoft.com/office/drawing/2014/main" id="{69C0EB75-9535-F96F-FF27-3AC8D68D1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1763613"/>
            <a:ext cx="7488832" cy="5616624"/>
          </a:xfrm>
        </p:spPr>
      </p:pic>
    </p:spTree>
    <p:extLst>
      <p:ext uri="{BB962C8B-B14F-4D97-AF65-F5344CB8AC3E}">
        <p14:creationId xmlns:p14="http://schemas.microsoft.com/office/powerpoint/2010/main" val="2170811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1792</TotalTime>
  <Words>570</Words>
  <Application>Microsoft Office PowerPoint</Application>
  <PresentationFormat>Custom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Outcome :</vt:lpstr>
      <vt:lpstr>PowerPoint Presentation</vt:lpstr>
      <vt:lpstr>Block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Devansh Kopra</cp:lastModifiedBy>
  <cp:revision>82</cp:revision>
  <cp:lastPrinted>2022-08-20T08:09:49Z</cp:lastPrinted>
  <dcterms:created xsi:type="dcterms:W3CDTF">2017-10-25T08:22:14Z</dcterms:created>
  <dcterms:modified xsi:type="dcterms:W3CDTF">2023-10-26T05:44:03Z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MSIP_Label_defa4170-0d19-0005-0004-bc88714345d2_Enabled">
    <vt:lpwstr>true</vt:lpwstr>
  </property>
  <property fmtid="{D5CDD505-2E9C-101B-9397-08002B2CF9AE}" pid="13" name="MSIP_Label_defa4170-0d19-0005-0004-bc88714345d2_SetDate">
    <vt:lpwstr>2023-10-24T13:17:14Z</vt:lpwstr>
  </property>
  <property fmtid="{D5CDD505-2E9C-101B-9397-08002B2CF9AE}" pid="14" name="MSIP_Label_defa4170-0d19-0005-0004-bc88714345d2_Method">
    <vt:lpwstr>Standard</vt:lpwstr>
  </property>
  <property fmtid="{D5CDD505-2E9C-101B-9397-08002B2CF9AE}" pid="15" name="MSIP_Label_defa4170-0d19-0005-0004-bc88714345d2_Name">
    <vt:lpwstr>defa4170-0d19-0005-0004-bc88714345d2</vt:lpwstr>
  </property>
  <property fmtid="{D5CDD505-2E9C-101B-9397-08002B2CF9AE}" pid="16" name="MSIP_Label_defa4170-0d19-0005-0004-bc88714345d2_SiteId">
    <vt:lpwstr>b7cfbd3a-245e-4552-b19f-09913445a755</vt:lpwstr>
  </property>
  <property fmtid="{D5CDD505-2E9C-101B-9397-08002B2CF9AE}" pid="17" name="MSIP_Label_defa4170-0d19-0005-0004-bc88714345d2_ActionId">
    <vt:lpwstr>5fdcc000-eda1-4315-a9f2-6484edafedf6</vt:lpwstr>
  </property>
  <property fmtid="{D5CDD505-2E9C-101B-9397-08002B2CF9AE}" pid="18" name="MSIP_Label_defa4170-0d19-0005-0004-bc88714345d2_ContentBits">
    <vt:lpwstr>0</vt:lpwstr>
  </property>
</Properties>
</file>