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68" r:id="rId9"/>
    <p:sldId id="266" r:id="rId10"/>
    <p:sldId id="264" r:id="rId11"/>
    <p:sldId id="265" r:id="rId12"/>
    <p:sldId id="269" r:id="rId13"/>
    <p:sldId id="260" r:id="rId14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906BA-9BCD-4A1E-88CC-7625A964A13B}" v="197" dt="2023-10-26T04:24:12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32" autoAdjust="0"/>
  </p:normalViewPr>
  <p:slideViewPr>
    <p:cSldViewPr>
      <p:cViewPr varScale="1">
        <p:scale>
          <a:sx n="71" d="100"/>
          <a:sy n="71" d="100"/>
        </p:scale>
        <p:origin x="1555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85BF2-BA2F-43AF-9C01-4539D57B6D9D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94A292-2A17-43ED-9A02-FAC0B407A64F}">
      <dgm:prSet phldrT="[Text]" custT="1"/>
      <dgm:spPr/>
      <dgm:t>
        <a:bodyPr/>
        <a:lstStyle/>
        <a:p>
          <a:r>
            <a:rPr lang="en-IN" sz="2400" dirty="0"/>
            <a:t>INCOME/EXPENSE INPUT</a:t>
          </a:r>
        </a:p>
      </dgm:t>
    </dgm:pt>
    <dgm:pt modelId="{6F8AB512-1845-42E4-9AD1-77EB513FE07A}" type="parTrans" cxnId="{E1AF7FFC-2835-406D-A009-7EB8F85C825C}">
      <dgm:prSet/>
      <dgm:spPr/>
      <dgm:t>
        <a:bodyPr/>
        <a:lstStyle/>
        <a:p>
          <a:endParaRPr lang="en-IN"/>
        </a:p>
      </dgm:t>
    </dgm:pt>
    <dgm:pt modelId="{CD9C728A-F47C-4830-BB01-38D9B047D8DF}" type="sibTrans" cxnId="{E1AF7FFC-2835-406D-A009-7EB8F85C825C}">
      <dgm:prSet/>
      <dgm:spPr/>
      <dgm:t>
        <a:bodyPr/>
        <a:lstStyle/>
        <a:p>
          <a:endParaRPr lang="en-IN"/>
        </a:p>
      </dgm:t>
    </dgm:pt>
    <dgm:pt modelId="{D80A2390-3C11-480A-9B7E-A5F6B50F3792}">
      <dgm:prSet phldrT="[Text]" custT="1"/>
      <dgm:spPr/>
      <dgm:t>
        <a:bodyPr/>
        <a:lstStyle/>
        <a:p>
          <a:r>
            <a:rPr lang="en-IN" sz="2300" dirty="0"/>
            <a:t>SET BUDGET</a:t>
          </a:r>
        </a:p>
      </dgm:t>
    </dgm:pt>
    <dgm:pt modelId="{DDDE7D98-0F25-4C37-AC41-7A070AC3C1DD}" type="parTrans" cxnId="{DB341832-71EB-4F04-AA1F-10A0DD3F4D5C}">
      <dgm:prSet/>
      <dgm:spPr/>
      <dgm:t>
        <a:bodyPr/>
        <a:lstStyle/>
        <a:p>
          <a:endParaRPr lang="en-IN"/>
        </a:p>
      </dgm:t>
    </dgm:pt>
    <dgm:pt modelId="{B0819614-B2BE-4A49-A841-3E69CB76529C}" type="sibTrans" cxnId="{DB341832-71EB-4F04-AA1F-10A0DD3F4D5C}">
      <dgm:prSet/>
      <dgm:spPr/>
      <dgm:t>
        <a:bodyPr/>
        <a:lstStyle/>
        <a:p>
          <a:endParaRPr lang="en-IN"/>
        </a:p>
      </dgm:t>
    </dgm:pt>
    <dgm:pt modelId="{97078BD1-E2A7-4841-A14B-5CA0B9127F68}">
      <dgm:prSet phldrT="[Text]" custT="1"/>
      <dgm:spPr/>
      <dgm:t>
        <a:bodyPr/>
        <a:lstStyle/>
        <a:p>
          <a:r>
            <a:rPr lang="en-IN" sz="2200" dirty="0"/>
            <a:t>EXPENSE PREDICTION</a:t>
          </a:r>
        </a:p>
        <a:p>
          <a:r>
            <a:rPr lang="en-IN" sz="2200" dirty="0"/>
            <a:t>(LINEAR </a:t>
          </a:r>
          <a:r>
            <a:rPr lang="en-IN" sz="2300" dirty="0"/>
            <a:t>REGRESSION</a:t>
          </a:r>
          <a:r>
            <a:rPr lang="en-IN" sz="2200" dirty="0"/>
            <a:t>)</a:t>
          </a:r>
        </a:p>
      </dgm:t>
    </dgm:pt>
    <dgm:pt modelId="{3837D0DB-03B6-4FCF-8743-6412C28F4265}" type="parTrans" cxnId="{31923E9D-47AD-410F-BD6C-50D49AE8A6A2}">
      <dgm:prSet/>
      <dgm:spPr/>
      <dgm:t>
        <a:bodyPr/>
        <a:lstStyle/>
        <a:p>
          <a:endParaRPr lang="en-IN"/>
        </a:p>
      </dgm:t>
    </dgm:pt>
    <dgm:pt modelId="{E71E5C35-5A2E-42EE-BBF6-7E764474DAA4}" type="sibTrans" cxnId="{31923E9D-47AD-410F-BD6C-50D49AE8A6A2}">
      <dgm:prSet/>
      <dgm:spPr/>
      <dgm:t>
        <a:bodyPr/>
        <a:lstStyle/>
        <a:p>
          <a:endParaRPr lang="en-IN"/>
        </a:p>
      </dgm:t>
    </dgm:pt>
    <dgm:pt modelId="{D007EC7B-29E6-4D69-8214-B0A8BD92CC4B}">
      <dgm:prSet phldrT="[Text]"/>
      <dgm:spPr/>
      <dgm:t>
        <a:bodyPr/>
        <a:lstStyle/>
        <a:p>
          <a:r>
            <a:rPr lang="en-IN" dirty="0"/>
            <a:t>EXPENSE ANALYSIS </a:t>
          </a:r>
        </a:p>
      </dgm:t>
    </dgm:pt>
    <dgm:pt modelId="{117946DF-6021-466C-8B02-8CDCBE087507}" type="parTrans" cxnId="{814BD873-2398-446B-890A-F3798C67F97D}">
      <dgm:prSet/>
      <dgm:spPr/>
      <dgm:t>
        <a:bodyPr/>
        <a:lstStyle/>
        <a:p>
          <a:endParaRPr lang="en-IN"/>
        </a:p>
      </dgm:t>
    </dgm:pt>
    <dgm:pt modelId="{923AEB2F-42F6-4327-B99E-B7218374A2EC}" type="sibTrans" cxnId="{814BD873-2398-446B-890A-F3798C67F97D}">
      <dgm:prSet/>
      <dgm:spPr/>
      <dgm:t>
        <a:bodyPr/>
        <a:lstStyle/>
        <a:p>
          <a:endParaRPr lang="en-IN"/>
        </a:p>
      </dgm:t>
    </dgm:pt>
    <dgm:pt modelId="{C178865B-C32A-45C5-8107-688288D1B470}">
      <dgm:prSet phldrT="[Text]"/>
      <dgm:spPr/>
      <dgm:t>
        <a:bodyPr/>
        <a:lstStyle/>
        <a:p>
          <a:r>
            <a:rPr lang="en-IN" dirty="0"/>
            <a:t>POWER BI DASHBOARD</a:t>
          </a:r>
        </a:p>
      </dgm:t>
    </dgm:pt>
    <dgm:pt modelId="{F689C37D-3E13-491D-8E98-B2972F1B69BD}" type="parTrans" cxnId="{562DC77E-D1D0-4212-B6A6-366D35F52EE5}">
      <dgm:prSet/>
      <dgm:spPr/>
      <dgm:t>
        <a:bodyPr/>
        <a:lstStyle/>
        <a:p>
          <a:endParaRPr lang="en-IN"/>
        </a:p>
      </dgm:t>
    </dgm:pt>
    <dgm:pt modelId="{F3889E72-AE92-4293-8E6A-8564EC10D059}" type="sibTrans" cxnId="{562DC77E-D1D0-4212-B6A6-366D35F52EE5}">
      <dgm:prSet/>
      <dgm:spPr/>
      <dgm:t>
        <a:bodyPr/>
        <a:lstStyle/>
        <a:p>
          <a:endParaRPr lang="en-IN"/>
        </a:p>
      </dgm:t>
    </dgm:pt>
    <dgm:pt modelId="{931A1D5E-CA0C-455F-9633-E2F22AA66205}">
      <dgm:prSet phldrT="[Text]"/>
      <dgm:spPr/>
      <dgm:t>
        <a:bodyPr/>
        <a:lstStyle/>
        <a:p>
          <a:r>
            <a:rPr lang="en-IN" dirty="0"/>
            <a:t>GENERATE REPORT (MONTHLY)</a:t>
          </a:r>
        </a:p>
      </dgm:t>
    </dgm:pt>
    <dgm:pt modelId="{D1EE2AD0-C193-4677-B479-04A0C354ABF9}" type="parTrans" cxnId="{23037B52-5353-4ABB-B255-404066572E3F}">
      <dgm:prSet/>
      <dgm:spPr/>
      <dgm:t>
        <a:bodyPr/>
        <a:lstStyle/>
        <a:p>
          <a:endParaRPr lang="en-IN"/>
        </a:p>
      </dgm:t>
    </dgm:pt>
    <dgm:pt modelId="{A7681189-C32F-4E68-BDB8-B89ADF1F1A01}" type="sibTrans" cxnId="{23037B52-5353-4ABB-B255-404066572E3F}">
      <dgm:prSet/>
      <dgm:spPr/>
      <dgm:t>
        <a:bodyPr/>
        <a:lstStyle/>
        <a:p>
          <a:endParaRPr lang="en-IN"/>
        </a:p>
      </dgm:t>
    </dgm:pt>
    <dgm:pt modelId="{BE8EA816-E05F-40DA-8F86-D44A33881392}" type="pres">
      <dgm:prSet presAssocID="{26685BF2-BA2F-43AF-9C01-4539D57B6D9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D14071-243D-49DD-A999-A1DB4A7A6DA8}" type="pres">
      <dgm:prSet presAssocID="{9E94A292-2A17-43ED-9A02-FAC0B407A64F}" presName="root1" presStyleCnt="0"/>
      <dgm:spPr/>
    </dgm:pt>
    <dgm:pt modelId="{C9A67042-FC5A-4673-90EA-243D94AAE35D}" type="pres">
      <dgm:prSet presAssocID="{9E94A292-2A17-43ED-9A02-FAC0B407A64F}" presName="LevelOneTextNode" presStyleLbl="node0" presStyleIdx="0" presStyleCnt="1" custScaleX="164788">
        <dgm:presLayoutVars>
          <dgm:chPref val="3"/>
        </dgm:presLayoutVars>
      </dgm:prSet>
      <dgm:spPr/>
    </dgm:pt>
    <dgm:pt modelId="{3672E75B-7212-4199-AA85-CC29303A9AFB}" type="pres">
      <dgm:prSet presAssocID="{9E94A292-2A17-43ED-9A02-FAC0B407A64F}" presName="level2hierChild" presStyleCnt="0"/>
      <dgm:spPr/>
    </dgm:pt>
    <dgm:pt modelId="{ACC480F8-13DE-40F9-83EB-0800767D5E1C}" type="pres">
      <dgm:prSet presAssocID="{DDDE7D98-0F25-4C37-AC41-7A070AC3C1DD}" presName="conn2-1" presStyleLbl="parChTrans1D2" presStyleIdx="0" presStyleCnt="5"/>
      <dgm:spPr/>
    </dgm:pt>
    <dgm:pt modelId="{0F395B94-F8AF-404D-A4AE-EC1F9029DB91}" type="pres">
      <dgm:prSet presAssocID="{DDDE7D98-0F25-4C37-AC41-7A070AC3C1DD}" presName="connTx" presStyleLbl="parChTrans1D2" presStyleIdx="0" presStyleCnt="5"/>
      <dgm:spPr/>
    </dgm:pt>
    <dgm:pt modelId="{EDC6E906-8B29-4B76-A9B6-A684510D92FE}" type="pres">
      <dgm:prSet presAssocID="{D80A2390-3C11-480A-9B7E-A5F6B50F3792}" presName="root2" presStyleCnt="0"/>
      <dgm:spPr/>
    </dgm:pt>
    <dgm:pt modelId="{EC17556D-A4B3-4BFE-8E28-D4A382DF6D20}" type="pres">
      <dgm:prSet presAssocID="{D80A2390-3C11-480A-9B7E-A5F6B50F3792}" presName="LevelTwoTextNode" presStyleLbl="node2" presStyleIdx="0" presStyleCnt="5" custScaleX="193309">
        <dgm:presLayoutVars>
          <dgm:chPref val="3"/>
        </dgm:presLayoutVars>
      </dgm:prSet>
      <dgm:spPr/>
    </dgm:pt>
    <dgm:pt modelId="{BC738B14-4141-4B71-B9A4-B5CD25661374}" type="pres">
      <dgm:prSet presAssocID="{D80A2390-3C11-480A-9B7E-A5F6B50F3792}" presName="level3hierChild" presStyleCnt="0"/>
      <dgm:spPr/>
    </dgm:pt>
    <dgm:pt modelId="{C047D59E-8E94-467B-B73B-3E8673EB1061}" type="pres">
      <dgm:prSet presAssocID="{3837D0DB-03B6-4FCF-8743-6412C28F4265}" presName="conn2-1" presStyleLbl="parChTrans1D2" presStyleIdx="1" presStyleCnt="5"/>
      <dgm:spPr/>
    </dgm:pt>
    <dgm:pt modelId="{F82A0EEB-043B-477E-B77C-3BCAD22077A3}" type="pres">
      <dgm:prSet presAssocID="{3837D0DB-03B6-4FCF-8743-6412C28F4265}" presName="connTx" presStyleLbl="parChTrans1D2" presStyleIdx="1" presStyleCnt="5"/>
      <dgm:spPr/>
    </dgm:pt>
    <dgm:pt modelId="{DFC5766F-1B4D-4EC5-8633-BE5903000D93}" type="pres">
      <dgm:prSet presAssocID="{97078BD1-E2A7-4841-A14B-5CA0B9127F68}" presName="root2" presStyleCnt="0"/>
      <dgm:spPr/>
    </dgm:pt>
    <dgm:pt modelId="{9E3A4155-942F-46CF-ADDD-625CA6220B47}" type="pres">
      <dgm:prSet presAssocID="{97078BD1-E2A7-4841-A14B-5CA0B9127F68}" presName="LevelTwoTextNode" presStyleLbl="node2" presStyleIdx="1" presStyleCnt="5" custScaleX="193309">
        <dgm:presLayoutVars>
          <dgm:chPref val="3"/>
        </dgm:presLayoutVars>
      </dgm:prSet>
      <dgm:spPr/>
    </dgm:pt>
    <dgm:pt modelId="{A1319308-1C65-40DC-8BAE-EAF11926EE58}" type="pres">
      <dgm:prSet presAssocID="{97078BD1-E2A7-4841-A14B-5CA0B9127F68}" presName="level3hierChild" presStyleCnt="0"/>
      <dgm:spPr/>
    </dgm:pt>
    <dgm:pt modelId="{B8B7B740-84ED-43C7-BDA7-D36DDEC36FE4}" type="pres">
      <dgm:prSet presAssocID="{117946DF-6021-466C-8B02-8CDCBE087507}" presName="conn2-1" presStyleLbl="parChTrans1D2" presStyleIdx="2" presStyleCnt="5"/>
      <dgm:spPr/>
    </dgm:pt>
    <dgm:pt modelId="{AF0CD83A-2B0B-4390-B9E3-CCDCD3C65726}" type="pres">
      <dgm:prSet presAssocID="{117946DF-6021-466C-8B02-8CDCBE087507}" presName="connTx" presStyleLbl="parChTrans1D2" presStyleIdx="2" presStyleCnt="5"/>
      <dgm:spPr/>
    </dgm:pt>
    <dgm:pt modelId="{3FA7034F-F6A0-4BE1-AC00-12332ACB8821}" type="pres">
      <dgm:prSet presAssocID="{D007EC7B-29E6-4D69-8214-B0A8BD92CC4B}" presName="root2" presStyleCnt="0"/>
      <dgm:spPr/>
    </dgm:pt>
    <dgm:pt modelId="{8E04F267-F8DC-4ADD-A58F-CA140DA71236}" type="pres">
      <dgm:prSet presAssocID="{D007EC7B-29E6-4D69-8214-B0A8BD92CC4B}" presName="LevelTwoTextNode" presStyleLbl="node2" presStyleIdx="2" presStyleCnt="5" custScaleX="193309">
        <dgm:presLayoutVars>
          <dgm:chPref val="3"/>
        </dgm:presLayoutVars>
      </dgm:prSet>
      <dgm:spPr/>
    </dgm:pt>
    <dgm:pt modelId="{9CADC873-2BF2-4064-9DED-FD71744D0F35}" type="pres">
      <dgm:prSet presAssocID="{D007EC7B-29E6-4D69-8214-B0A8BD92CC4B}" presName="level3hierChild" presStyleCnt="0"/>
      <dgm:spPr/>
    </dgm:pt>
    <dgm:pt modelId="{7BF67DE8-A8F7-4708-B9C0-42A7E76EDCE8}" type="pres">
      <dgm:prSet presAssocID="{F689C37D-3E13-491D-8E98-B2972F1B69BD}" presName="conn2-1" presStyleLbl="parChTrans1D2" presStyleIdx="3" presStyleCnt="5"/>
      <dgm:spPr/>
    </dgm:pt>
    <dgm:pt modelId="{73B4151F-BB4E-4DBF-AAA8-3FFFE484FAD1}" type="pres">
      <dgm:prSet presAssocID="{F689C37D-3E13-491D-8E98-B2972F1B69BD}" presName="connTx" presStyleLbl="parChTrans1D2" presStyleIdx="3" presStyleCnt="5"/>
      <dgm:spPr/>
    </dgm:pt>
    <dgm:pt modelId="{4ABC84B6-4D94-406E-BD4E-4EA435685632}" type="pres">
      <dgm:prSet presAssocID="{C178865B-C32A-45C5-8107-688288D1B470}" presName="root2" presStyleCnt="0"/>
      <dgm:spPr/>
    </dgm:pt>
    <dgm:pt modelId="{D86D1A9D-370A-4A43-86D8-B777B79E76D7}" type="pres">
      <dgm:prSet presAssocID="{C178865B-C32A-45C5-8107-688288D1B470}" presName="LevelTwoTextNode" presStyleLbl="node2" presStyleIdx="3" presStyleCnt="5" custScaleX="193309">
        <dgm:presLayoutVars>
          <dgm:chPref val="3"/>
        </dgm:presLayoutVars>
      </dgm:prSet>
      <dgm:spPr/>
    </dgm:pt>
    <dgm:pt modelId="{957EAD45-0570-42B2-855F-CE7D7DF883C2}" type="pres">
      <dgm:prSet presAssocID="{C178865B-C32A-45C5-8107-688288D1B470}" presName="level3hierChild" presStyleCnt="0"/>
      <dgm:spPr/>
    </dgm:pt>
    <dgm:pt modelId="{1B529B46-883C-44EA-BC88-1DF75D275CED}" type="pres">
      <dgm:prSet presAssocID="{D1EE2AD0-C193-4677-B479-04A0C354ABF9}" presName="conn2-1" presStyleLbl="parChTrans1D2" presStyleIdx="4" presStyleCnt="5"/>
      <dgm:spPr/>
    </dgm:pt>
    <dgm:pt modelId="{ACF34FAF-4F55-4EAC-8511-66C9979A6743}" type="pres">
      <dgm:prSet presAssocID="{D1EE2AD0-C193-4677-B479-04A0C354ABF9}" presName="connTx" presStyleLbl="parChTrans1D2" presStyleIdx="4" presStyleCnt="5"/>
      <dgm:spPr/>
    </dgm:pt>
    <dgm:pt modelId="{95F3ED80-D8C9-4405-866D-C6145199AEEF}" type="pres">
      <dgm:prSet presAssocID="{931A1D5E-CA0C-455F-9633-E2F22AA66205}" presName="root2" presStyleCnt="0"/>
      <dgm:spPr/>
    </dgm:pt>
    <dgm:pt modelId="{0923E1E4-1F1D-441C-A841-C32D36A484D4}" type="pres">
      <dgm:prSet presAssocID="{931A1D5E-CA0C-455F-9633-E2F22AA66205}" presName="LevelTwoTextNode" presStyleLbl="node2" presStyleIdx="4" presStyleCnt="5" custScaleX="193309">
        <dgm:presLayoutVars>
          <dgm:chPref val="3"/>
        </dgm:presLayoutVars>
      </dgm:prSet>
      <dgm:spPr/>
    </dgm:pt>
    <dgm:pt modelId="{79B5A500-963A-4AA9-9435-C18CFA35DA67}" type="pres">
      <dgm:prSet presAssocID="{931A1D5E-CA0C-455F-9633-E2F22AA66205}" presName="level3hierChild" presStyleCnt="0"/>
      <dgm:spPr/>
    </dgm:pt>
  </dgm:ptLst>
  <dgm:cxnLst>
    <dgm:cxn modelId="{E597E411-4D06-45E9-8F1C-26D52094EAE2}" type="presOf" srcId="{97078BD1-E2A7-4841-A14B-5CA0B9127F68}" destId="{9E3A4155-942F-46CF-ADDD-625CA6220B47}" srcOrd="0" destOrd="0" presId="urn:microsoft.com/office/officeart/2005/8/layout/hierarchy2"/>
    <dgm:cxn modelId="{DA0A1C17-947C-4F53-8DCA-F0936BE478F3}" type="presOf" srcId="{3837D0DB-03B6-4FCF-8743-6412C28F4265}" destId="{F82A0EEB-043B-477E-B77C-3BCAD22077A3}" srcOrd="1" destOrd="0" presId="urn:microsoft.com/office/officeart/2005/8/layout/hierarchy2"/>
    <dgm:cxn modelId="{D52A9C21-295A-4CB0-83D1-26B61BCD1CDF}" type="presOf" srcId="{117946DF-6021-466C-8B02-8CDCBE087507}" destId="{B8B7B740-84ED-43C7-BDA7-D36DDEC36FE4}" srcOrd="0" destOrd="0" presId="urn:microsoft.com/office/officeart/2005/8/layout/hierarchy2"/>
    <dgm:cxn modelId="{DB341832-71EB-4F04-AA1F-10A0DD3F4D5C}" srcId="{9E94A292-2A17-43ED-9A02-FAC0B407A64F}" destId="{D80A2390-3C11-480A-9B7E-A5F6B50F3792}" srcOrd="0" destOrd="0" parTransId="{DDDE7D98-0F25-4C37-AC41-7A070AC3C1DD}" sibTransId="{B0819614-B2BE-4A49-A841-3E69CB76529C}"/>
    <dgm:cxn modelId="{08DCB33F-D8B8-4EF2-9572-82AA01ABDCC7}" type="presOf" srcId="{D007EC7B-29E6-4D69-8214-B0A8BD92CC4B}" destId="{8E04F267-F8DC-4ADD-A58F-CA140DA71236}" srcOrd="0" destOrd="0" presId="urn:microsoft.com/office/officeart/2005/8/layout/hierarchy2"/>
    <dgm:cxn modelId="{0A4FF944-4FC3-44D9-8C3F-DB2ECFD2C9CD}" type="presOf" srcId="{D80A2390-3C11-480A-9B7E-A5F6B50F3792}" destId="{EC17556D-A4B3-4BFE-8E28-D4A382DF6D20}" srcOrd="0" destOrd="0" presId="urn:microsoft.com/office/officeart/2005/8/layout/hierarchy2"/>
    <dgm:cxn modelId="{C4FDD345-05C9-4BC4-AD99-724C6E4713EA}" type="presOf" srcId="{DDDE7D98-0F25-4C37-AC41-7A070AC3C1DD}" destId="{0F395B94-F8AF-404D-A4AE-EC1F9029DB91}" srcOrd="1" destOrd="0" presId="urn:microsoft.com/office/officeart/2005/8/layout/hierarchy2"/>
    <dgm:cxn modelId="{0BF3E346-AEE1-4F5E-B9EC-4560BFFC763E}" type="presOf" srcId="{DDDE7D98-0F25-4C37-AC41-7A070AC3C1DD}" destId="{ACC480F8-13DE-40F9-83EB-0800767D5E1C}" srcOrd="0" destOrd="0" presId="urn:microsoft.com/office/officeart/2005/8/layout/hierarchy2"/>
    <dgm:cxn modelId="{23037B52-5353-4ABB-B255-404066572E3F}" srcId="{9E94A292-2A17-43ED-9A02-FAC0B407A64F}" destId="{931A1D5E-CA0C-455F-9633-E2F22AA66205}" srcOrd="4" destOrd="0" parTransId="{D1EE2AD0-C193-4677-B479-04A0C354ABF9}" sibTransId="{A7681189-C32F-4E68-BDB8-B89ADF1F1A01}"/>
    <dgm:cxn modelId="{814BD873-2398-446B-890A-F3798C67F97D}" srcId="{9E94A292-2A17-43ED-9A02-FAC0B407A64F}" destId="{D007EC7B-29E6-4D69-8214-B0A8BD92CC4B}" srcOrd="2" destOrd="0" parTransId="{117946DF-6021-466C-8B02-8CDCBE087507}" sibTransId="{923AEB2F-42F6-4327-B99E-B7218374A2EC}"/>
    <dgm:cxn modelId="{1F046654-6C60-4D60-A764-8DED81031119}" type="presOf" srcId="{D1EE2AD0-C193-4677-B479-04A0C354ABF9}" destId="{1B529B46-883C-44EA-BC88-1DF75D275CED}" srcOrd="0" destOrd="0" presId="urn:microsoft.com/office/officeart/2005/8/layout/hierarchy2"/>
    <dgm:cxn modelId="{60284D7B-39AB-4A27-A2C5-7067FE9B3989}" type="presOf" srcId="{9E94A292-2A17-43ED-9A02-FAC0B407A64F}" destId="{C9A67042-FC5A-4673-90EA-243D94AAE35D}" srcOrd="0" destOrd="0" presId="urn:microsoft.com/office/officeart/2005/8/layout/hierarchy2"/>
    <dgm:cxn modelId="{562DC77E-D1D0-4212-B6A6-366D35F52EE5}" srcId="{9E94A292-2A17-43ED-9A02-FAC0B407A64F}" destId="{C178865B-C32A-45C5-8107-688288D1B470}" srcOrd="3" destOrd="0" parTransId="{F689C37D-3E13-491D-8E98-B2972F1B69BD}" sibTransId="{F3889E72-AE92-4293-8E6A-8564EC10D059}"/>
    <dgm:cxn modelId="{2C586789-A0EE-42D7-BB41-7E2EBFC852A5}" type="presOf" srcId="{3837D0DB-03B6-4FCF-8743-6412C28F4265}" destId="{C047D59E-8E94-467B-B73B-3E8673EB1061}" srcOrd="0" destOrd="0" presId="urn:microsoft.com/office/officeart/2005/8/layout/hierarchy2"/>
    <dgm:cxn modelId="{F303F789-3217-4B9A-B1A6-3B5A548D650B}" type="presOf" srcId="{931A1D5E-CA0C-455F-9633-E2F22AA66205}" destId="{0923E1E4-1F1D-441C-A841-C32D36A484D4}" srcOrd="0" destOrd="0" presId="urn:microsoft.com/office/officeart/2005/8/layout/hierarchy2"/>
    <dgm:cxn modelId="{6632D48C-AA08-4D61-BC98-DC232EE13BCF}" type="presOf" srcId="{117946DF-6021-466C-8B02-8CDCBE087507}" destId="{AF0CD83A-2B0B-4390-B9E3-CCDCD3C65726}" srcOrd="1" destOrd="0" presId="urn:microsoft.com/office/officeart/2005/8/layout/hierarchy2"/>
    <dgm:cxn modelId="{547FCC98-A125-4902-8BD4-6F8F87328646}" type="presOf" srcId="{26685BF2-BA2F-43AF-9C01-4539D57B6D9D}" destId="{BE8EA816-E05F-40DA-8F86-D44A33881392}" srcOrd="0" destOrd="0" presId="urn:microsoft.com/office/officeart/2005/8/layout/hierarchy2"/>
    <dgm:cxn modelId="{31923E9D-47AD-410F-BD6C-50D49AE8A6A2}" srcId="{9E94A292-2A17-43ED-9A02-FAC0B407A64F}" destId="{97078BD1-E2A7-4841-A14B-5CA0B9127F68}" srcOrd="1" destOrd="0" parTransId="{3837D0DB-03B6-4FCF-8743-6412C28F4265}" sibTransId="{E71E5C35-5A2E-42EE-BBF6-7E764474DAA4}"/>
    <dgm:cxn modelId="{5752DBBF-99A8-4B03-B8F7-6D0C6603533F}" type="presOf" srcId="{F689C37D-3E13-491D-8E98-B2972F1B69BD}" destId="{7BF67DE8-A8F7-4708-B9C0-42A7E76EDCE8}" srcOrd="0" destOrd="0" presId="urn:microsoft.com/office/officeart/2005/8/layout/hierarchy2"/>
    <dgm:cxn modelId="{868EFFE3-080C-4777-ABCC-3878EF9AE8D7}" type="presOf" srcId="{D1EE2AD0-C193-4677-B479-04A0C354ABF9}" destId="{ACF34FAF-4F55-4EAC-8511-66C9979A6743}" srcOrd="1" destOrd="0" presId="urn:microsoft.com/office/officeart/2005/8/layout/hierarchy2"/>
    <dgm:cxn modelId="{4E6222F6-900C-4953-8922-88FFEA1378F5}" type="presOf" srcId="{F689C37D-3E13-491D-8E98-B2972F1B69BD}" destId="{73B4151F-BB4E-4DBF-AAA8-3FFFE484FAD1}" srcOrd="1" destOrd="0" presId="urn:microsoft.com/office/officeart/2005/8/layout/hierarchy2"/>
    <dgm:cxn modelId="{58B0E0FB-09D8-4A22-B355-43785E0A182A}" type="presOf" srcId="{C178865B-C32A-45C5-8107-688288D1B470}" destId="{D86D1A9D-370A-4A43-86D8-B777B79E76D7}" srcOrd="0" destOrd="0" presId="urn:microsoft.com/office/officeart/2005/8/layout/hierarchy2"/>
    <dgm:cxn modelId="{E1AF7FFC-2835-406D-A009-7EB8F85C825C}" srcId="{26685BF2-BA2F-43AF-9C01-4539D57B6D9D}" destId="{9E94A292-2A17-43ED-9A02-FAC0B407A64F}" srcOrd="0" destOrd="0" parTransId="{6F8AB512-1845-42E4-9AD1-77EB513FE07A}" sibTransId="{CD9C728A-F47C-4830-BB01-38D9B047D8DF}"/>
    <dgm:cxn modelId="{394797D2-E42B-4C12-9454-E9A99459D505}" type="presParOf" srcId="{BE8EA816-E05F-40DA-8F86-D44A33881392}" destId="{BCD14071-243D-49DD-A999-A1DB4A7A6DA8}" srcOrd="0" destOrd="0" presId="urn:microsoft.com/office/officeart/2005/8/layout/hierarchy2"/>
    <dgm:cxn modelId="{F6F4A62F-E43B-4C89-A188-D2F51CDC4882}" type="presParOf" srcId="{BCD14071-243D-49DD-A999-A1DB4A7A6DA8}" destId="{C9A67042-FC5A-4673-90EA-243D94AAE35D}" srcOrd="0" destOrd="0" presId="urn:microsoft.com/office/officeart/2005/8/layout/hierarchy2"/>
    <dgm:cxn modelId="{0F2CF214-6C5B-40CF-BB3B-97EC6ED03302}" type="presParOf" srcId="{BCD14071-243D-49DD-A999-A1DB4A7A6DA8}" destId="{3672E75B-7212-4199-AA85-CC29303A9AFB}" srcOrd="1" destOrd="0" presId="urn:microsoft.com/office/officeart/2005/8/layout/hierarchy2"/>
    <dgm:cxn modelId="{A7CE78F4-CFCC-4FAF-8ED8-4A16C4E5A22B}" type="presParOf" srcId="{3672E75B-7212-4199-AA85-CC29303A9AFB}" destId="{ACC480F8-13DE-40F9-83EB-0800767D5E1C}" srcOrd="0" destOrd="0" presId="urn:microsoft.com/office/officeart/2005/8/layout/hierarchy2"/>
    <dgm:cxn modelId="{41357811-5E7E-45E3-B734-F7DBF655AA1B}" type="presParOf" srcId="{ACC480F8-13DE-40F9-83EB-0800767D5E1C}" destId="{0F395B94-F8AF-404D-A4AE-EC1F9029DB91}" srcOrd="0" destOrd="0" presId="urn:microsoft.com/office/officeart/2005/8/layout/hierarchy2"/>
    <dgm:cxn modelId="{98F49EBF-7FAC-4DCE-A85C-AF24499146D7}" type="presParOf" srcId="{3672E75B-7212-4199-AA85-CC29303A9AFB}" destId="{EDC6E906-8B29-4B76-A9B6-A684510D92FE}" srcOrd="1" destOrd="0" presId="urn:microsoft.com/office/officeart/2005/8/layout/hierarchy2"/>
    <dgm:cxn modelId="{C8ABC282-72CE-4C3C-A4FA-98E8F474D782}" type="presParOf" srcId="{EDC6E906-8B29-4B76-A9B6-A684510D92FE}" destId="{EC17556D-A4B3-4BFE-8E28-D4A382DF6D20}" srcOrd="0" destOrd="0" presId="urn:microsoft.com/office/officeart/2005/8/layout/hierarchy2"/>
    <dgm:cxn modelId="{BE30BF0C-9A33-48EA-AB5F-01C0F15E1FD1}" type="presParOf" srcId="{EDC6E906-8B29-4B76-A9B6-A684510D92FE}" destId="{BC738B14-4141-4B71-B9A4-B5CD25661374}" srcOrd="1" destOrd="0" presId="urn:microsoft.com/office/officeart/2005/8/layout/hierarchy2"/>
    <dgm:cxn modelId="{73EE47BF-AC94-4DC3-A0DC-1185445D79BF}" type="presParOf" srcId="{3672E75B-7212-4199-AA85-CC29303A9AFB}" destId="{C047D59E-8E94-467B-B73B-3E8673EB1061}" srcOrd="2" destOrd="0" presId="urn:microsoft.com/office/officeart/2005/8/layout/hierarchy2"/>
    <dgm:cxn modelId="{A3A08A5F-8A75-4E6C-9F66-36E9DDBC24BA}" type="presParOf" srcId="{C047D59E-8E94-467B-B73B-3E8673EB1061}" destId="{F82A0EEB-043B-477E-B77C-3BCAD22077A3}" srcOrd="0" destOrd="0" presId="urn:microsoft.com/office/officeart/2005/8/layout/hierarchy2"/>
    <dgm:cxn modelId="{5C92A08B-5579-4994-BDE8-19C867305952}" type="presParOf" srcId="{3672E75B-7212-4199-AA85-CC29303A9AFB}" destId="{DFC5766F-1B4D-4EC5-8633-BE5903000D93}" srcOrd="3" destOrd="0" presId="urn:microsoft.com/office/officeart/2005/8/layout/hierarchy2"/>
    <dgm:cxn modelId="{CE62AFEF-ADB8-4E46-9D46-B5B13BF1AC2E}" type="presParOf" srcId="{DFC5766F-1B4D-4EC5-8633-BE5903000D93}" destId="{9E3A4155-942F-46CF-ADDD-625CA6220B47}" srcOrd="0" destOrd="0" presId="urn:microsoft.com/office/officeart/2005/8/layout/hierarchy2"/>
    <dgm:cxn modelId="{5A80CD6A-6BE7-46A9-81DD-980BC62268E6}" type="presParOf" srcId="{DFC5766F-1B4D-4EC5-8633-BE5903000D93}" destId="{A1319308-1C65-40DC-8BAE-EAF11926EE58}" srcOrd="1" destOrd="0" presId="urn:microsoft.com/office/officeart/2005/8/layout/hierarchy2"/>
    <dgm:cxn modelId="{D321FFB8-D769-43AB-8F0D-2E2B8C688AAC}" type="presParOf" srcId="{3672E75B-7212-4199-AA85-CC29303A9AFB}" destId="{B8B7B740-84ED-43C7-BDA7-D36DDEC36FE4}" srcOrd="4" destOrd="0" presId="urn:microsoft.com/office/officeart/2005/8/layout/hierarchy2"/>
    <dgm:cxn modelId="{88008CFD-BCDA-43B7-88F0-CD19727380E3}" type="presParOf" srcId="{B8B7B740-84ED-43C7-BDA7-D36DDEC36FE4}" destId="{AF0CD83A-2B0B-4390-B9E3-CCDCD3C65726}" srcOrd="0" destOrd="0" presId="urn:microsoft.com/office/officeart/2005/8/layout/hierarchy2"/>
    <dgm:cxn modelId="{9E83AD8B-4D11-47AB-A3FA-2BFA89418D59}" type="presParOf" srcId="{3672E75B-7212-4199-AA85-CC29303A9AFB}" destId="{3FA7034F-F6A0-4BE1-AC00-12332ACB8821}" srcOrd="5" destOrd="0" presId="urn:microsoft.com/office/officeart/2005/8/layout/hierarchy2"/>
    <dgm:cxn modelId="{D56ED2CB-5BBD-4599-915A-32B12A3B8B6E}" type="presParOf" srcId="{3FA7034F-F6A0-4BE1-AC00-12332ACB8821}" destId="{8E04F267-F8DC-4ADD-A58F-CA140DA71236}" srcOrd="0" destOrd="0" presId="urn:microsoft.com/office/officeart/2005/8/layout/hierarchy2"/>
    <dgm:cxn modelId="{95338723-4A5E-4545-A446-812E1ABDA9A6}" type="presParOf" srcId="{3FA7034F-F6A0-4BE1-AC00-12332ACB8821}" destId="{9CADC873-2BF2-4064-9DED-FD71744D0F35}" srcOrd="1" destOrd="0" presId="urn:microsoft.com/office/officeart/2005/8/layout/hierarchy2"/>
    <dgm:cxn modelId="{B036BE8C-6928-4940-BA1A-A0DBDB880973}" type="presParOf" srcId="{3672E75B-7212-4199-AA85-CC29303A9AFB}" destId="{7BF67DE8-A8F7-4708-B9C0-42A7E76EDCE8}" srcOrd="6" destOrd="0" presId="urn:microsoft.com/office/officeart/2005/8/layout/hierarchy2"/>
    <dgm:cxn modelId="{D2453A29-18AF-469B-9ED4-9C9F6355A394}" type="presParOf" srcId="{7BF67DE8-A8F7-4708-B9C0-42A7E76EDCE8}" destId="{73B4151F-BB4E-4DBF-AAA8-3FFFE484FAD1}" srcOrd="0" destOrd="0" presId="urn:microsoft.com/office/officeart/2005/8/layout/hierarchy2"/>
    <dgm:cxn modelId="{D4AB34BD-9EBA-4D90-8BF0-8CC84B3E744F}" type="presParOf" srcId="{3672E75B-7212-4199-AA85-CC29303A9AFB}" destId="{4ABC84B6-4D94-406E-BD4E-4EA435685632}" srcOrd="7" destOrd="0" presId="urn:microsoft.com/office/officeart/2005/8/layout/hierarchy2"/>
    <dgm:cxn modelId="{5BBA8BE0-2085-4E63-8632-762B344616B1}" type="presParOf" srcId="{4ABC84B6-4D94-406E-BD4E-4EA435685632}" destId="{D86D1A9D-370A-4A43-86D8-B777B79E76D7}" srcOrd="0" destOrd="0" presId="urn:microsoft.com/office/officeart/2005/8/layout/hierarchy2"/>
    <dgm:cxn modelId="{A8020372-3A7E-4141-89A6-E721F91C58AB}" type="presParOf" srcId="{4ABC84B6-4D94-406E-BD4E-4EA435685632}" destId="{957EAD45-0570-42B2-855F-CE7D7DF883C2}" srcOrd="1" destOrd="0" presId="urn:microsoft.com/office/officeart/2005/8/layout/hierarchy2"/>
    <dgm:cxn modelId="{3F70DAB7-83BE-44E4-8224-473D5BAC5AAC}" type="presParOf" srcId="{3672E75B-7212-4199-AA85-CC29303A9AFB}" destId="{1B529B46-883C-44EA-BC88-1DF75D275CED}" srcOrd="8" destOrd="0" presId="urn:microsoft.com/office/officeart/2005/8/layout/hierarchy2"/>
    <dgm:cxn modelId="{0D4AC0DF-59F7-4CB0-B535-8E7E12CED875}" type="presParOf" srcId="{1B529B46-883C-44EA-BC88-1DF75D275CED}" destId="{ACF34FAF-4F55-4EAC-8511-66C9979A6743}" srcOrd="0" destOrd="0" presId="urn:microsoft.com/office/officeart/2005/8/layout/hierarchy2"/>
    <dgm:cxn modelId="{07574DD6-9D2F-4F00-8199-498AB85ADDE9}" type="presParOf" srcId="{3672E75B-7212-4199-AA85-CC29303A9AFB}" destId="{95F3ED80-D8C9-4405-866D-C6145199AEEF}" srcOrd="9" destOrd="0" presId="urn:microsoft.com/office/officeart/2005/8/layout/hierarchy2"/>
    <dgm:cxn modelId="{1F145D12-8143-4285-A2A6-0CE6F7C9C4C4}" type="presParOf" srcId="{95F3ED80-D8C9-4405-866D-C6145199AEEF}" destId="{0923E1E4-1F1D-441C-A841-C32D36A484D4}" srcOrd="0" destOrd="0" presId="urn:microsoft.com/office/officeart/2005/8/layout/hierarchy2"/>
    <dgm:cxn modelId="{C5787206-2450-4B24-9EC6-6A557C6F6BE2}" type="presParOf" srcId="{95F3ED80-D8C9-4405-866D-C6145199AEEF}" destId="{79B5A500-963A-4AA9-9435-C18CFA35DA6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15F04E-47CA-4F23-84FB-D69AECC57D0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0034BA-AAA0-4050-B621-AA925BA0972D}">
      <dgm:prSet phldrT="[Text]" custT="1"/>
      <dgm:spPr/>
      <dgm:t>
        <a:bodyPr/>
        <a:lstStyle/>
        <a:p>
          <a:r>
            <a:rPr lang="en-IN" sz="1800" dirty="0"/>
            <a:t>Linear Regression Model</a:t>
          </a:r>
        </a:p>
      </dgm:t>
    </dgm:pt>
    <dgm:pt modelId="{8739F114-B003-4512-8007-750A827F1096}" type="parTrans" cxnId="{09312594-275A-4778-8BC0-9BFA9F046BAA}">
      <dgm:prSet/>
      <dgm:spPr/>
      <dgm:t>
        <a:bodyPr/>
        <a:lstStyle/>
        <a:p>
          <a:endParaRPr lang="en-IN"/>
        </a:p>
      </dgm:t>
    </dgm:pt>
    <dgm:pt modelId="{C6BBE3C2-668F-4880-ADB5-E0F340E52FE7}" type="sibTrans" cxnId="{09312594-275A-4778-8BC0-9BFA9F046BAA}">
      <dgm:prSet/>
      <dgm:spPr/>
      <dgm:t>
        <a:bodyPr/>
        <a:lstStyle/>
        <a:p>
          <a:endParaRPr lang="en-IN"/>
        </a:p>
      </dgm:t>
    </dgm:pt>
    <dgm:pt modelId="{5C2AD0E2-4C04-4C69-9857-9935D2909192}">
      <dgm:prSet phldrT="[Text]" custT="1"/>
      <dgm:spPr/>
      <dgm:t>
        <a:bodyPr/>
        <a:lstStyle/>
        <a:p>
          <a:r>
            <a:rPr lang="en-IN" sz="1800" dirty="0"/>
            <a:t>Train Model</a:t>
          </a:r>
        </a:p>
      </dgm:t>
    </dgm:pt>
    <dgm:pt modelId="{8F7B3414-58B0-4B04-B1DD-ABD0B305F1DF}" type="parTrans" cxnId="{63C53E23-687A-4E86-A037-B08395CB1695}">
      <dgm:prSet/>
      <dgm:spPr/>
      <dgm:t>
        <a:bodyPr/>
        <a:lstStyle/>
        <a:p>
          <a:endParaRPr lang="en-IN"/>
        </a:p>
      </dgm:t>
    </dgm:pt>
    <dgm:pt modelId="{31F76A55-51BC-4143-BC95-F823D2D1EBE8}" type="sibTrans" cxnId="{63C53E23-687A-4E86-A037-B08395CB1695}">
      <dgm:prSet/>
      <dgm:spPr/>
      <dgm:t>
        <a:bodyPr/>
        <a:lstStyle/>
        <a:p>
          <a:endParaRPr lang="en-IN"/>
        </a:p>
      </dgm:t>
    </dgm:pt>
    <dgm:pt modelId="{4CA9BE2A-2F22-409D-8A11-4C17B51DC9C5}">
      <dgm:prSet phldrT="[Text]" custT="1"/>
      <dgm:spPr/>
      <dgm:t>
        <a:bodyPr/>
        <a:lstStyle/>
        <a:p>
          <a:r>
            <a:rPr lang="en-IN" sz="1800" dirty="0"/>
            <a:t>Encode categories</a:t>
          </a:r>
        </a:p>
      </dgm:t>
    </dgm:pt>
    <dgm:pt modelId="{2CADCAB4-79E2-4257-8F15-018DF7216994}" type="sibTrans" cxnId="{5E556E0E-BB55-404B-9CD3-941A319BA4D8}">
      <dgm:prSet/>
      <dgm:spPr/>
      <dgm:t>
        <a:bodyPr/>
        <a:lstStyle/>
        <a:p>
          <a:endParaRPr lang="en-IN"/>
        </a:p>
      </dgm:t>
    </dgm:pt>
    <dgm:pt modelId="{FE7A0275-C469-4896-8F77-F9A69E9913E9}" type="parTrans" cxnId="{5E556E0E-BB55-404B-9CD3-941A319BA4D8}">
      <dgm:prSet/>
      <dgm:spPr/>
      <dgm:t>
        <a:bodyPr/>
        <a:lstStyle/>
        <a:p>
          <a:endParaRPr lang="en-IN"/>
        </a:p>
      </dgm:t>
    </dgm:pt>
    <dgm:pt modelId="{66E154C4-09DD-4A8B-9641-5309E13A929C}">
      <dgm:prSet phldrT="[Text]" custT="1"/>
      <dgm:spPr/>
      <dgm:t>
        <a:bodyPr/>
        <a:lstStyle/>
        <a:p>
          <a:r>
            <a:rPr lang="en-IN" sz="1800" dirty="0"/>
            <a:t>Historic Data</a:t>
          </a:r>
        </a:p>
      </dgm:t>
    </dgm:pt>
    <dgm:pt modelId="{77AACD90-0F6E-4142-B512-4F05044E1F27}" type="parTrans" cxnId="{D6C7F191-C69D-426A-A874-241A5CF74D9A}">
      <dgm:prSet/>
      <dgm:spPr/>
      <dgm:t>
        <a:bodyPr/>
        <a:lstStyle/>
        <a:p>
          <a:endParaRPr lang="en-IN"/>
        </a:p>
      </dgm:t>
    </dgm:pt>
    <dgm:pt modelId="{34981836-1774-4EBA-8E62-20147A28D1FB}" type="sibTrans" cxnId="{D6C7F191-C69D-426A-A874-241A5CF74D9A}">
      <dgm:prSet/>
      <dgm:spPr/>
      <dgm:t>
        <a:bodyPr/>
        <a:lstStyle/>
        <a:p>
          <a:endParaRPr lang="en-IN"/>
        </a:p>
      </dgm:t>
    </dgm:pt>
    <dgm:pt modelId="{84E52D5E-D4BC-495A-9C2E-1D1DBDC8DF19}">
      <dgm:prSet phldrT="[Text]" custT="1"/>
      <dgm:spPr/>
      <dgm:t>
        <a:bodyPr/>
        <a:lstStyle/>
        <a:p>
          <a:r>
            <a:rPr lang="en-IN" sz="1800" dirty="0"/>
            <a:t>Create Data Frame</a:t>
          </a:r>
        </a:p>
      </dgm:t>
    </dgm:pt>
    <dgm:pt modelId="{09C5220E-5F6D-41AB-9562-622096792C28}" type="parTrans" cxnId="{220A8114-7F1F-4993-8DA7-84C5619229DD}">
      <dgm:prSet/>
      <dgm:spPr/>
      <dgm:t>
        <a:bodyPr/>
        <a:lstStyle/>
        <a:p>
          <a:endParaRPr lang="en-IN"/>
        </a:p>
      </dgm:t>
    </dgm:pt>
    <dgm:pt modelId="{9C51090B-A30E-4B9B-9D0B-C0ABC5B25374}" type="sibTrans" cxnId="{220A8114-7F1F-4993-8DA7-84C5619229DD}">
      <dgm:prSet/>
      <dgm:spPr/>
      <dgm:t>
        <a:bodyPr/>
        <a:lstStyle/>
        <a:p>
          <a:endParaRPr lang="en-IN"/>
        </a:p>
      </dgm:t>
    </dgm:pt>
    <dgm:pt modelId="{59E649D9-DBAC-44D7-8CE0-2B1CEBB619DB}">
      <dgm:prSet phldrT="[Text]" custT="1"/>
      <dgm:spPr/>
      <dgm:t>
        <a:bodyPr/>
        <a:lstStyle/>
        <a:p>
          <a:r>
            <a:rPr lang="en-IN" sz="1800" dirty="0"/>
            <a:t>Split Data (X, y)</a:t>
          </a:r>
        </a:p>
      </dgm:t>
    </dgm:pt>
    <dgm:pt modelId="{3FBF6EF9-FF10-4083-88A2-EE3B8A0FF573}" type="parTrans" cxnId="{2E116C84-4C60-473A-94D4-CFED36744BF4}">
      <dgm:prSet/>
      <dgm:spPr/>
      <dgm:t>
        <a:bodyPr/>
        <a:lstStyle/>
        <a:p>
          <a:endParaRPr lang="en-IN"/>
        </a:p>
      </dgm:t>
    </dgm:pt>
    <dgm:pt modelId="{AE4D1A33-3DFB-4C16-9398-62144B49CC8D}" type="sibTrans" cxnId="{2E116C84-4C60-473A-94D4-CFED36744BF4}">
      <dgm:prSet/>
      <dgm:spPr/>
      <dgm:t>
        <a:bodyPr/>
        <a:lstStyle/>
        <a:p>
          <a:endParaRPr lang="en-IN"/>
        </a:p>
      </dgm:t>
    </dgm:pt>
    <dgm:pt modelId="{90476B21-BCF2-45B5-A371-35F85786FC06}">
      <dgm:prSet phldrT="[Text]" custT="1"/>
      <dgm:spPr/>
      <dgm:t>
        <a:bodyPr/>
        <a:lstStyle/>
        <a:p>
          <a:r>
            <a:rPr lang="en-IN" sz="1800" dirty="0"/>
            <a:t>Visualize Historic and Predicted Expenses</a:t>
          </a:r>
        </a:p>
      </dgm:t>
    </dgm:pt>
    <dgm:pt modelId="{7B5EC5B8-9216-4D90-9F51-046AA1654267}" type="parTrans" cxnId="{67BF73AC-16A6-4003-A5B1-1DAD5B7B2969}">
      <dgm:prSet/>
      <dgm:spPr/>
      <dgm:t>
        <a:bodyPr/>
        <a:lstStyle/>
        <a:p>
          <a:endParaRPr lang="en-IN"/>
        </a:p>
      </dgm:t>
    </dgm:pt>
    <dgm:pt modelId="{074F8657-FEDB-4CFD-8714-4F934F663D3D}" type="sibTrans" cxnId="{67BF73AC-16A6-4003-A5B1-1DAD5B7B2969}">
      <dgm:prSet/>
      <dgm:spPr/>
      <dgm:t>
        <a:bodyPr/>
        <a:lstStyle/>
        <a:p>
          <a:endParaRPr lang="en-IN"/>
        </a:p>
      </dgm:t>
    </dgm:pt>
    <dgm:pt modelId="{FF935FA4-AA1C-482B-B459-4538D06FB4EA}">
      <dgm:prSet phldrT="[Text]" custT="1"/>
      <dgm:spPr/>
      <dgm:t>
        <a:bodyPr/>
        <a:lstStyle/>
        <a:p>
          <a:r>
            <a:rPr lang="en-IN" sz="1800" dirty="0"/>
            <a:t>Scatter Plot</a:t>
          </a:r>
        </a:p>
      </dgm:t>
    </dgm:pt>
    <dgm:pt modelId="{1258F708-BE95-40DC-9228-83834FC8BA0B}" type="parTrans" cxnId="{92724A40-8AA3-4C38-A5F2-26D98461BC12}">
      <dgm:prSet/>
      <dgm:spPr/>
      <dgm:t>
        <a:bodyPr/>
        <a:lstStyle/>
        <a:p>
          <a:endParaRPr lang="en-IN"/>
        </a:p>
      </dgm:t>
    </dgm:pt>
    <dgm:pt modelId="{13E81456-7F55-410F-8D5C-C7E1DE47B248}" type="sibTrans" cxnId="{92724A40-8AA3-4C38-A5F2-26D98461BC12}">
      <dgm:prSet/>
      <dgm:spPr/>
      <dgm:t>
        <a:bodyPr/>
        <a:lstStyle/>
        <a:p>
          <a:endParaRPr lang="en-IN"/>
        </a:p>
      </dgm:t>
    </dgm:pt>
    <dgm:pt modelId="{8C5161CA-BBA5-47FA-ABF9-68FB53686BB6}">
      <dgm:prSet phldrT="[Text]" custT="1"/>
      <dgm:spPr/>
      <dgm:t>
        <a:bodyPr/>
        <a:lstStyle/>
        <a:p>
          <a:r>
            <a:rPr lang="en-IN" sz="1800" dirty="0"/>
            <a:t>Predicted Expenses</a:t>
          </a:r>
        </a:p>
      </dgm:t>
    </dgm:pt>
    <dgm:pt modelId="{D36FE688-E0DA-478A-8F6B-766BAB29AFCB}" type="parTrans" cxnId="{FEED7641-E477-424E-B407-885B8460459C}">
      <dgm:prSet/>
      <dgm:spPr/>
      <dgm:t>
        <a:bodyPr/>
        <a:lstStyle/>
        <a:p>
          <a:endParaRPr lang="en-IN"/>
        </a:p>
      </dgm:t>
    </dgm:pt>
    <dgm:pt modelId="{CADADF1A-3171-415F-BA00-CD75069AF07C}" type="sibTrans" cxnId="{FEED7641-E477-424E-B407-885B8460459C}">
      <dgm:prSet/>
      <dgm:spPr/>
      <dgm:t>
        <a:bodyPr/>
        <a:lstStyle/>
        <a:p>
          <a:endParaRPr lang="en-IN"/>
        </a:p>
      </dgm:t>
    </dgm:pt>
    <dgm:pt modelId="{E23DAAD2-EEBD-44D7-8996-241CC5D20869}">
      <dgm:prSet phldrT="[Text]" custT="1"/>
      <dgm:spPr/>
      <dgm:t>
        <a:bodyPr/>
        <a:lstStyle/>
        <a:p>
          <a:r>
            <a:rPr lang="en-IN" sz="1800" dirty="0"/>
            <a:t>Print Predicted Expenses</a:t>
          </a:r>
        </a:p>
      </dgm:t>
    </dgm:pt>
    <dgm:pt modelId="{F4730959-5B2B-441C-804E-A51BA0DA80FA}" type="parTrans" cxnId="{D632C69C-FF7A-4CE8-8C35-3F8C2DBFEAC3}">
      <dgm:prSet/>
      <dgm:spPr/>
      <dgm:t>
        <a:bodyPr/>
        <a:lstStyle/>
        <a:p>
          <a:endParaRPr lang="en-IN"/>
        </a:p>
      </dgm:t>
    </dgm:pt>
    <dgm:pt modelId="{EB10DFD1-8280-4C50-B19B-67F9EB3C8EF9}" type="sibTrans" cxnId="{D632C69C-FF7A-4CE8-8C35-3F8C2DBFEAC3}">
      <dgm:prSet/>
      <dgm:spPr/>
      <dgm:t>
        <a:bodyPr/>
        <a:lstStyle/>
        <a:p>
          <a:endParaRPr lang="en-IN"/>
        </a:p>
      </dgm:t>
    </dgm:pt>
    <dgm:pt modelId="{9701B3EA-4444-4ACF-B0C1-4B30185BDB92}">
      <dgm:prSet phldrT="[Text]" custT="1"/>
      <dgm:spPr/>
      <dgm:t>
        <a:bodyPr/>
        <a:lstStyle/>
        <a:p>
          <a:r>
            <a:rPr lang="en-IN" sz="1800" dirty="0"/>
            <a:t>Loop: New Category Prediction</a:t>
          </a:r>
        </a:p>
      </dgm:t>
    </dgm:pt>
    <dgm:pt modelId="{6FEA43A4-15F1-4BEE-9C10-E72A1377E189}" type="parTrans" cxnId="{C36582EA-1F4E-4AA5-8F4E-2C3C42516868}">
      <dgm:prSet/>
      <dgm:spPr/>
      <dgm:t>
        <a:bodyPr/>
        <a:lstStyle/>
        <a:p>
          <a:endParaRPr lang="en-IN"/>
        </a:p>
      </dgm:t>
    </dgm:pt>
    <dgm:pt modelId="{80B3C6F6-16F8-4A07-94C4-82B19658BD46}" type="sibTrans" cxnId="{C36582EA-1F4E-4AA5-8F4E-2C3C42516868}">
      <dgm:prSet/>
      <dgm:spPr/>
      <dgm:t>
        <a:bodyPr/>
        <a:lstStyle/>
        <a:p>
          <a:endParaRPr lang="en-IN"/>
        </a:p>
      </dgm:t>
    </dgm:pt>
    <dgm:pt modelId="{E099C7F4-1187-4B2B-9CA0-0264AA8F42AD}" type="pres">
      <dgm:prSet presAssocID="{3915F04E-47CA-4F23-84FB-D69AECC57D0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9182DD-4A72-4C52-A6BD-9CC8EF86E93F}" type="pres">
      <dgm:prSet presAssocID="{DE0034BA-AAA0-4050-B621-AA925BA0972D}" presName="root" presStyleCnt="0"/>
      <dgm:spPr/>
    </dgm:pt>
    <dgm:pt modelId="{FEB8C54D-1B60-453F-BF1E-CC079B125D3B}" type="pres">
      <dgm:prSet presAssocID="{DE0034BA-AAA0-4050-B621-AA925BA0972D}" presName="rootComposite" presStyleCnt="0"/>
      <dgm:spPr/>
    </dgm:pt>
    <dgm:pt modelId="{8AAA7A15-AFD5-4E9A-98D6-533C6CCE27F3}" type="pres">
      <dgm:prSet presAssocID="{DE0034BA-AAA0-4050-B621-AA925BA0972D}" presName="rootText" presStyleLbl="node1" presStyleIdx="0" presStyleCnt="4" custScaleX="266916" custScaleY="236757" custLinFactY="-285888" custLinFactNeighborX="55513" custLinFactNeighborY="-300000"/>
      <dgm:spPr/>
    </dgm:pt>
    <dgm:pt modelId="{5B717101-9CD1-43BE-9C25-2E8C36E03548}" type="pres">
      <dgm:prSet presAssocID="{DE0034BA-AAA0-4050-B621-AA925BA0972D}" presName="rootConnector" presStyleLbl="node1" presStyleIdx="0" presStyleCnt="4"/>
      <dgm:spPr/>
    </dgm:pt>
    <dgm:pt modelId="{B8752D54-5C17-47D6-B3A1-7E28242C9E0E}" type="pres">
      <dgm:prSet presAssocID="{DE0034BA-AAA0-4050-B621-AA925BA0972D}" presName="childShape" presStyleCnt="0"/>
      <dgm:spPr/>
    </dgm:pt>
    <dgm:pt modelId="{6B8DD209-5F6B-4614-A809-F4EEC4CEFAA5}" type="pres">
      <dgm:prSet presAssocID="{8F7B3414-58B0-4B04-B1DD-ABD0B305F1DF}" presName="Name13" presStyleLbl="parChTrans1D2" presStyleIdx="0" presStyleCnt="7"/>
      <dgm:spPr/>
    </dgm:pt>
    <dgm:pt modelId="{711DCDAF-65EB-43AB-A18D-6464826E66B4}" type="pres">
      <dgm:prSet presAssocID="{5C2AD0E2-4C04-4C69-9857-9935D2909192}" presName="childText" presStyleLbl="bgAcc1" presStyleIdx="0" presStyleCnt="7" custScaleX="265864" custScaleY="116917" custLinFactX="8015" custLinFactY="-200000" custLinFactNeighborX="100000" custLinFactNeighborY="-245974">
        <dgm:presLayoutVars>
          <dgm:bulletEnabled val="1"/>
        </dgm:presLayoutVars>
      </dgm:prSet>
      <dgm:spPr/>
    </dgm:pt>
    <dgm:pt modelId="{C6D9D83A-C559-44B3-BA6D-DC76AB7033BA}" type="pres">
      <dgm:prSet presAssocID="{FE7A0275-C469-4896-8F77-F9A69E9913E9}" presName="Name13" presStyleLbl="parChTrans1D2" presStyleIdx="1" presStyleCnt="7"/>
      <dgm:spPr/>
    </dgm:pt>
    <dgm:pt modelId="{D27FF1E5-4344-4659-9FB5-6DA2E6AFC648}" type="pres">
      <dgm:prSet presAssocID="{4CA9BE2A-2F22-409D-8A11-4C17B51DC9C5}" presName="childText" presStyleLbl="bgAcc1" presStyleIdx="1" presStyleCnt="7" custScaleX="288963" custScaleY="164997" custLinFactX="7152" custLinFactY="-197978" custLinFactNeighborX="100000" custLinFactNeighborY="-200000">
        <dgm:presLayoutVars>
          <dgm:bulletEnabled val="1"/>
        </dgm:presLayoutVars>
      </dgm:prSet>
      <dgm:spPr/>
    </dgm:pt>
    <dgm:pt modelId="{F98A5FE6-8AED-46C7-82C2-213F67B992F1}" type="pres">
      <dgm:prSet presAssocID="{66E154C4-09DD-4A8B-9641-5309E13A929C}" presName="root" presStyleCnt="0"/>
      <dgm:spPr/>
    </dgm:pt>
    <dgm:pt modelId="{6D1061E0-001C-4BC8-BEF3-B897116BE3CF}" type="pres">
      <dgm:prSet presAssocID="{66E154C4-09DD-4A8B-9641-5309E13A929C}" presName="rootComposite" presStyleCnt="0"/>
      <dgm:spPr/>
    </dgm:pt>
    <dgm:pt modelId="{F1D3A501-1C9A-4EFB-8982-13FE4B4CCC38}" type="pres">
      <dgm:prSet presAssocID="{66E154C4-09DD-4A8B-9641-5309E13A929C}" presName="rootText" presStyleLbl="node1" presStyleIdx="1" presStyleCnt="4" custScaleX="212803" custScaleY="162331" custLinFactX="200000" custLinFactY="-214431" custLinFactNeighborX="228098" custLinFactNeighborY="-300000"/>
      <dgm:spPr/>
    </dgm:pt>
    <dgm:pt modelId="{D7EDE3A9-1FA3-48D2-8215-4467FF2A8293}" type="pres">
      <dgm:prSet presAssocID="{66E154C4-09DD-4A8B-9641-5309E13A929C}" presName="rootConnector" presStyleLbl="node1" presStyleIdx="1" presStyleCnt="4"/>
      <dgm:spPr/>
    </dgm:pt>
    <dgm:pt modelId="{93E30D14-1674-4858-A7F4-63895CC6194B}" type="pres">
      <dgm:prSet presAssocID="{66E154C4-09DD-4A8B-9641-5309E13A929C}" presName="childShape" presStyleCnt="0"/>
      <dgm:spPr/>
    </dgm:pt>
    <dgm:pt modelId="{6E73BECA-0713-4CBB-9686-0D206B3C138B}" type="pres">
      <dgm:prSet presAssocID="{09C5220E-5F6D-41AB-9562-622096792C28}" presName="Name13" presStyleLbl="parChTrans1D2" presStyleIdx="2" presStyleCnt="7"/>
      <dgm:spPr/>
    </dgm:pt>
    <dgm:pt modelId="{D85E70E6-8C2F-4D66-B939-D5839EF3C74C}" type="pres">
      <dgm:prSet presAssocID="{84E52D5E-D4BC-495A-9C2E-1D1DBDC8DF19}" presName="childText" presStyleLbl="bgAcc1" presStyleIdx="2" presStyleCnt="7" custScaleX="230583" custScaleY="117914" custLinFactX="300000" custLinFactY="-200000" custLinFactNeighborX="315634" custLinFactNeighborY="-229692">
        <dgm:presLayoutVars>
          <dgm:bulletEnabled val="1"/>
        </dgm:presLayoutVars>
      </dgm:prSet>
      <dgm:spPr/>
    </dgm:pt>
    <dgm:pt modelId="{CD76E599-4C72-4153-9558-AC5529154359}" type="pres">
      <dgm:prSet presAssocID="{3FBF6EF9-FF10-4083-88A2-EE3B8A0FF573}" presName="Name13" presStyleLbl="parChTrans1D2" presStyleIdx="3" presStyleCnt="7"/>
      <dgm:spPr/>
    </dgm:pt>
    <dgm:pt modelId="{E9A0B869-6C57-439C-89AC-EC18CC70E435}" type="pres">
      <dgm:prSet presAssocID="{59E649D9-DBAC-44D7-8CE0-2B1CEBB619DB}" presName="childText" presStyleLbl="bgAcc1" presStyleIdx="3" presStyleCnt="7" custScaleX="312521" custScaleY="171172" custLinFactX="300000" custLinFactY="-200000" custLinFactNeighborX="327800" custLinFactNeighborY="-212705">
        <dgm:presLayoutVars>
          <dgm:bulletEnabled val="1"/>
        </dgm:presLayoutVars>
      </dgm:prSet>
      <dgm:spPr/>
    </dgm:pt>
    <dgm:pt modelId="{6EB00FE9-80CA-4DCC-923A-E771730AD529}" type="pres">
      <dgm:prSet presAssocID="{90476B21-BCF2-45B5-A371-35F85786FC06}" presName="root" presStyleCnt="0"/>
      <dgm:spPr/>
    </dgm:pt>
    <dgm:pt modelId="{6B513978-476B-4171-9450-191F6996BCD8}" type="pres">
      <dgm:prSet presAssocID="{90476B21-BCF2-45B5-A371-35F85786FC06}" presName="rootComposite" presStyleCnt="0"/>
      <dgm:spPr/>
    </dgm:pt>
    <dgm:pt modelId="{A567D80E-D742-4ED8-9C39-0C25AFC608F9}" type="pres">
      <dgm:prSet presAssocID="{90476B21-BCF2-45B5-A371-35F85786FC06}" presName="rootText" presStyleLbl="node1" presStyleIdx="2" presStyleCnt="4" custScaleX="267320" custScaleY="221864" custLinFactX="68440" custLinFactY="179806" custLinFactNeighborX="100000" custLinFactNeighborY="200000"/>
      <dgm:spPr/>
    </dgm:pt>
    <dgm:pt modelId="{4746E31F-B305-49E2-BD5C-8672C573B446}" type="pres">
      <dgm:prSet presAssocID="{90476B21-BCF2-45B5-A371-35F85786FC06}" presName="rootConnector" presStyleLbl="node1" presStyleIdx="2" presStyleCnt="4"/>
      <dgm:spPr/>
    </dgm:pt>
    <dgm:pt modelId="{FA155F73-BCB0-46DF-8796-0E9CB047B433}" type="pres">
      <dgm:prSet presAssocID="{90476B21-BCF2-45B5-A371-35F85786FC06}" presName="childShape" presStyleCnt="0"/>
      <dgm:spPr/>
    </dgm:pt>
    <dgm:pt modelId="{6546F9E9-240B-403B-9046-98C6AC2A78D4}" type="pres">
      <dgm:prSet presAssocID="{1258F708-BE95-40DC-9228-83834FC8BA0B}" presName="Name13" presStyleLbl="parChTrans1D2" presStyleIdx="4" presStyleCnt="7"/>
      <dgm:spPr/>
    </dgm:pt>
    <dgm:pt modelId="{53D3D456-F95B-4EB9-BA37-C5B1E26539B9}" type="pres">
      <dgm:prSet presAssocID="{FF935FA4-AA1C-482B-B459-4538D06FB4EA}" presName="childText" presStyleLbl="bgAcc1" presStyleIdx="4" presStyleCnt="7" custScaleX="225470" custLinFactX="147448" custLinFactY="203032" custLinFactNeighborX="200000" custLinFactNeighborY="300000">
        <dgm:presLayoutVars>
          <dgm:bulletEnabled val="1"/>
        </dgm:presLayoutVars>
      </dgm:prSet>
      <dgm:spPr/>
    </dgm:pt>
    <dgm:pt modelId="{15352F15-C3A0-4629-9400-0867F7E6BE79}" type="pres">
      <dgm:prSet presAssocID="{D36FE688-E0DA-478A-8F6B-766BAB29AFCB}" presName="Name13" presStyleLbl="parChTrans1D2" presStyleIdx="5" presStyleCnt="7"/>
      <dgm:spPr/>
    </dgm:pt>
    <dgm:pt modelId="{DEF63551-A63E-44F5-8E30-E56FF1377F87}" type="pres">
      <dgm:prSet presAssocID="{8C5161CA-BBA5-47FA-ABF9-68FB53686BB6}" presName="childText" presStyleLbl="bgAcc1" presStyleIdx="5" presStyleCnt="7" custScaleX="250288" custScaleY="154158" custLinFactX="135514" custLinFactY="300000" custLinFactNeighborX="200000" custLinFactNeighborY="310176">
        <dgm:presLayoutVars>
          <dgm:bulletEnabled val="1"/>
        </dgm:presLayoutVars>
      </dgm:prSet>
      <dgm:spPr/>
    </dgm:pt>
    <dgm:pt modelId="{B65026D0-7782-4AF6-AABE-49170F8727AB}" type="pres">
      <dgm:prSet presAssocID="{E23DAAD2-EEBD-44D7-8996-241CC5D20869}" presName="root" presStyleCnt="0"/>
      <dgm:spPr/>
    </dgm:pt>
    <dgm:pt modelId="{424E0539-C861-4633-A58C-8BC1C0C7D0DE}" type="pres">
      <dgm:prSet presAssocID="{E23DAAD2-EEBD-44D7-8996-241CC5D20869}" presName="rootComposite" presStyleCnt="0"/>
      <dgm:spPr/>
    </dgm:pt>
    <dgm:pt modelId="{27D2B1E4-39D9-4112-ACF1-ABDCD5520E4B}" type="pres">
      <dgm:prSet presAssocID="{E23DAAD2-EEBD-44D7-8996-241CC5D20869}" presName="rootText" presStyleLbl="node1" presStyleIdx="3" presStyleCnt="4" custScaleX="314743" custScaleY="176288" custLinFactX="-311269" custLinFactY="200000" custLinFactNeighborX="-400000" custLinFactNeighborY="270823"/>
      <dgm:spPr/>
    </dgm:pt>
    <dgm:pt modelId="{8BBBAC41-26B5-4D51-9192-03A3ABBCBE32}" type="pres">
      <dgm:prSet presAssocID="{E23DAAD2-EEBD-44D7-8996-241CC5D20869}" presName="rootConnector" presStyleLbl="node1" presStyleIdx="3" presStyleCnt="4"/>
      <dgm:spPr/>
    </dgm:pt>
    <dgm:pt modelId="{C2E920FB-46C1-474E-8ED2-97A87A859BD3}" type="pres">
      <dgm:prSet presAssocID="{E23DAAD2-EEBD-44D7-8996-241CC5D20869}" presName="childShape" presStyleCnt="0"/>
      <dgm:spPr/>
    </dgm:pt>
    <dgm:pt modelId="{C393B06C-69F2-434C-997F-660B716C05CF}" type="pres">
      <dgm:prSet presAssocID="{6FEA43A4-15F1-4BEE-9C10-E72A1377E189}" presName="Name13" presStyleLbl="parChTrans1D2" presStyleIdx="6" presStyleCnt="7"/>
      <dgm:spPr/>
    </dgm:pt>
    <dgm:pt modelId="{4B25F56B-905D-4CBB-94AB-1A7ACE7E19C6}" type="pres">
      <dgm:prSet presAssocID="{9701B3EA-4444-4ACF-B0C1-4B30185BDB92}" presName="childText" presStyleLbl="bgAcc1" presStyleIdx="6" presStyleCnt="7" custScaleX="393027" custScaleY="169498" custLinFactX="-400000" custLinFactY="282331" custLinFactNeighborX="-470068" custLinFactNeighborY="300000">
        <dgm:presLayoutVars>
          <dgm:bulletEnabled val="1"/>
        </dgm:presLayoutVars>
      </dgm:prSet>
      <dgm:spPr/>
    </dgm:pt>
  </dgm:ptLst>
  <dgm:cxnLst>
    <dgm:cxn modelId="{3CF1C605-CCC5-45D9-ACF8-21CB3C00979E}" type="presOf" srcId="{90476B21-BCF2-45B5-A371-35F85786FC06}" destId="{4746E31F-B305-49E2-BD5C-8672C573B446}" srcOrd="1" destOrd="0" presId="urn:microsoft.com/office/officeart/2005/8/layout/hierarchy3"/>
    <dgm:cxn modelId="{9DF6A609-DF2D-4829-805F-5BB2686AF913}" type="presOf" srcId="{E23DAAD2-EEBD-44D7-8996-241CC5D20869}" destId="{27D2B1E4-39D9-4112-ACF1-ABDCD5520E4B}" srcOrd="0" destOrd="0" presId="urn:microsoft.com/office/officeart/2005/8/layout/hierarchy3"/>
    <dgm:cxn modelId="{5E556E0E-BB55-404B-9CD3-941A319BA4D8}" srcId="{DE0034BA-AAA0-4050-B621-AA925BA0972D}" destId="{4CA9BE2A-2F22-409D-8A11-4C17B51DC9C5}" srcOrd="1" destOrd="0" parTransId="{FE7A0275-C469-4896-8F77-F9A69E9913E9}" sibTransId="{2CADCAB4-79E2-4257-8F15-018DF7216994}"/>
    <dgm:cxn modelId="{82604610-2287-4F36-A0FE-5C1D21BD9B45}" type="presOf" srcId="{FF935FA4-AA1C-482B-B459-4538D06FB4EA}" destId="{53D3D456-F95B-4EB9-BA37-C5B1E26539B9}" srcOrd="0" destOrd="0" presId="urn:microsoft.com/office/officeart/2005/8/layout/hierarchy3"/>
    <dgm:cxn modelId="{05891313-21CD-4F6C-8896-F630BC4C20E7}" type="presOf" srcId="{4CA9BE2A-2F22-409D-8A11-4C17B51DC9C5}" destId="{D27FF1E5-4344-4659-9FB5-6DA2E6AFC648}" srcOrd="0" destOrd="0" presId="urn:microsoft.com/office/officeart/2005/8/layout/hierarchy3"/>
    <dgm:cxn modelId="{220A8114-7F1F-4993-8DA7-84C5619229DD}" srcId="{66E154C4-09DD-4A8B-9641-5309E13A929C}" destId="{84E52D5E-D4BC-495A-9C2E-1D1DBDC8DF19}" srcOrd="0" destOrd="0" parTransId="{09C5220E-5F6D-41AB-9562-622096792C28}" sibTransId="{9C51090B-A30E-4B9B-9D0B-C0ABC5B25374}"/>
    <dgm:cxn modelId="{1CCA7B22-1F90-419A-9B63-57E86948EF2B}" type="presOf" srcId="{90476B21-BCF2-45B5-A371-35F85786FC06}" destId="{A567D80E-D742-4ED8-9C39-0C25AFC608F9}" srcOrd="0" destOrd="0" presId="urn:microsoft.com/office/officeart/2005/8/layout/hierarchy3"/>
    <dgm:cxn modelId="{63C53E23-687A-4E86-A037-B08395CB1695}" srcId="{DE0034BA-AAA0-4050-B621-AA925BA0972D}" destId="{5C2AD0E2-4C04-4C69-9857-9935D2909192}" srcOrd="0" destOrd="0" parTransId="{8F7B3414-58B0-4B04-B1DD-ABD0B305F1DF}" sibTransId="{31F76A55-51BC-4143-BC95-F823D2D1EBE8}"/>
    <dgm:cxn modelId="{80557025-BAB8-4BE9-B912-5BF2FD4B983F}" type="presOf" srcId="{D36FE688-E0DA-478A-8F6B-766BAB29AFCB}" destId="{15352F15-C3A0-4629-9400-0867F7E6BE79}" srcOrd="0" destOrd="0" presId="urn:microsoft.com/office/officeart/2005/8/layout/hierarchy3"/>
    <dgm:cxn modelId="{B953A229-7F7D-4654-98B4-677C285720B6}" type="presOf" srcId="{6FEA43A4-15F1-4BEE-9C10-E72A1377E189}" destId="{C393B06C-69F2-434C-997F-660B716C05CF}" srcOrd="0" destOrd="0" presId="urn:microsoft.com/office/officeart/2005/8/layout/hierarchy3"/>
    <dgm:cxn modelId="{C2B2252E-F26F-4F11-B265-694196D74C47}" type="presOf" srcId="{FE7A0275-C469-4896-8F77-F9A69E9913E9}" destId="{C6D9D83A-C559-44B3-BA6D-DC76AB7033BA}" srcOrd="0" destOrd="0" presId="urn:microsoft.com/office/officeart/2005/8/layout/hierarchy3"/>
    <dgm:cxn modelId="{9DFE163A-51C7-4C81-B9B5-56F8955DD42C}" type="presOf" srcId="{66E154C4-09DD-4A8B-9641-5309E13A929C}" destId="{F1D3A501-1C9A-4EFB-8982-13FE4B4CCC38}" srcOrd="0" destOrd="0" presId="urn:microsoft.com/office/officeart/2005/8/layout/hierarchy3"/>
    <dgm:cxn modelId="{92724A40-8AA3-4C38-A5F2-26D98461BC12}" srcId="{90476B21-BCF2-45B5-A371-35F85786FC06}" destId="{FF935FA4-AA1C-482B-B459-4538D06FB4EA}" srcOrd="0" destOrd="0" parTransId="{1258F708-BE95-40DC-9228-83834FC8BA0B}" sibTransId="{13E81456-7F55-410F-8D5C-C7E1DE47B248}"/>
    <dgm:cxn modelId="{BA0E045E-2271-4BBF-8FEA-8F6865469C28}" type="presOf" srcId="{09C5220E-5F6D-41AB-9562-622096792C28}" destId="{6E73BECA-0713-4CBB-9686-0D206B3C138B}" srcOrd="0" destOrd="0" presId="urn:microsoft.com/office/officeart/2005/8/layout/hierarchy3"/>
    <dgm:cxn modelId="{707C4C60-553D-43C1-A878-8085D3DDFF2B}" type="presOf" srcId="{E23DAAD2-EEBD-44D7-8996-241CC5D20869}" destId="{8BBBAC41-26B5-4D51-9192-03A3ABBCBE32}" srcOrd="1" destOrd="0" presId="urn:microsoft.com/office/officeart/2005/8/layout/hierarchy3"/>
    <dgm:cxn modelId="{FEED7641-E477-424E-B407-885B8460459C}" srcId="{90476B21-BCF2-45B5-A371-35F85786FC06}" destId="{8C5161CA-BBA5-47FA-ABF9-68FB53686BB6}" srcOrd="1" destOrd="0" parTransId="{D36FE688-E0DA-478A-8F6B-766BAB29AFCB}" sibTransId="{CADADF1A-3171-415F-BA00-CD75069AF07C}"/>
    <dgm:cxn modelId="{83C5A550-9103-4D6D-ADA0-28D9AE2EFBFA}" type="presOf" srcId="{3915F04E-47CA-4F23-84FB-D69AECC57D09}" destId="{E099C7F4-1187-4B2B-9CA0-0264AA8F42AD}" srcOrd="0" destOrd="0" presId="urn:microsoft.com/office/officeart/2005/8/layout/hierarchy3"/>
    <dgm:cxn modelId="{F8E48355-5E26-4541-928C-AAD5FD9C9404}" type="presOf" srcId="{8F7B3414-58B0-4B04-B1DD-ABD0B305F1DF}" destId="{6B8DD209-5F6B-4614-A809-F4EEC4CEFAA5}" srcOrd="0" destOrd="0" presId="urn:microsoft.com/office/officeart/2005/8/layout/hierarchy3"/>
    <dgm:cxn modelId="{57083958-8089-4BCA-B4C2-3475A5675133}" type="presOf" srcId="{5C2AD0E2-4C04-4C69-9857-9935D2909192}" destId="{711DCDAF-65EB-43AB-A18D-6464826E66B4}" srcOrd="0" destOrd="0" presId="urn:microsoft.com/office/officeart/2005/8/layout/hierarchy3"/>
    <dgm:cxn modelId="{3EDA525A-B0B2-4A6B-AD9F-D79FB7D2A3BE}" type="presOf" srcId="{66E154C4-09DD-4A8B-9641-5309E13A929C}" destId="{D7EDE3A9-1FA3-48D2-8215-4467FF2A8293}" srcOrd="1" destOrd="0" presId="urn:microsoft.com/office/officeart/2005/8/layout/hierarchy3"/>
    <dgm:cxn modelId="{2E116C84-4C60-473A-94D4-CFED36744BF4}" srcId="{66E154C4-09DD-4A8B-9641-5309E13A929C}" destId="{59E649D9-DBAC-44D7-8CE0-2B1CEBB619DB}" srcOrd="1" destOrd="0" parTransId="{3FBF6EF9-FF10-4083-88A2-EE3B8A0FF573}" sibTransId="{AE4D1A33-3DFB-4C16-9398-62144B49CC8D}"/>
    <dgm:cxn modelId="{D6C7F191-C69D-426A-A874-241A5CF74D9A}" srcId="{3915F04E-47CA-4F23-84FB-D69AECC57D09}" destId="{66E154C4-09DD-4A8B-9641-5309E13A929C}" srcOrd="1" destOrd="0" parTransId="{77AACD90-0F6E-4142-B512-4F05044E1F27}" sibTransId="{34981836-1774-4EBA-8E62-20147A28D1FB}"/>
    <dgm:cxn modelId="{09312594-275A-4778-8BC0-9BFA9F046BAA}" srcId="{3915F04E-47CA-4F23-84FB-D69AECC57D09}" destId="{DE0034BA-AAA0-4050-B621-AA925BA0972D}" srcOrd="0" destOrd="0" parTransId="{8739F114-B003-4512-8007-750A827F1096}" sibTransId="{C6BBE3C2-668F-4880-ADB5-E0F340E52FE7}"/>
    <dgm:cxn modelId="{C108B199-CB4F-44FD-B713-2F52CEC6DAE5}" type="presOf" srcId="{59E649D9-DBAC-44D7-8CE0-2B1CEBB619DB}" destId="{E9A0B869-6C57-439C-89AC-EC18CC70E435}" srcOrd="0" destOrd="0" presId="urn:microsoft.com/office/officeart/2005/8/layout/hierarchy3"/>
    <dgm:cxn modelId="{D632C69C-FF7A-4CE8-8C35-3F8C2DBFEAC3}" srcId="{3915F04E-47CA-4F23-84FB-D69AECC57D09}" destId="{E23DAAD2-EEBD-44D7-8996-241CC5D20869}" srcOrd="3" destOrd="0" parTransId="{F4730959-5B2B-441C-804E-A51BA0DA80FA}" sibTransId="{EB10DFD1-8280-4C50-B19B-67F9EB3C8EF9}"/>
    <dgm:cxn modelId="{32A029AC-C38F-4421-BF91-18EF3D13205C}" type="presOf" srcId="{84E52D5E-D4BC-495A-9C2E-1D1DBDC8DF19}" destId="{D85E70E6-8C2F-4D66-B939-D5839EF3C74C}" srcOrd="0" destOrd="0" presId="urn:microsoft.com/office/officeart/2005/8/layout/hierarchy3"/>
    <dgm:cxn modelId="{67BF73AC-16A6-4003-A5B1-1DAD5B7B2969}" srcId="{3915F04E-47CA-4F23-84FB-D69AECC57D09}" destId="{90476B21-BCF2-45B5-A371-35F85786FC06}" srcOrd="2" destOrd="0" parTransId="{7B5EC5B8-9216-4D90-9F51-046AA1654267}" sibTransId="{074F8657-FEDB-4CFD-8714-4F934F663D3D}"/>
    <dgm:cxn modelId="{99E1EDB9-E67F-4A06-943C-536078368A6E}" type="presOf" srcId="{3FBF6EF9-FF10-4083-88A2-EE3B8A0FF573}" destId="{CD76E599-4C72-4153-9558-AC5529154359}" srcOrd="0" destOrd="0" presId="urn:microsoft.com/office/officeart/2005/8/layout/hierarchy3"/>
    <dgm:cxn modelId="{BDB7A7C2-0F9E-4A41-989B-C9096CDEF0DA}" type="presOf" srcId="{1258F708-BE95-40DC-9228-83834FC8BA0B}" destId="{6546F9E9-240B-403B-9046-98C6AC2A78D4}" srcOrd="0" destOrd="0" presId="urn:microsoft.com/office/officeart/2005/8/layout/hierarchy3"/>
    <dgm:cxn modelId="{1B3B2CC9-CA38-4856-B97D-BF202C3B0864}" type="presOf" srcId="{9701B3EA-4444-4ACF-B0C1-4B30185BDB92}" destId="{4B25F56B-905D-4CBB-94AB-1A7ACE7E19C6}" srcOrd="0" destOrd="0" presId="urn:microsoft.com/office/officeart/2005/8/layout/hierarchy3"/>
    <dgm:cxn modelId="{16BC12DC-CC19-4A3D-A5B2-F4123831FEA9}" type="presOf" srcId="{DE0034BA-AAA0-4050-B621-AA925BA0972D}" destId="{5B717101-9CD1-43BE-9C25-2E8C36E03548}" srcOrd="1" destOrd="0" presId="urn:microsoft.com/office/officeart/2005/8/layout/hierarchy3"/>
    <dgm:cxn modelId="{B9DCACE0-41E0-40C9-A7B6-911EC86A65EB}" type="presOf" srcId="{DE0034BA-AAA0-4050-B621-AA925BA0972D}" destId="{8AAA7A15-AFD5-4E9A-98D6-533C6CCE27F3}" srcOrd="0" destOrd="0" presId="urn:microsoft.com/office/officeart/2005/8/layout/hierarchy3"/>
    <dgm:cxn modelId="{C36582EA-1F4E-4AA5-8F4E-2C3C42516868}" srcId="{E23DAAD2-EEBD-44D7-8996-241CC5D20869}" destId="{9701B3EA-4444-4ACF-B0C1-4B30185BDB92}" srcOrd="0" destOrd="0" parTransId="{6FEA43A4-15F1-4BEE-9C10-E72A1377E189}" sibTransId="{80B3C6F6-16F8-4A07-94C4-82B19658BD46}"/>
    <dgm:cxn modelId="{EF7A31ED-8A7B-4B40-A61A-BBF597D4F11A}" type="presOf" srcId="{8C5161CA-BBA5-47FA-ABF9-68FB53686BB6}" destId="{DEF63551-A63E-44F5-8E30-E56FF1377F87}" srcOrd="0" destOrd="0" presId="urn:microsoft.com/office/officeart/2005/8/layout/hierarchy3"/>
    <dgm:cxn modelId="{ABFE2254-0A6F-4FB1-BB0A-8C4D86395C4E}" type="presParOf" srcId="{E099C7F4-1187-4B2B-9CA0-0264AA8F42AD}" destId="{6F9182DD-4A72-4C52-A6BD-9CC8EF86E93F}" srcOrd="0" destOrd="0" presId="urn:microsoft.com/office/officeart/2005/8/layout/hierarchy3"/>
    <dgm:cxn modelId="{205DFC0D-3E3F-4B75-9CD3-DA95C78BC7FE}" type="presParOf" srcId="{6F9182DD-4A72-4C52-A6BD-9CC8EF86E93F}" destId="{FEB8C54D-1B60-453F-BF1E-CC079B125D3B}" srcOrd="0" destOrd="0" presId="urn:microsoft.com/office/officeart/2005/8/layout/hierarchy3"/>
    <dgm:cxn modelId="{14E6EAF2-5065-4485-8940-0F7F406CAE87}" type="presParOf" srcId="{FEB8C54D-1B60-453F-BF1E-CC079B125D3B}" destId="{8AAA7A15-AFD5-4E9A-98D6-533C6CCE27F3}" srcOrd="0" destOrd="0" presId="urn:microsoft.com/office/officeart/2005/8/layout/hierarchy3"/>
    <dgm:cxn modelId="{633E51FC-806E-4BDE-A036-5302A8A432BC}" type="presParOf" srcId="{FEB8C54D-1B60-453F-BF1E-CC079B125D3B}" destId="{5B717101-9CD1-43BE-9C25-2E8C36E03548}" srcOrd="1" destOrd="0" presId="urn:microsoft.com/office/officeart/2005/8/layout/hierarchy3"/>
    <dgm:cxn modelId="{39936130-A47E-4D9F-B9FC-0789EECE5094}" type="presParOf" srcId="{6F9182DD-4A72-4C52-A6BD-9CC8EF86E93F}" destId="{B8752D54-5C17-47D6-B3A1-7E28242C9E0E}" srcOrd="1" destOrd="0" presId="urn:microsoft.com/office/officeart/2005/8/layout/hierarchy3"/>
    <dgm:cxn modelId="{35CFE4E8-FE22-4C08-82DE-5424F31332B6}" type="presParOf" srcId="{B8752D54-5C17-47D6-B3A1-7E28242C9E0E}" destId="{6B8DD209-5F6B-4614-A809-F4EEC4CEFAA5}" srcOrd="0" destOrd="0" presId="urn:microsoft.com/office/officeart/2005/8/layout/hierarchy3"/>
    <dgm:cxn modelId="{A930FDA9-8F13-42C5-B976-D1386CD93F63}" type="presParOf" srcId="{B8752D54-5C17-47D6-B3A1-7E28242C9E0E}" destId="{711DCDAF-65EB-43AB-A18D-6464826E66B4}" srcOrd="1" destOrd="0" presId="urn:microsoft.com/office/officeart/2005/8/layout/hierarchy3"/>
    <dgm:cxn modelId="{016A0600-1036-4FFB-B752-F5ABAA0BC38D}" type="presParOf" srcId="{B8752D54-5C17-47D6-B3A1-7E28242C9E0E}" destId="{C6D9D83A-C559-44B3-BA6D-DC76AB7033BA}" srcOrd="2" destOrd="0" presId="urn:microsoft.com/office/officeart/2005/8/layout/hierarchy3"/>
    <dgm:cxn modelId="{BEED11F3-2E24-480C-86F3-2B66EDAA7A0E}" type="presParOf" srcId="{B8752D54-5C17-47D6-B3A1-7E28242C9E0E}" destId="{D27FF1E5-4344-4659-9FB5-6DA2E6AFC648}" srcOrd="3" destOrd="0" presId="urn:microsoft.com/office/officeart/2005/8/layout/hierarchy3"/>
    <dgm:cxn modelId="{93067A9A-1574-4C0A-87A1-90B4D49C8AD7}" type="presParOf" srcId="{E099C7F4-1187-4B2B-9CA0-0264AA8F42AD}" destId="{F98A5FE6-8AED-46C7-82C2-213F67B992F1}" srcOrd="1" destOrd="0" presId="urn:microsoft.com/office/officeart/2005/8/layout/hierarchy3"/>
    <dgm:cxn modelId="{5C6EB770-D205-40EF-BC36-93172862E4D5}" type="presParOf" srcId="{F98A5FE6-8AED-46C7-82C2-213F67B992F1}" destId="{6D1061E0-001C-4BC8-BEF3-B897116BE3CF}" srcOrd="0" destOrd="0" presId="urn:microsoft.com/office/officeart/2005/8/layout/hierarchy3"/>
    <dgm:cxn modelId="{542195D3-F0E6-43A9-8CCA-C088FDB19DEE}" type="presParOf" srcId="{6D1061E0-001C-4BC8-BEF3-B897116BE3CF}" destId="{F1D3A501-1C9A-4EFB-8982-13FE4B4CCC38}" srcOrd="0" destOrd="0" presId="urn:microsoft.com/office/officeart/2005/8/layout/hierarchy3"/>
    <dgm:cxn modelId="{15BD0A6B-00BC-4FED-9DE0-915352F33AE2}" type="presParOf" srcId="{6D1061E0-001C-4BC8-BEF3-B897116BE3CF}" destId="{D7EDE3A9-1FA3-48D2-8215-4467FF2A8293}" srcOrd="1" destOrd="0" presId="urn:microsoft.com/office/officeart/2005/8/layout/hierarchy3"/>
    <dgm:cxn modelId="{9D399DF1-BF4C-4DBD-885A-E495325E00FE}" type="presParOf" srcId="{F98A5FE6-8AED-46C7-82C2-213F67B992F1}" destId="{93E30D14-1674-4858-A7F4-63895CC6194B}" srcOrd="1" destOrd="0" presId="urn:microsoft.com/office/officeart/2005/8/layout/hierarchy3"/>
    <dgm:cxn modelId="{0152EBA6-DF8E-44B0-B225-0E190EF814BF}" type="presParOf" srcId="{93E30D14-1674-4858-A7F4-63895CC6194B}" destId="{6E73BECA-0713-4CBB-9686-0D206B3C138B}" srcOrd="0" destOrd="0" presId="urn:microsoft.com/office/officeart/2005/8/layout/hierarchy3"/>
    <dgm:cxn modelId="{6CCC72A4-966D-4BAE-B753-CA585D791EAD}" type="presParOf" srcId="{93E30D14-1674-4858-A7F4-63895CC6194B}" destId="{D85E70E6-8C2F-4D66-B939-D5839EF3C74C}" srcOrd="1" destOrd="0" presId="urn:microsoft.com/office/officeart/2005/8/layout/hierarchy3"/>
    <dgm:cxn modelId="{D1A1A340-C884-43AC-B735-4F0EBDD35575}" type="presParOf" srcId="{93E30D14-1674-4858-A7F4-63895CC6194B}" destId="{CD76E599-4C72-4153-9558-AC5529154359}" srcOrd="2" destOrd="0" presId="urn:microsoft.com/office/officeart/2005/8/layout/hierarchy3"/>
    <dgm:cxn modelId="{BF05CE3F-8D80-40AC-8696-41B6192559AB}" type="presParOf" srcId="{93E30D14-1674-4858-A7F4-63895CC6194B}" destId="{E9A0B869-6C57-439C-89AC-EC18CC70E435}" srcOrd="3" destOrd="0" presId="urn:microsoft.com/office/officeart/2005/8/layout/hierarchy3"/>
    <dgm:cxn modelId="{EEBDCAFE-0C96-41CB-BD13-5CEC071DE372}" type="presParOf" srcId="{E099C7F4-1187-4B2B-9CA0-0264AA8F42AD}" destId="{6EB00FE9-80CA-4DCC-923A-E771730AD529}" srcOrd="2" destOrd="0" presId="urn:microsoft.com/office/officeart/2005/8/layout/hierarchy3"/>
    <dgm:cxn modelId="{08C2EC5F-C489-4032-8806-9095BA098D01}" type="presParOf" srcId="{6EB00FE9-80CA-4DCC-923A-E771730AD529}" destId="{6B513978-476B-4171-9450-191F6996BCD8}" srcOrd="0" destOrd="0" presId="urn:microsoft.com/office/officeart/2005/8/layout/hierarchy3"/>
    <dgm:cxn modelId="{C157345C-CB56-4CC2-B76E-0294B4612909}" type="presParOf" srcId="{6B513978-476B-4171-9450-191F6996BCD8}" destId="{A567D80E-D742-4ED8-9C39-0C25AFC608F9}" srcOrd="0" destOrd="0" presId="urn:microsoft.com/office/officeart/2005/8/layout/hierarchy3"/>
    <dgm:cxn modelId="{CF7CBC5C-ECD3-453C-9605-14B5BA8CD5C8}" type="presParOf" srcId="{6B513978-476B-4171-9450-191F6996BCD8}" destId="{4746E31F-B305-49E2-BD5C-8672C573B446}" srcOrd="1" destOrd="0" presId="urn:microsoft.com/office/officeart/2005/8/layout/hierarchy3"/>
    <dgm:cxn modelId="{2157FF90-9BC2-440B-BE1D-60D00A486D54}" type="presParOf" srcId="{6EB00FE9-80CA-4DCC-923A-E771730AD529}" destId="{FA155F73-BCB0-46DF-8796-0E9CB047B433}" srcOrd="1" destOrd="0" presId="urn:microsoft.com/office/officeart/2005/8/layout/hierarchy3"/>
    <dgm:cxn modelId="{C2F6450F-B8AD-47C6-9ECC-988812889BB6}" type="presParOf" srcId="{FA155F73-BCB0-46DF-8796-0E9CB047B433}" destId="{6546F9E9-240B-403B-9046-98C6AC2A78D4}" srcOrd="0" destOrd="0" presId="urn:microsoft.com/office/officeart/2005/8/layout/hierarchy3"/>
    <dgm:cxn modelId="{DD5ADA6E-6D56-46A5-B7AB-84BC5FF18E5A}" type="presParOf" srcId="{FA155F73-BCB0-46DF-8796-0E9CB047B433}" destId="{53D3D456-F95B-4EB9-BA37-C5B1E26539B9}" srcOrd="1" destOrd="0" presId="urn:microsoft.com/office/officeart/2005/8/layout/hierarchy3"/>
    <dgm:cxn modelId="{9304ABAF-7F96-4DA1-9EEE-1A4E34EA3815}" type="presParOf" srcId="{FA155F73-BCB0-46DF-8796-0E9CB047B433}" destId="{15352F15-C3A0-4629-9400-0867F7E6BE79}" srcOrd="2" destOrd="0" presId="urn:microsoft.com/office/officeart/2005/8/layout/hierarchy3"/>
    <dgm:cxn modelId="{AE117C0E-5A4D-4AF7-8678-64F100B0DD2F}" type="presParOf" srcId="{FA155F73-BCB0-46DF-8796-0E9CB047B433}" destId="{DEF63551-A63E-44F5-8E30-E56FF1377F87}" srcOrd="3" destOrd="0" presId="urn:microsoft.com/office/officeart/2005/8/layout/hierarchy3"/>
    <dgm:cxn modelId="{5CD8F412-65DC-44CF-979B-C8E34DDB1D88}" type="presParOf" srcId="{E099C7F4-1187-4B2B-9CA0-0264AA8F42AD}" destId="{B65026D0-7782-4AF6-AABE-49170F8727AB}" srcOrd="3" destOrd="0" presId="urn:microsoft.com/office/officeart/2005/8/layout/hierarchy3"/>
    <dgm:cxn modelId="{D77B27E4-60F2-4CF1-A056-E7B17C356FBA}" type="presParOf" srcId="{B65026D0-7782-4AF6-AABE-49170F8727AB}" destId="{424E0539-C861-4633-A58C-8BC1C0C7D0DE}" srcOrd="0" destOrd="0" presId="urn:microsoft.com/office/officeart/2005/8/layout/hierarchy3"/>
    <dgm:cxn modelId="{23107C3D-A9B5-4B0C-9210-F54556750948}" type="presParOf" srcId="{424E0539-C861-4633-A58C-8BC1C0C7D0DE}" destId="{27D2B1E4-39D9-4112-ACF1-ABDCD5520E4B}" srcOrd="0" destOrd="0" presId="urn:microsoft.com/office/officeart/2005/8/layout/hierarchy3"/>
    <dgm:cxn modelId="{7A324C84-A565-4636-AF98-2C35910E900B}" type="presParOf" srcId="{424E0539-C861-4633-A58C-8BC1C0C7D0DE}" destId="{8BBBAC41-26B5-4D51-9192-03A3ABBCBE32}" srcOrd="1" destOrd="0" presId="urn:microsoft.com/office/officeart/2005/8/layout/hierarchy3"/>
    <dgm:cxn modelId="{D9E738B6-FBC3-4B58-AB82-796C20DE0181}" type="presParOf" srcId="{B65026D0-7782-4AF6-AABE-49170F8727AB}" destId="{C2E920FB-46C1-474E-8ED2-97A87A859BD3}" srcOrd="1" destOrd="0" presId="urn:microsoft.com/office/officeart/2005/8/layout/hierarchy3"/>
    <dgm:cxn modelId="{F8BE3B1B-717A-4625-B6DE-BFD9CFC63211}" type="presParOf" srcId="{C2E920FB-46C1-474E-8ED2-97A87A859BD3}" destId="{C393B06C-69F2-434C-997F-660B716C05CF}" srcOrd="0" destOrd="0" presId="urn:microsoft.com/office/officeart/2005/8/layout/hierarchy3"/>
    <dgm:cxn modelId="{1E20C24F-9695-4D7E-860A-42E3B8A6A0D5}" type="presParOf" srcId="{C2E920FB-46C1-474E-8ED2-97A87A859BD3}" destId="{4B25F56B-905D-4CBB-94AB-1A7ACE7E19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7042-FC5A-4673-90EA-243D94AAE35D}">
      <dsp:nvSpPr>
        <dsp:cNvPr id="0" name=""/>
        <dsp:cNvSpPr/>
      </dsp:nvSpPr>
      <dsp:spPr>
        <a:xfrm>
          <a:off x="288029" y="1778327"/>
          <a:ext cx="2543391" cy="77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INCOME/EXPENSE INPUT</a:t>
          </a:r>
        </a:p>
      </dsp:txBody>
      <dsp:txXfrm>
        <a:off x="310632" y="1800930"/>
        <a:ext cx="2498185" cy="726510"/>
      </dsp:txXfrm>
    </dsp:sp>
    <dsp:sp modelId="{ACC480F8-13DE-40F9-83EB-0800767D5E1C}">
      <dsp:nvSpPr>
        <dsp:cNvPr id="0" name=""/>
        <dsp:cNvSpPr/>
      </dsp:nvSpPr>
      <dsp:spPr>
        <a:xfrm rot="17350740">
          <a:off x="2200481" y="1260665"/>
          <a:ext cx="187925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79251" y="1604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093126" y="1229730"/>
        <a:ext cx="93962" cy="93962"/>
      </dsp:txXfrm>
    </dsp:sp>
    <dsp:sp modelId="{EC17556D-A4B3-4BFE-8E28-D4A382DF6D20}">
      <dsp:nvSpPr>
        <dsp:cNvPr id="0" name=""/>
        <dsp:cNvSpPr/>
      </dsp:nvSpPr>
      <dsp:spPr>
        <a:xfrm>
          <a:off x="3448793" y="3380"/>
          <a:ext cx="2983593" cy="77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SET BUDGET</a:t>
          </a:r>
        </a:p>
      </dsp:txBody>
      <dsp:txXfrm>
        <a:off x="3471396" y="25983"/>
        <a:ext cx="2938387" cy="726510"/>
      </dsp:txXfrm>
    </dsp:sp>
    <dsp:sp modelId="{C047D59E-8E94-467B-B73B-3E8673EB1061}">
      <dsp:nvSpPr>
        <dsp:cNvPr id="0" name=""/>
        <dsp:cNvSpPr/>
      </dsp:nvSpPr>
      <dsp:spPr>
        <a:xfrm rot="18289469">
          <a:off x="2599561" y="1704402"/>
          <a:ext cx="108109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81091" y="1604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13080" y="1693421"/>
        <a:ext cx="54054" cy="54054"/>
      </dsp:txXfrm>
    </dsp:sp>
    <dsp:sp modelId="{9E3A4155-942F-46CF-ADDD-625CA6220B47}">
      <dsp:nvSpPr>
        <dsp:cNvPr id="0" name=""/>
        <dsp:cNvSpPr/>
      </dsp:nvSpPr>
      <dsp:spPr>
        <a:xfrm>
          <a:off x="3448793" y="890853"/>
          <a:ext cx="2983593" cy="77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EXPENSE PREDICTION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(LINEAR </a:t>
          </a:r>
          <a:r>
            <a:rPr lang="en-IN" sz="2300" kern="1200" dirty="0"/>
            <a:t>REGRESSION</a:t>
          </a:r>
          <a:r>
            <a:rPr lang="en-IN" sz="2200" kern="1200" dirty="0"/>
            <a:t>)</a:t>
          </a:r>
        </a:p>
      </dsp:txBody>
      <dsp:txXfrm>
        <a:off x="3471396" y="913456"/>
        <a:ext cx="2938387" cy="726510"/>
      </dsp:txXfrm>
    </dsp:sp>
    <dsp:sp modelId="{B8B7B740-84ED-43C7-BDA7-D36DDEC36FE4}">
      <dsp:nvSpPr>
        <dsp:cNvPr id="0" name=""/>
        <dsp:cNvSpPr/>
      </dsp:nvSpPr>
      <dsp:spPr>
        <a:xfrm>
          <a:off x="2831420" y="2148139"/>
          <a:ext cx="61737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17372" y="1604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24673" y="2148751"/>
        <a:ext cx="30868" cy="30868"/>
      </dsp:txXfrm>
    </dsp:sp>
    <dsp:sp modelId="{8E04F267-F8DC-4ADD-A58F-CA140DA71236}">
      <dsp:nvSpPr>
        <dsp:cNvPr id="0" name=""/>
        <dsp:cNvSpPr/>
      </dsp:nvSpPr>
      <dsp:spPr>
        <a:xfrm>
          <a:off x="3448793" y="1778327"/>
          <a:ext cx="2983593" cy="77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EXPENSE ANALYSIS </a:t>
          </a:r>
        </a:p>
      </dsp:txBody>
      <dsp:txXfrm>
        <a:off x="3471396" y="1800930"/>
        <a:ext cx="2938387" cy="726510"/>
      </dsp:txXfrm>
    </dsp:sp>
    <dsp:sp modelId="{7BF67DE8-A8F7-4708-B9C0-42A7E76EDCE8}">
      <dsp:nvSpPr>
        <dsp:cNvPr id="0" name=""/>
        <dsp:cNvSpPr/>
      </dsp:nvSpPr>
      <dsp:spPr>
        <a:xfrm rot="3310531">
          <a:off x="2599561" y="2591875"/>
          <a:ext cx="108109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81091" y="1604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13080" y="2580894"/>
        <a:ext cx="54054" cy="54054"/>
      </dsp:txXfrm>
    </dsp:sp>
    <dsp:sp modelId="{D86D1A9D-370A-4A43-86D8-B777B79E76D7}">
      <dsp:nvSpPr>
        <dsp:cNvPr id="0" name=""/>
        <dsp:cNvSpPr/>
      </dsp:nvSpPr>
      <dsp:spPr>
        <a:xfrm>
          <a:off x="3448793" y="2665800"/>
          <a:ext cx="2983593" cy="77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POWER BI DASHBOARD</a:t>
          </a:r>
        </a:p>
      </dsp:txBody>
      <dsp:txXfrm>
        <a:off x="3471396" y="2688403"/>
        <a:ext cx="2938387" cy="726510"/>
      </dsp:txXfrm>
    </dsp:sp>
    <dsp:sp modelId="{1B529B46-883C-44EA-BC88-1DF75D275CED}">
      <dsp:nvSpPr>
        <dsp:cNvPr id="0" name=""/>
        <dsp:cNvSpPr/>
      </dsp:nvSpPr>
      <dsp:spPr>
        <a:xfrm rot="4249260">
          <a:off x="2200481" y="3035612"/>
          <a:ext cx="187925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79251" y="1604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093126" y="3004677"/>
        <a:ext cx="93962" cy="93962"/>
      </dsp:txXfrm>
    </dsp:sp>
    <dsp:sp modelId="{0923E1E4-1F1D-441C-A841-C32D36A484D4}">
      <dsp:nvSpPr>
        <dsp:cNvPr id="0" name=""/>
        <dsp:cNvSpPr/>
      </dsp:nvSpPr>
      <dsp:spPr>
        <a:xfrm>
          <a:off x="3448793" y="3553274"/>
          <a:ext cx="2983593" cy="77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GENERATE REPORT (MONTHLY)</a:t>
          </a:r>
        </a:p>
      </dsp:txBody>
      <dsp:txXfrm>
        <a:off x="3471396" y="3575877"/>
        <a:ext cx="2938387" cy="726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A7A15-AFD5-4E9A-98D6-533C6CCE27F3}">
      <dsp:nvSpPr>
        <dsp:cNvPr id="0" name=""/>
        <dsp:cNvSpPr/>
      </dsp:nvSpPr>
      <dsp:spPr>
        <a:xfrm>
          <a:off x="413029" y="309261"/>
          <a:ext cx="1974751" cy="875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Linear Regression Model</a:t>
          </a:r>
        </a:p>
      </dsp:txBody>
      <dsp:txXfrm>
        <a:off x="438681" y="334913"/>
        <a:ext cx="1923447" cy="824507"/>
      </dsp:txXfrm>
    </dsp:sp>
    <dsp:sp modelId="{6B8DD209-5F6B-4614-A809-F4EEC4CEFAA5}">
      <dsp:nvSpPr>
        <dsp:cNvPr id="0" name=""/>
        <dsp:cNvSpPr/>
      </dsp:nvSpPr>
      <dsp:spPr>
        <a:xfrm>
          <a:off x="610504" y="1185072"/>
          <a:ext cx="426078" cy="826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299"/>
              </a:lnTo>
              <a:lnTo>
                <a:pt x="426078" y="8262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DCDAF-65EB-43AB-A18D-6464826E66B4}">
      <dsp:nvSpPr>
        <dsp:cNvPr id="0" name=""/>
        <dsp:cNvSpPr/>
      </dsp:nvSpPr>
      <dsp:spPr>
        <a:xfrm>
          <a:off x="1036582" y="1795122"/>
          <a:ext cx="1573574" cy="432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Train Model</a:t>
          </a:r>
        </a:p>
      </dsp:txBody>
      <dsp:txXfrm>
        <a:off x="1049249" y="1807789"/>
        <a:ext cx="1548240" cy="407165"/>
      </dsp:txXfrm>
    </dsp:sp>
    <dsp:sp modelId="{C6D9D83A-C559-44B3-BA6D-DC76AB7033BA}">
      <dsp:nvSpPr>
        <dsp:cNvPr id="0" name=""/>
        <dsp:cNvSpPr/>
      </dsp:nvSpPr>
      <dsp:spPr>
        <a:xfrm>
          <a:off x="610504" y="1185072"/>
          <a:ext cx="420970" cy="1617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754"/>
              </a:lnTo>
              <a:lnTo>
                <a:pt x="420970" y="16177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FF1E5-4344-4659-9FB5-6DA2E6AFC648}">
      <dsp:nvSpPr>
        <dsp:cNvPr id="0" name=""/>
        <dsp:cNvSpPr/>
      </dsp:nvSpPr>
      <dsp:spPr>
        <a:xfrm>
          <a:off x="1031474" y="2497648"/>
          <a:ext cx="1710291" cy="610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Encode categories</a:t>
          </a:r>
        </a:p>
      </dsp:txBody>
      <dsp:txXfrm>
        <a:off x="1049351" y="2515525"/>
        <a:ext cx="1674537" cy="574602"/>
      </dsp:txXfrm>
    </dsp:sp>
    <dsp:sp modelId="{F1D3A501-1C9A-4EFB-8982-13FE4B4CCC38}">
      <dsp:nvSpPr>
        <dsp:cNvPr id="0" name=""/>
        <dsp:cNvSpPr/>
      </dsp:nvSpPr>
      <dsp:spPr>
        <a:xfrm>
          <a:off x="5329273" y="573594"/>
          <a:ext cx="1574401" cy="60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Historic Data</a:t>
          </a:r>
        </a:p>
      </dsp:txBody>
      <dsp:txXfrm>
        <a:off x="5346861" y="591182"/>
        <a:ext cx="1539225" cy="565318"/>
      </dsp:txXfrm>
    </dsp:sp>
    <dsp:sp modelId="{6E73BECA-0713-4CBB-9686-0D206B3C138B}">
      <dsp:nvSpPr>
        <dsp:cNvPr id="0" name=""/>
        <dsp:cNvSpPr/>
      </dsp:nvSpPr>
      <dsp:spPr>
        <a:xfrm>
          <a:off x="5486713" y="1174089"/>
          <a:ext cx="633965" cy="624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040"/>
              </a:lnTo>
              <a:lnTo>
                <a:pt x="633965" y="6240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E70E6-8C2F-4D66-B939-D5839EF3C74C}">
      <dsp:nvSpPr>
        <dsp:cNvPr id="0" name=""/>
        <dsp:cNvSpPr/>
      </dsp:nvSpPr>
      <dsp:spPr>
        <a:xfrm>
          <a:off x="6120679" y="1580036"/>
          <a:ext cx="1364756" cy="436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 Data Frame</a:t>
          </a:r>
        </a:p>
      </dsp:txBody>
      <dsp:txXfrm>
        <a:off x="6133454" y="1592811"/>
        <a:ext cx="1339206" cy="410637"/>
      </dsp:txXfrm>
    </dsp:sp>
    <dsp:sp modelId="{CD76E599-4C72-4153-9558-AC5529154359}">
      <dsp:nvSpPr>
        <dsp:cNvPr id="0" name=""/>
        <dsp:cNvSpPr/>
      </dsp:nvSpPr>
      <dsp:spPr>
        <a:xfrm>
          <a:off x="5486713" y="1174089"/>
          <a:ext cx="705972" cy="1314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052"/>
              </a:lnTo>
              <a:lnTo>
                <a:pt x="705972" y="13140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B869-6C57-439C-89AC-EC18CC70E435}">
      <dsp:nvSpPr>
        <dsp:cNvPr id="0" name=""/>
        <dsp:cNvSpPr/>
      </dsp:nvSpPr>
      <dsp:spPr>
        <a:xfrm>
          <a:off x="6192686" y="2171542"/>
          <a:ext cx="1849724" cy="63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Split Data (X, y)</a:t>
          </a:r>
        </a:p>
      </dsp:txBody>
      <dsp:txXfrm>
        <a:off x="6211232" y="2190088"/>
        <a:ext cx="1812632" cy="596107"/>
      </dsp:txXfrm>
    </dsp:sp>
    <dsp:sp modelId="{A567D80E-D742-4ED8-9C39-0C25AFC608F9}">
      <dsp:nvSpPr>
        <dsp:cNvPr id="0" name=""/>
        <dsp:cNvSpPr/>
      </dsp:nvSpPr>
      <dsp:spPr>
        <a:xfrm>
          <a:off x="5362236" y="3881556"/>
          <a:ext cx="1977740" cy="82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Visualize Historic and Predicted Expenses</a:t>
          </a:r>
        </a:p>
      </dsp:txBody>
      <dsp:txXfrm>
        <a:off x="5386274" y="3905594"/>
        <a:ext cx="1929664" cy="772643"/>
      </dsp:txXfrm>
    </dsp:sp>
    <dsp:sp modelId="{6546F9E9-240B-403B-9046-98C6AC2A78D4}">
      <dsp:nvSpPr>
        <dsp:cNvPr id="0" name=""/>
        <dsp:cNvSpPr/>
      </dsp:nvSpPr>
      <dsp:spPr>
        <a:xfrm>
          <a:off x="5560010" y="4702275"/>
          <a:ext cx="1008034" cy="733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277"/>
              </a:lnTo>
              <a:lnTo>
                <a:pt x="1008034" y="7332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3D456-F95B-4EB9-BA37-C5B1E26539B9}">
      <dsp:nvSpPr>
        <dsp:cNvPr id="0" name=""/>
        <dsp:cNvSpPr/>
      </dsp:nvSpPr>
      <dsp:spPr>
        <a:xfrm>
          <a:off x="6568045" y="5250593"/>
          <a:ext cx="1334493" cy="369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Scatter Plot</a:t>
          </a:r>
        </a:p>
      </dsp:txBody>
      <dsp:txXfrm>
        <a:off x="6578880" y="5261428"/>
        <a:ext cx="1312823" cy="348250"/>
      </dsp:txXfrm>
    </dsp:sp>
    <dsp:sp modelId="{15352F15-C3A0-4629-9400-0867F7E6BE79}">
      <dsp:nvSpPr>
        <dsp:cNvPr id="0" name=""/>
        <dsp:cNvSpPr/>
      </dsp:nvSpPr>
      <dsp:spPr>
        <a:xfrm>
          <a:off x="5560010" y="4702275"/>
          <a:ext cx="937400" cy="1692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195"/>
              </a:lnTo>
              <a:lnTo>
                <a:pt x="937400" y="16921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63551-A63E-44F5-8E30-E56FF1377F87}">
      <dsp:nvSpPr>
        <dsp:cNvPr id="0" name=""/>
        <dsp:cNvSpPr/>
      </dsp:nvSpPr>
      <dsp:spPr>
        <a:xfrm>
          <a:off x="6497411" y="6109340"/>
          <a:ext cx="1481384" cy="57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Predicted Expenses</a:t>
          </a:r>
        </a:p>
      </dsp:txBody>
      <dsp:txXfrm>
        <a:off x="6514113" y="6126042"/>
        <a:ext cx="1447980" cy="536857"/>
      </dsp:txXfrm>
    </dsp:sp>
    <dsp:sp modelId="{27D2B1E4-39D9-4112-ACF1-ABDCD5520E4B}">
      <dsp:nvSpPr>
        <dsp:cNvPr id="0" name=""/>
        <dsp:cNvSpPr/>
      </dsp:nvSpPr>
      <dsp:spPr>
        <a:xfrm>
          <a:off x="1016497" y="4218246"/>
          <a:ext cx="2328594" cy="652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Print Predicted Expenses</a:t>
          </a:r>
        </a:p>
      </dsp:txBody>
      <dsp:txXfrm>
        <a:off x="1035597" y="4237346"/>
        <a:ext cx="2290394" cy="613924"/>
      </dsp:txXfrm>
    </dsp:sp>
    <dsp:sp modelId="{C393B06C-69F2-434C-997F-660B716C05CF}">
      <dsp:nvSpPr>
        <dsp:cNvPr id="0" name=""/>
        <dsp:cNvSpPr/>
      </dsp:nvSpPr>
      <dsp:spPr>
        <a:xfrm>
          <a:off x="1249357" y="4870371"/>
          <a:ext cx="345423" cy="818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473"/>
              </a:lnTo>
              <a:lnTo>
                <a:pt x="345423" y="8184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5F56B-905D-4CBB-94AB-1A7ACE7E19C6}">
      <dsp:nvSpPr>
        <dsp:cNvPr id="0" name=""/>
        <dsp:cNvSpPr/>
      </dsp:nvSpPr>
      <dsp:spPr>
        <a:xfrm>
          <a:off x="1594780" y="5375341"/>
          <a:ext cx="2326216" cy="627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Loop: New Category Prediction</a:t>
          </a:r>
        </a:p>
      </dsp:txBody>
      <dsp:txXfrm>
        <a:off x="1613144" y="5393705"/>
        <a:ext cx="2289488" cy="590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99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FINTRACK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Ekta Panchal         21107049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Aryan Palaspagar  21107040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Aditi Yadav           21107018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Hrithik Singh        21107059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Sheetal Jadhav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01" y="611485"/>
            <a:ext cx="5925363" cy="648072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-:</a:t>
            </a:r>
          </a:p>
          <a:p>
            <a:pPr marL="593724" lvl="2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HTML5, CSS, JAVASCRIPT</a:t>
            </a:r>
          </a:p>
          <a:p>
            <a:pPr marL="593724" lvl="2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BI Desktop</a:t>
            </a:r>
          </a:p>
          <a:p>
            <a:pPr marL="593724" lvl="2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 3.11.5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-:</a:t>
            </a:r>
          </a:p>
          <a:p>
            <a:pPr marL="109537" indent="0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Django: Python Framework</a:t>
            </a:r>
          </a:p>
          <a:p>
            <a:pPr marL="566737" indent="-457200" algn="just" eaLnBrk="1" fontAlgn="auto" hangingPunct="1">
              <a:spcBef>
                <a:spcPts val="0"/>
              </a:spcBef>
              <a:spcAft>
                <a:spcPts val="1413"/>
              </a:spcAft>
              <a:buAutoNum type="arabicPeriod" startAt="3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-: </a:t>
            </a:r>
          </a:p>
          <a:p>
            <a:pPr marL="109537" indent="0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SQL Lite 3.3.6</a:t>
            </a:r>
          </a:p>
          <a:p>
            <a:pPr marL="566737" indent="-457200" algn="just" eaLnBrk="1" fontAlgn="auto" hangingPunct="1">
              <a:spcBef>
                <a:spcPts val="0"/>
              </a:spcBef>
              <a:spcAft>
                <a:spcPts val="1413"/>
              </a:spcAft>
              <a:buAutoNum type="arabicPeriod" startAt="4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-:</a:t>
            </a:r>
          </a:p>
          <a:p>
            <a:pPr marL="109537" indent="0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Linear Regression (Expense Prediction)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32" y="249661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967" y="1563688"/>
            <a:ext cx="4752529" cy="443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7628D1-E3D2-6242-43E2-67A60325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653019"/>
              </p:ext>
            </p:extLst>
          </p:nvPr>
        </p:nvGraphicFramePr>
        <p:xfrm>
          <a:off x="960022" y="1835621"/>
          <a:ext cx="6720417" cy="432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967" y="1563688"/>
            <a:ext cx="4752529" cy="443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87A6A4-330E-08B2-927D-FA40ABD3A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85599"/>
              </p:ext>
            </p:extLst>
          </p:nvPr>
        </p:nvGraphicFramePr>
        <p:xfrm>
          <a:off x="279401" y="-6360"/>
          <a:ext cx="9073008" cy="705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4DF25E5-578D-671D-68F9-A1B7C0F9B636}"/>
              </a:ext>
            </a:extLst>
          </p:cNvPr>
          <p:cNvSpPr/>
          <p:nvPr/>
        </p:nvSpPr>
        <p:spPr>
          <a:xfrm rot="10800000">
            <a:off x="4248224" y="4211885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20AD578-D980-7CD9-8A5E-A4909A129990}"/>
              </a:ext>
            </a:extLst>
          </p:cNvPr>
          <p:cNvSpPr/>
          <p:nvPr/>
        </p:nvSpPr>
        <p:spPr>
          <a:xfrm>
            <a:off x="6766281" y="2987749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D46150-7F20-6B5B-5854-F0BAA00EAC86}"/>
              </a:ext>
            </a:extLst>
          </p:cNvPr>
          <p:cNvSpPr/>
          <p:nvPr/>
        </p:nvSpPr>
        <p:spPr>
          <a:xfrm>
            <a:off x="4248224" y="1874232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0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38135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99517"/>
            <a:ext cx="9323388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34069"/>
            <a:ext cx="8281489" cy="54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Droid Sans Fallback"/>
              </a:rPr>
              <a:t>FinTrack </a:t>
            </a:r>
            <a:r>
              <a:rPr lang="en-US" sz="2400" dirty="0">
                <a:latin typeface="Times New Roman" panose="02020603050405020304" pitchFamily="18" charset="0"/>
                <a:ea typeface="Droid Sans Fallback"/>
              </a:rPr>
              <a:t>is a web-based application designed for tracking personal finances.</a:t>
            </a:r>
          </a:p>
          <a:p>
            <a:pPr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financial data in a clear and comprehensible manner is vital.</a:t>
            </a:r>
          </a:p>
          <a:p>
            <a:pPr lvl="1"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common problem faced by people is effectively setting and managing budgets.</a:t>
            </a:r>
          </a:p>
          <a:p>
            <a:pPr lvl="1"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often lack the ability to generate comprehensive financial reports.</a:t>
            </a:r>
          </a:p>
          <a:p>
            <a:pPr algn="just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9B7D-A8A8-FF5B-280C-94BC12B4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08" y="395461"/>
            <a:ext cx="8280920" cy="7958981"/>
          </a:xfrm>
        </p:spPr>
        <p:txBody>
          <a:bodyPr/>
          <a:lstStyle/>
          <a:p>
            <a:pPr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interactive charts, graphs, and reports to help users visualize their financial data.</a:t>
            </a:r>
          </a:p>
          <a:p>
            <a:pPr lvl="1"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allows users to set budgets for specific categories. Users can visualize their budget status through bar graphs, providing a clear view of their financial boundaries.</a:t>
            </a:r>
          </a:p>
          <a:p>
            <a:pPr lvl="1"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Finance Tracker Web Application solves this problem by enabling users to generate monthly financial reports in Excel sheet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spcAft>
                <a:spcPts val="1413"/>
              </a:spcAft>
              <a:buClr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86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32655"/>
            <a:ext cx="9070975" cy="59435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users to efficiently input and categorize their expenses and income, simplifying the tracking process.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empower users to set budgets for specific spending categories, with alerts to keep them within their limits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monthly financial reports, summarizing spending habits.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utilize linear regression algorithms to predict future expenses, aiding in informed financial planning.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2" y="169160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1D10-7297-D0E8-B026-33AC688C5AE7}"/>
              </a:ext>
            </a:extLst>
          </p:cNvPr>
          <p:cNvSpPr txBox="1"/>
          <p:nvPr/>
        </p:nvSpPr>
        <p:spPr>
          <a:xfrm>
            <a:off x="503238" y="1403387"/>
            <a:ext cx="864153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Finance Tracker web application will feature a user-friendly interface for efficient data entry and budget management.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expenses, income, and set budgets, with budget alerts and graphical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generate monthly financial reports.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future expenses using linear regression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940159"/>
            <a:ext cx="9070975" cy="583264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and Income Tracking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and categorize their expenses and income.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transaction amounts, dates, and times for accurate tracking.</a:t>
            </a:r>
          </a:p>
          <a:p>
            <a:pPr marL="109537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Management: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set budgets for specific spending categories.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exceeded alerts to prevent overspending.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budget status using bar graphs.</a:t>
            </a:r>
            <a:endParaRPr lang="en-IN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A27028F-03E0-5850-F79B-2413E0D3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863513"/>
            <a:ext cx="9070975" cy="583264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 startAt="3"/>
              <a:defRPr/>
            </a:pP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Reports: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monthly financial reports.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 startAt="4"/>
              <a:defRPr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Expense Prediction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linear regression algorithms to predict future expenses.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financial planning with insights into expected future spending.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 startAt="5"/>
              <a:defRPr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Analysis and Visualization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expense data through graphical representations.</a:t>
            </a:r>
          </a:p>
          <a:p>
            <a:pPr marL="109537" indent="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8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35310"/>
            <a:ext cx="9070975" cy="550882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make different categories for income and expense.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set budget limit for different categories.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generate monthly report of their finance.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statistical analysis of graphs, charts and daily records.</a:t>
            </a:r>
          </a:p>
          <a:p>
            <a:pPr marL="566737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check particular analysis of their daily records.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1134</TotalTime>
  <Words>553</Words>
  <Application>Microsoft Office PowerPoint</Application>
  <PresentationFormat>Custom</PresentationFormat>
  <Paragraphs>104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EKTA PANCHAL</cp:lastModifiedBy>
  <cp:revision>23</cp:revision>
  <cp:lastPrinted>2022-08-20T08:09:49Z</cp:lastPrinted>
  <dcterms:created xsi:type="dcterms:W3CDTF">2017-10-25T08:22:14Z</dcterms:created>
  <dcterms:modified xsi:type="dcterms:W3CDTF">2023-10-27T18:26:33Z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