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286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71574" y="2884804"/>
            <a:ext cx="9848850" cy="2377440"/>
          </a:xfrm>
          <a:prstGeom prst="rect"/>
          <a:noFill/>
        </p:spPr>
        <p:txBody>
          <a:bodyPr rtlCol="0" wrap="square">
            <a:spAutoFit/>
          </a:bodyPr>
          <a:p>
            <a:r>
              <a:rPr b="1" sz="3200" lang="en-US"/>
              <a:t>STUDENT </a:t>
            </a:r>
            <a:r>
              <a:rPr b="1" sz="3200" lang="en-US"/>
              <a:t>N</a:t>
            </a:r>
            <a:r>
              <a:rPr b="1" sz="3200" lang="en-US"/>
              <a:t>AME:</a:t>
            </a:r>
            <a:r>
              <a:rPr b="1" sz="3200" lang="en-US"/>
              <a:t> </a:t>
            </a:r>
            <a:r>
              <a:rPr b="1" sz="3200" lang="en-US"/>
              <a:t>P</a:t>
            </a:r>
            <a:r>
              <a:rPr b="1" sz="3200" lang="en-US"/>
              <a:t>O</a:t>
            </a:r>
            <a:r>
              <a:rPr b="1" sz="3200" lang="en-US"/>
              <a:t>O</a:t>
            </a:r>
            <a:r>
              <a:rPr b="1" sz="3200" lang="en-US"/>
              <a:t>J</a:t>
            </a:r>
            <a:r>
              <a:rPr b="1" sz="3200" lang="en-US"/>
              <a:t>A</a:t>
            </a:r>
            <a:r>
              <a:rPr b="1" sz="3200" lang="en-US"/>
              <a:t>.</a:t>
            </a:r>
            <a:r>
              <a:rPr b="1" sz="3200" lang="en-US"/>
              <a:t>N</a:t>
            </a:r>
            <a:endParaRPr b="1" dirty="0" sz="2800" lang="en-US"/>
          </a:p>
          <a:p>
            <a:r>
              <a:rPr b="1" dirty="0" sz="3200" lang="en-US"/>
              <a:t>REGISTER NO</a:t>
            </a:r>
            <a:r>
              <a:rPr b="1" dirty="0" sz="3200" lang="en-US"/>
              <a:t>:</a:t>
            </a:r>
            <a:r>
              <a:rPr b="1" dirty="0" sz="3200" lang="en-US"/>
              <a:t> FE6DE75812B64E1A3A0449AA4D40FE7A</a:t>
            </a:r>
            <a:r>
              <a:rPr b="1" dirty="0" sz="3200" lang="en-US"/>
              <a:t>(</a:t>
            </a:r>
            <a:r>
              <a:rPr b="1" dirty="0" sz="3200" lang="en-US"/>
              <a:t>312203353</a:t>
            </a:r>
            <a:r>
              <a:rPr b="1" dirty="0" sz="3200" lang="en-US"/>
              <a:t>)</a:t>
            </a:r>
            <a:endParaRPr b="1" sz="2800"/>
          </a:p>
          <a:p>
            <a:r>
              <a:rPr b="1" dirty="0" sz="3200" lang="en-US"/>
              <a:t>DEPARTMENT:</a:t>
            </a:r>
            <a:r>
              <a:rPr b="1" dirty="0" sz="3200" lang="en-US"/>
              <a:t> </a:t>
            </a:r>
            <a:r>
              <a:rPr b="1" dirty="0" sz="3200" lang="en-US"/>
              <a:t>B.</a:t>
            </a:r>
            <a:r>
              <a:rPr b="1" dirty="0" sz="3200" lang="en-US"/>
              <a:t>C</a:t>
            </a:r>
            <a:r>
              <a:rPr b="1" dirty="0" sz="3200" lang="en-US"/>
              <a:t>O</a:t>
            </a:r>
            <a:r>
              <a:rPr b="1" dirty="0" sz="3200" lang="en-US"/>
              <a:t>M</a:t>
            </a:r>
            <a:r>
              <a:rPr b="1" dirty="0" sz="3200" lang="en-US"/>
              <a:t> </a:t>
            </a:r>
            <a:r>
              <a:rPr b="1" dirty="0" sz="3200" lang="en-US"/>
              <a:t>(</a:t>
            </a:r>
            <a:r>
              <a:rPr b="1" dirty="0" sz="3200" lang="en-US"/>
              <a:t>G</a:t>
            </a:r>
            <a:r>
              <a:rPr b="1" dirty="0" sz="3200" lang="en-US"/>
              <a:t>)</a:t>
            </a:r>
            <a:endParaRPr b="1" dirty="0" sz="2800" lang="en-IN"/>
          </a:p>
          <a:p>
            <a:r>
              <a:rPr b="1" dirty="0" sz="3200" lang="en-US"/>
              <a:t>C</a:t>
            </a:r>
            <a:r>
              <a:rPr b="1" dirty="0" sz="3200" lang="en-US"/>
              <a:t>O</a:t>
            </a:r>
            <a:r>
              <a:rPr b="1" dirty="0" sz="3200" lang="en-US"/>
              <a:t>L</a:t>
            </a:r>
            <a:r>
              <a:rPr b="1" dirty="0" sz="3200" lang="en-US"/>
              <a:t>L</a:t>
            </a:r>
            <a:r>
              <a:rPr b="1" dirty="0" sz="3200" lang="en-US"/>
              <a:t>E</a:t>
            </a:r>
            <a:r>
              <a:rPr b="1" dirty="0" sz="3200" lang="en-US"/>
              <a:t>G</a:t>
            </a:r>
            <a:r>
              <a:rPr b="1" dirty="0" sz="3200" lang="en-US"/>
              <a:t>E</a:t>
            </a:r>
            <a:r>
              <a:rPr b="1" dirty="0" sz="3200" lang="en-US"/>
              <a:t> </a:t>
            </a:r>
            <a:r>
              <a:rPr b="1" dirty="0" sz="3200" lang="en-US"/>
              <a:t>:</a:t>
            </a:r>
            <a:r>
              <a:rPr b="1" dirty="0" sz="3200" lang="en-US"/>
              <a:t> PRINCE</a:t>
            </a:r>
            <a:r>
              <a:rPr b="1" dirty="0" sz="3200" lang="en-US"/>
              <a:t> SHRI</a:t>
            </a:r>
            <a:r>
              <a:rPr b="1" dirty="0" sz="3200" lang="en-US"/>
              <a:t> VENKATESWARA</a:t>
            </a:r>
            <a:r>
              <a:rPr b="1" dirty="0" sz="3200" lang="en-US"/>
              <a:t> ARTS</a:t>
            </a:r>
            <a:r>
              <a:rPr b="1" dirty="0" sz="3200" lang="en-US"/>
              <a:t> AND</a:t>
            </a:r>
            <a:r>
              <a:rPr b="1" dirty="0" sz="3200" lang="en-US"/>
              <a:t> SCIENCE</a:t>
            </a:r>
            <a:r>
              <a:rPr b="1" dirty="0" sz="3200" lang="en-US"/>
              <a:t> COLLEGE</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TextBox 3"/>
          <p:cNvSpPr txBox="1"/>
          <p:nvPr/>
        </p:nvSpPr>
        <p:spPr>
          <a:xfrm>
            <a:off x="1219200" y="1371600"/>
            <a:ext cx="6019800" cy="383540"/>
          </a:xfrm>
          <a:prstGeom prst="rect"/>
          <a:noFill/>
        </p:spPr>
        <p:txBody>
          <a:bodyPr rtlCol="0" wrap="square">
            <a:spAutoFit/>
          </a:bodyPr>
          <a:p>
            <a:r>
              <a:rPr b="1" dirty="0" sz="2400" lang="en-IN">
                <a:latin typeface="Perpetua Titling MT" panose="02020502060505020804" pitchFamily="18" charset="0"/>
              </a:rPr>
              <a:t>Data collection :                                                                                        </a:t>
            </a:r>
            <a:endParaRPr b="1" dirty="0" sz="2000" lang="en-IN">
              <a:latin typeface="Perpetua Titling MT" panose="02020502060505020804" pitchFamily="18" charset="0"/>
            </a:endParaRPr>
          </a:p>
        </p:txBody>
      </p:sp>
      <p:sp>
        <p:nvSpPr>
          <p:cNvPr id="1048680" name="TextBox 6"/>
          <p:cNvSpPr txBox="1"/>
          <p:nvPr/>
        </p:nvSpPr>
        <p:spPr>
          <a:xfrm>
            <a:off x="1751867" y="1771710"/>
            <a:ext cx="4429125" cy="14630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1" name="TextBox 10"/>
          <p:cNvSpPr txBox="1"/>
          <p:nvPr/>
        </p:nvSpPr>
        <p:spPr>
          <a:xfrm>
            <a:off x="1219200" y="3197164"/>
            <a:ext cx="2590800" cy="383540"/>
          </a:xfrm>
          <a:prstGeom prst="rect"/>
          <a:noFill/>
        </p:spPr>
        <p:txBody>
          <a:bodyPr rtlCol="0" wrap="square">
            <a:spAutoFit/>
          </a:bodyPr>
          <a:p>
            <a:r>
              <a:rPr b="1" dirty="0" sz="2000" lang="en-IN">
                <a:latin typeface="Perpetua" panose="02020502060401020303" pitchFamily="18" charset="0"/>
              </a:rPr>
              <a:t> </a:t>
            </a:r>
            <a:r>
              <a:rPr b="1" dirty="0" sz="2400" lang="en-IN">
                <a:latin typeface="Perpetua Titling MT" panose="02020502060505020804" pitchFamily="18" charset="0"/>
              </a:rPr>
              <a:t>DATA CLEANING : </a:t>
            </a:r>
            <a:r>
              <a:rPr b="1" dirty="0" sz="2000" lang="en-IN">
                <a:latin typeface="Perpetua" panose="02020502060401020303" pitchFamily="18" charset="0"/>
              </a:rPr>
              <a:t> </a:t>
            </a:r>
            <a:endParaRPr b="1" dirty="0" lang="en-IN">
              <a:latin typeface="Perpetua" panose="02020502060401020303" pitchFamily="18" charset="0"/>
            </a:endParaRPr>
          </a:p>
        </p:txBody>
      </p:sp>
      <p:sp>
        <p:nvSpPr>
          <p:cNvPr id="1048682" name="TextBox 12"/>
          <p:cNvSpPr txBox="1"/>
          <p:nvPr/>
        </p:nvSpPr>
        <p:spPr>
          <a:xfrm>
            <a:off x="1751867" y="3699289"/>
            <a:ext cx="2438400" cy="7772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3" name="TextBox 14"/>
          <p:cNvSpPr txBox="1"/>
          <p:nvPr/>
        </p:nvSpPr>
        <p:spPr>
          <a:xfrm>
            <a:off x="1222131" y="4509190"/>
            <a:ext cx="3505200" cy="434340"/>
          </a:xfrm>
          <a:prstGeom prst="rect"/>
          <a:noFill/>
        </p:spPr>
        <p:txBody>
          <a:bodyPr rtlCol="0" wrap="square">
            <a:spAutoFit/>
          </a:bodyPr>
          <a:p>
            <a:r>
              <a:rPr b="1" dirty="0" sz="2800" lang="en-IN">
                <a:latin typeface="Perpetua Titling MT" panose="02020502060505020804" pitchFamily="18" charset="0"/>
              </a:rPr>
              <a:t>PERFORMANCE LEVEL : </a:t>
            </a:r>
            <a:endParaRPr b="1" dirty="0" sz="2000" lang="en-IN">
              <a:latin typeface="Perpetua Titling MT" panose="02020502060505020804" pitchFamily="18" charset="0"/>
            </a:endParaRPr>
          </a:p>
        </p:txBody>
      </p:sp>
      <p:sp>
        <p:nvSpPr>
          <p:cNvPr id="1048684" name="TextBox 15"/>
          <p:cNvSpPr txBox="1"/>
          <p:nvPr/>
        </p:nvSpPr>
        <p:spPr>
          <a:xfrm>
            <a:off x="1751867" y="4999902"/>
            <a:ext cx="2669931" cy="14630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066800" y="1600200"/>
            <a:ext cx="7467600" cy="4358639"/>
          </a:xfrm>
          <a:prstGeom prst="rect"/>
          <a:noFill/>
        </p:spPr>
        <p:txBody>
          <a:bodyPr rtlCol="0" wrap="square">
            <a:spAutoFit/>
          </a:bodyPr>
          <a:p>
            <a:r>
              <a:rPr b="1" dirty="0" sz="44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b="1" dirty="0" sz="4400" lang="en-US" err="1">
                <a:latin typeface="Aptos Narrow" panose="020B0004020202020204" pitchFamily="34" charset="0"/>
              </a:rPr>
              <a:t>organisation</a:t>
            </a:r>
            <a:r>
              <a:rPr b="1" dirty="0" sz="4400" lang="en-US">
                <a:latin typeface="Aptos Narrow" panose="020B0004020202020204" pitchFamily="34" charset="0"/>
              </a:rPr>
              <a:t> as a brief </a:t>
            </a:r>
            <a:r>
              <a:rPr b="1" dirty="0" sz="3200" lang="en-US"/>
              <a:t>. </a:t>
            </a:r>
            <a:endParaRPr b="1"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5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Project Overview</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End Users</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lang="en-US">
                <a:solidFill>
                  <a:srgbClr val="0D0D0D"/>
                </a:solidFill>
                <a:latin typeface="Times New Roman" panose="02020603050405020304" pitchFamily="18" charset="0"/>
                <a:cs typeface="Times New Roman" panose="02020603050405020304" pitchFamily="18" charset="0"/>
              </a:rPr>
              <a:t>Dataset Description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Modelling Approach</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Results and </a:t>
            </a:r>
            <a:r>
              <a:rPr b="1" dirty="0" sz="4000" lang="en-US">
                <a:solidFill>
                  <a:srgbClr val="0D0D0D"/>
                </a:solidFill>
                <a:latin typeface="Times New Roman" panose="02020603050405020304" pitchFamily="18" charset="0"/>
                <a:cs typeface="Times New Roman" panose="02020603050405020304" pitchFamily="18" charset="0"/>
              </a:rPr>
              <a:t>Discussion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Conclusion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456285"/>
            <a:ext cx="7172325" cy="4892040"/>
          </a:xfrm>
          <a:prstGeom prst="rect"/>
          <a:noFill/>
        </p:spPr>
        <p:txBody>
          <a:bodyPr rtlCol="0" wrap="square">
            <a:spAutoFit/>
          </a:bodyPr>
          <a:p>
            <a:r>
              <a:rPr b="1" dirty="0" sz="44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1975545"/>
            <a:ext cx="8486775" cy="4409439"/>
          </a:xfrm>
          <a:prstGeom prst="rect"/>
          <a:noFill/>
        </p:spPr>
        <p:txBody>
          <a:bodyPr rtlCol="0" wrap="square">
            <a:spAutoFit/>
          </a:bodyPr>
          <a:p>
            <a:r>
              <a:rPr b="1" dirty="0" sz="3600" lang="en-US">
                <a:latin typeface="Bell MT" panose="02020503060305020303" pitchFamily="18" charset="0"/>
              </a:rPr>
              <a:t>It is a summary of employee dataset analysis the performance of various employees by consulting the various factors like employee type current </a:t>
            </a:r>
            <a:r>
              <a:rPr b="1" dirty="0" sz="3600" lang="en-US" err="1">
                <a:latin typeface="Bell MT" panose="02020503060305020303" pitchFamily="18" charset="0"/>
              </a:rPr>
              <a:t>emploi</a:t>
            </a:r>
            <a:r>
              <a:rPr b="1" dirty="0" sz="36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59"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0"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1"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3733800" y="2151727"/>
            <a:ext cx="6705600" cy="3596640"/>
          </a:xfrm>
          <a:prstGeom prst="rect"/>
          <a:noFill/>
        </p:spPr>
        <p:txBody>
          <a:bodyPr rtlCol="0" wrap="square">
            <a:spAutoFit/>
          </a:bodyPr>
          <a:p>
            <a:r>
              <a:rPr b="1" dirty="0" sz="4800" lang="en-IN">
                <a:latin typeface="Cambria Math" panose="02040503050406030204" pitchFamily="18" charset="0"/>
                <a:ea typeface="Cambria Math" panose="02040503050406030204" pitchFamily="18" charset="0"/>
              </a:rPr>
              <a:t>Conditional Formatting – Missing          Filter – Remove                                       Formulae – Performance                            Pivot – Summary                                         </a:t>
            </a:r>
            <a:r>
              <a:rPr b="1" dirty="0" sz="4800" lang="en-IN" err="1">
                <a:latin typeface="Cambria Math" panose="02040503050406030204" pitchFamily="18" charset="0"/>
                <a:ea typeface="Cambria Math" panose="02040503050406030204" pitchFamily="18" charset="0"/>
              </a:rPr>
              <a:t>Gragh</a:t>
            </a:r>
            <a:r>
              <a:rPr b="1" dirty="0" sz="4800" lang="en-IN">
                <a:latin typeface="Cambria Math" panose="02040503050406030204" pitchFamily="18" charset="0"/>
                <a:ea typeface="Cambria Math" panose="02040503050406030204" pitchFamily="18" charset="0"/>
              </a:rPr>
              <a:t> – Data Visualization</a:t>
            </a:r>
            <a:endParaRPr b="1" dirty="0" sz="3200" lang="en-IN">
              <a:latin typeface="Cambria Math" panose="02040503050406030204" pitchFamily="18" charset="0"/>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584201"/>
          </a:xfrm>
        </p:spPr>
        <p:txBody>
          <a:bodyPr/>
          <a:p>
            <a:r>
              <a:rPr dirty="0" lang="en-IN"/>
              <a:t>Dataset Description</a:t>
            </a:r>
          </a:p>
        </p:txBody>
      </p:sp>
      <p:sp>
        <p:nvSpPr>
          <p:cNvPr id="1048668" name="TextBox 5"/>
          <p:cNvSpPr txBox="1"/>
          <p:nvPr/>
        </p:nvSpPr>
        <p:spPr>
          <a:xfrm>
            <a:off x="755332" y="1828800"/>
            <a:ext cx="10843846" cy="2682240"/>
          </a:xfrm>
          <a:prstGeom prst="rect"/>
          <a:noFill/>
        </p:spPr>
        <p:txBody>
          <a:bodyPr rtlCol="0" wrap="square">
            <a:spAutoFit/>
          </a:bodyPr>
          <a:p>
            <a:r>
              <a:rPr b="1" dirty="0" sz="3600" lang="en-IN">
                <a:latin typeface="Cambria Math" panose="02040503050406030204" pitchFamily="18" charset="0"/>
                <a:ea typeface="Cambria Math" panose="02040503050406030204" pitchFamily="18" charset="0"/>
              </a:rPr>
              <a:t>Employee dataset – Kaggle 26 Features                                     Employee ID - </a:t>
            </a:r>
            <a:r>
              <a:rPr b="1" dirty="0" sz="2800" lang="en-IN">
                <a:latin typeface="Cambria Math" panose="02040503050406030204" pitchFamily="18" charset="0"/>
                <a:ea typeface="Cambria Math" panose="02040503050406030204" pitchFamily="18" charset="0"/>
              </a:rPr>
              <a:t>DE5B5E0E981696191474813EBC226A7F</a:t>
            </a:r>
            <a:r>
              <a:rPr b="1" dirty="0" sz="3600" lang="en-IN">
                <a:latin typeface="Cambria Math" panose="02040503050406030204" pitchFamily="18" charset="0"/>
                <a:ea typeface="Cambria Math" panose="02040503050406030204" pitchFamily="18" charset="0"/>
              </a:rPr>
              <a:t>                     Name – Text                                                                                           Performance Level – Very High , High , Medium , Low         Gender – Male , Female                                                             Employee Ratings </a:t>
            </a:r>
            <a:endParaRPr b="1" dirty="0" sz="3600" lang="en-IN">
              <a:latin typeface="Cambria Math" panose="02040503050406030204" pitchFamily="18" charset="0"/>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TextBox 9"/>
          <p:cNvSpPr txBox="1"/>
          <p:nvPr/>
        </p:nvSpPr>
        <p:spPr>
          <a:xfrm>
            <a:off x="990600" y="1717928"/>
            <a:ext cx="9525000" cy="1539240"/>
          </a:xfrm>
          <a:prstGeom prst="rect"/>
          <a:noFill/>
        </p:spPr>
        <p:txBody>
          <a:bodyPr rtlCol="0" wrap="square">
            <a:spAutoFit/>
          </a:bodyPr>
          <a:p>
            <a:r>
              <a:rPr b="1" dirty="0" sz="4000" lang="en-US">
                <a:latin typeface="Eras Medium ITC" panose="020B0602030504020804" pitchFamily="34" charset="0"/>
              </a:rPr>
              <a:t>Performance level                                                         IFS(Z8-5,"VERY HIGH" 28 -4,"HIGH",28&gt;-3,"MED", TRUE, "LOW")</a:t>
            </a:r>
            <a:endParaRPr b="1"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2024-03-28T06:07:22Z</dcterms:created>
  <dcterms:modified xsi:type="dcterms:W3CDTF">2024-09-02T12:13:02Z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144bbd87d84e4e3cb3d1e7294f74f24d</vt:lpwstr>
  </property>
</Properties>
</file>