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43"/>
  </p:notesMasterIdLst>
  <p:handoutMasterIdLst>
    <p:handoutMasterId r:id="rId44"/>
  </p:handoutMasterIdLst>
  <p:sldIdLst>
    <p:sldId id="343" r:id="rId5"/>
    <p:sldId id="326" r:id="rId6"/>
    <p:sldId id="327" r:id="rId7"/>
    <p:sldId id="328" r:id="rId8"/>
    <p:sldId id="382" r:id="rId9"/>
    <p:sldId id="341" r:id="rId10"/>
    <p:sldId id="352" r:id="rId11"/>
    <p:sldId id="374" r:id="rId12"/>
    <p:sldId id="371" r:id="rId13"/>
    <p:sldId id="372" r:id="rId14"/>
    <p:sldId id="348" r:id="rId15"/>
    <p:sldId id="349" r:id="rId16"/>
    <p:sldId id="380" r:id="rId17"/>
    <p:sldId id="354" r:id="rId18"/>
    <p:sldId id="376" r:id="rId19"/>
    <p:sldId id="377" r:id="rId20"/>
    <p:sldId id="351" r:id="rId21"/>
    <p:sldId id="373" r:id="rId22"/>
    <p:sldId id="353" r:id="rId23"/>
    <p:sldId id="355" r:id="rId24"/>
    <p:sldId id="356" r:id="rId25"/>
    <p:sldId id="358" r:id="rId26"/>
    <p:sldId id="359" r:id="rId27"/>
    <p:sldId id="379" r:id="rId28"/>
    <p:sldId id="391" r:id="rId29"/>
    <p:sldId id="381" r:id="rId30"/>
    <p:sldId id="383" r:id="rId31"/>
    <p:sldId id="384" r:id="rId32"/>
    <p:sldId id="386" r:id="rId33"/>
    <p:sldId id="387" r:id="rId34"/>
    <p:sldId id="388" r:id="rId35"/>
    <p:sldId id="389" r:id="rId36"/>
    <p:sldId id="390" r:id="rId37"/>
    <p:sldId id="394" r:id="rId38"/>
    <p:sldId id="337" r:id="rId39"/>
    <p:sldId id="393" r:id="rId40"/>
    <p:sldId id="392" r:id="rId41"/>
    <p:sldId id="339"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816" userDrawn="1">
          <p15:clr>
            <a:srgbClr val="A4A3A4"/>
          </p15:clr>
        </p15:guide>
        <p15:guide id="2" orient="horz" pos="384"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ED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205" autoAdjust="0"/>
  </p:normalViewPr>
  <p:slideViewPr>
    <p:cSldViewPr snapToGrid="0">
      <p:cViewPr varScale="1">
        <p:scale>
          <a:sx n="72" d="100"/>
          <a:sy n="72" d="100"/>
        </p:scale>
        <p:origin x="660" y="96"/>
      </p:cViewPr>
      <p:guideLst>
        <p:guide pos="816"/>
        <p:guide orient="horz" pos="384"/>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viewProps" Target="viewProps.xml"/><Relationship Id="rId50" Type="http://schemas.microsoft.com/office/2016/11/relationships/changesInfo" Target="changesInfos/changesInfo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notesMaster" Target="notesMasters/notesMaster1.xml"/><Relationship Id="rId48" Type="http://schemas.openxmlformats.org/officeDocument/2006/relationships/theme" Target="theme/theme1.xml"/><Relationship Id="rId8" Type="http://schemas.openxmlformats.org/officeDocument/2006/relationships/slide" Target="slides/slide4.xml"/><Relationship Id="rId51" Type="http://schemas.microsoft.com/office/2018/10/relationships/authors" Target="author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presProps" Target="presProps.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njunath navale" userId="1f5f3c218e485f55" providerId="LiveId" clId="{BF30A971-CA5E-4DD8-A2A1-CD91309BF2E4}"/>
    <pc:docChg chg="undo custSel addSld delSld modSld sldOrd">
      <pc:chgData name="manjunath navale" userId="1f5f3c218e485f55" providerId="LiveId" clId="{BF30A971-CA5E-4DD8-A2A1-CD91309BF2E4}" dt="2023-10-01T17:07:49.638" v="4557" actId="14100"/>
      <pc:docMkLst>
        <pc:docMk/>
      </pc:docMkLst>
      <pc:sldChg chg="addSp delSp modSp del mod">
        <pc:chgData name="manjunath navale" userId="1f5f3c218e485f55" providerId="LiveId" clId="{BF30A971-CA5E-4DD8-A2A1-CD91309BF2E4}" dt="2023-10-01T12:50:02.983" v="86" actId="2696"/>
        <pc:sldMkLst>
          <pc:docMk/>
          <pc:sldMk cId="855215445" sldId="325"/>
        </pc:sldMkLst>
        <pc:spChg chg="del">
          <ac:chgData name="manjunath navale" userId="1f5f3c218e485f55" providerId="LiveId" clId="{BF30A971-CA5E-4DD8-A2A1-CD91309BF2E4}" dt="2023-10-01T12:46:16.255" v="21" actId="21"/>
          <ac:spMkLst>
            <pc:docMk/>
            <pc:sldMk cId="855215445" sldId="325"/>
            <ac:spMk id="2" creationId="{A1307D8B-2864-21B6-1CE1-B605F29281C5}"/>
          </ac:spMkLst>
        </pc:spChg>
        <pc:spChg chg="mod">
          <ac:chgData name="manjunath navale" userId="1f5f3c218e485f55" providerId="LiveId" clId="{BF30A971-CA5E-4DD8-A2A1-CD91309BF2E4}" dt="2023-10-01T12:47:50.389" v="75" actId="1076"/>
          <ac:spMkLst>
            <pc:docMk/>
            <pc:sldMk cId="855215445" sldId="325"/>
            <ac:spMk id="4" creationId="{305E10E9-9AB7-0642-D4C4-DDFDAB7B5B2C}"/>
          </ac:spMkLst>
        </pc:spChg>
        <pc:spChg chg="add del mod">
          <ac:chgData name="manjunath navale" userId="1f5f3c218e485f55" providerId="LiveId" clId="{BF30A971-CA5E-4DD8-A2A1-CD91309BF2E4}" dt="2023-10-01T12:45:55.967" v="16"/>
          <ac:spMkLst>
            <pc:docMk/>
            <pc:sldMk cId="855215445" sldId="325"/>
            <ac:spMk id="6" creationId="{992D7B4E-957F-027B-3BF5-46CD483BE689}"/>
          </ac:spMkLst>
        </pc:spChg>
        <pc:spChg chg="add del mod">
          <ac:chgData name="manjunath navale" userId="1f5f3c218e485f55" providerId="LiveId" clId="{BF30A971-CA5E-4DD8-A2A1-CD91309BF2E4}" dt="2023-10-01T12:46:28.147" v="23" actId="21"/>
          <ac:spMkLst>
            <pc:docMk/>
            <pc:sldMk cId="855215445" sldId="325"/>
            <ac:spMk id="12" creationId="{FE6EED1C-D0C7-A8FD-526E-6E0989318E0C}"/>
          </ac:spMkLst>
        </pc:spChg>
        <pc:picChg chg="del">
          <ac:chgData name="manjunath navale" userId="1f5f3c218e485f55" providerId="LiveId" clId="{BF30A971-CA5E-4DD8-A2A1-CD91309BF2E4}" dt="2023-10-01T12:44:37.543" v="6" actId="21"/>
          <ac:picMkLst>
            <pc:docMk/>
            <pc:sldMk cId="855215445" sldId="325"/>
            <ac:picMk id="5" creationId="{F8B829FC-0ACD-46C3-5D7E-74FB2C721D7D}"/>
          </ac:picMkLst>
        </pc:picChg>
        <pc:picChg chg="add del mod">
          <ac:chgData name="manjunath navale" userId="1f5f3c218e485f55" providerId="LiveId" clId="{BF30A971-CA5E-4DD8-A2A1-CD91309BF2E4}" dt="2023-10-01T12:45:08.896" v="10"/>
          <ac:picMkLst>
            <pc:docMk/>
            <pc:sldMk cId="855215445" sldId="325"/>
            <ac:picMk id="8" creationId="{9AB99EBF-020E-A3F6-F605-C0F4179B9F8E}"/>
          </ac:picMkLst>
        </pc:picChg>
        <pc:picChg chg="add mod">
          <ac:chgData name="manjunath navale" userId="1f5f3c218e485f55" providerId="LiveId" clId="{BF30A971-CA5E-4DD8-A2A1-CD91309BF2E4}" dt="2023-10-01T12:49:22.322" v="81" actId="14100"/>
          <ac:picMkLst>
            <pc:docMk/>
            <pc:sldMk cId="855215445" sldId="325"/>
            <ac:picMk id="10" creationId="{E28880AD-0459-ED8F-5222-8CFE209B5823}"/>
          </ac:picMkLst>
        </pc:picChg>
      </pc:sldChg>
      <pc:sldChg chg="addSp delSp modSp mod">
        <pc:chgData name="manjunath navale" userId="1f5f3c218e485f55" providerId="LiveId" clId="{BF30A971-CA5E-4DD8-A2A1-CD91309BF2E4}" dt="2023-10-01T12:59:56.976" v="325" actId="2711"/>
        <pc:sldMkLst>
          <pc:docMk/>
          <pc:sldMk cId="2910866480" sldId="326"/>
        </pc:sldMkLst>
        <pc:spChg chg="mod">
          <ac:chgData name="manjunath navale" userId="1f5f3c218e485f55" providerId="LiveId" clId="{BF30A971-CA5E-4DD8-A2A1-CD91309BF2E4}" dt="2023-10-01T12:59:56.976" v="325" actId="2711"/>
          <ac:spMkLst>
            <pc:docMk/>
            <pc:sldMk cId="2910866480" sldId="326"/>
            <ac:spMk id="3" creationId="{4D038CD2-9585-7E51-5359-D52935A77DF0}"/>
          </ac:spMkLst>
        </pc:spChg>
        <pc:spChg chg="mod">
          <ac:chgData name="manjunath navale" userId="1f5f3c218e485f55" providerId="LiveId" clId="{BF30A971-CA5E-4DD8-A2A1-CD91309BF2E4}" dt="2023-10-01T12:50:29.804" v="114" actId="20577"/>
          <ac:spMkLst>
            <pc:docMk/>
            <pc:sldMk cId="2910866480" sldId="326"/>
            <ac:spMk id="5" creationId="{DE9EDB55-C0CF-1610-24F0-07462C63BCEB}"/>
          </ac:spMkLst>
        </pc:spChg>
        <pc:spChg chg="add del mod">
          <ac:chgData name="manjunath navale" userId="1f5f3c218e485f55" providerId="LiveId" clId="{BF30A971-CA5E-4DD8-A2A1-CD91309BF2E4}" dt="2023-10-01T12:49:53.499" v="85" actId="931"/>
          <ac:spMkLst>
            <pc:docMk/>
            <pc:sldMk cId="2910866480" sldId="326"/>
            <ac:spMk id="7" creationId="{B64DD6EE-A062-5417-608B-678235309E85}"/>
          </ac:spMkLst>
        </pc:spChg>
        <pc:spChg chg="add del mod">
          <ac:chgData name="manjunath navale" userId="1f5f3c218e485f55" providerId="LiveId" clId="{BF30A971-CA5E-4DD8-A2A1-CD91309BF2E4}" dt="2023-10-01T12:55:23.133" v="198" actId="931"/>
          <ac:spMkLst>
            <pc:docMk/>
            <pc:sldMk cId="2910866480" sldId="326"/>
            <ac:spMk id="13" creationId="{4D7DAFBC-6236-B5CB-E6AB-643C3EED47EA}"/>
          </ac:spMkLst>
        </pc:spChg>
        <pc:picChg chg="del mod">
          <ac:chgData name="manjunath navale" userId="1f5f3c218e485f55" providerId="LiveId" clId="{BF30A971-CA5E-4DD8-A2A1-CD91309BF2E4}" dt="2023-10-01T12:49:30.463" v="82" actId="21"/>
          <ac:picMkLst>
            <pc:docMk/>
            <pc:sldMk cId="2910866480" sldId="326"/>
            <ac:picMk id="8" creationId="{9DA934D8-2609-4227-78DF-CF8F07A2F9C7}"/>
          </ac:picMkLst>
        </pc:picChg>
        <pc:picChg chg="add del mod">
          <ac:chgData name="manjunath navale" userId="1f5f3c218e485f55" providerId="LiveId" clId="{BF30A971-CA5E-4DD8-A2A1-CD91309BF2E4}" dt="2023-10-01T12:49:33.396" v="84"/>
          <ac:picMkLst>
            <pc:docMk/>
            <pc:sldMk cId="2910866480" sldId="326"/>
            <ac:picMk id="9" creationId="{73A9905B-4F5A-3350-65DA-9BCBB71C207A}"/>
          </ac:picMkLst>
        </pc:picChg>
        <pc:picChg chg="add del mod">
          <ac:chgData name="manjunath navale" userId="1f5f3c218e485f55" providerId="LiveId" clId="{BF30A971-CA5E-4DD8-A2A1-CD91309BF2E4}" dt="2023-10-01T12:55:15.393" v="197" actId="21"/>
          <ac:picMkLst>
            <pc:docMk/>
            <pc:sldMk cId="2910866480" sldId="326"/>
            <ac:picMk id="11" creationId="{9D1CC878-005F-ACD7-B392-7E9FEE70F98E}"/>
          </ac:picMkLst>
        </pc:picChg>
        <pc:picChg chg="add mod">
          <ac:chgData name="manjunath navale" userId="1f5f3c218e485f55" providerId="LiveId" clId="{BF30A971-CA5E-4DD8-A2A1-CD91309BF2E4}" dt="2023-10-01T12:55:23.133" v="198" actId="931"/>
          <ac:picMkLst>
            <pc:docMk/>
            <pc:sldMk cId="2910866480" sldId="326"/>
            <ac:picMk id="15" creationId="{D72FBBA3-185B-9382-3F75-92B7AEE9B891}"/>
          </ac:picMkLst>
        </pc:picChg>
      </pc:sldChg>
      <pc:sldChg chg="addSp delSp modSp mod">
        <pc:chgData name="manjunath navale" userId="1f5f3c218e485f55" providerId="LiveId" clId="{BF30A971-CA5E-4DD8-A2A1-CD91309BF2E4}" dt="2023-10-01T13:05:01.506" v="735" actId="20577"/>
        <pc:sldMkLst>
          <pc:docMk/>
          <pc:sldMk cId="2810133685" sldId="327"/>
        </pc:sldMkLst>
        <pc:spChg chg="mod">
          <ac:chgData name="manjunath navale" userId="1f5f3c218e485f55" providerId="LiveId" clId="{BF30A971-CA5E-4DD8-A2A1-CD91309BF2E4}" dt="2023-10-01T13:05:01.506" v="735" actId="20577"/>
          <ac:spMkLst>
            <pc:docMk/>
            <pc:sldMk cId="2810133685" sldId="327"/>
            <ac:spMk id="3" creationId="{77C9C890-ADC6-0AA7-BBC0-05E856AA7C3C}"/>
          </ac:spMkLst>
        </pc:spChg>
        <pc:spChg chg="del mod">
          <ac:chgData name="manjunath navale" userId="1f5f3c218e485f55" providerId="LiveId" clId="{BF30A971-CA5E-4DD8-A2A1-CD91309BF2E4}" dt="2023-10-01T12:52:02.015" v="189" actId="478"/>
          <ac:spMkLst>
            <pc:docMk/>
            <pc:sldMk cId="2810133685" sldId="327"/>
            <ac:spMk id="5" creationId="{241D8BC6-DD9D-7F06-3B9F-9F2B462E4984}"/>
          </ac:spMkLst>
        </pc:spChg>
        <pc:spChg chg="add mod">
          <ac:chgData name="manjunath navale" userId="1f5f3c218e485f55" providerId="LiveId" clId="{BF30A971-CA5E-4DD8-A2A1-CD91309BF2E4}" dt="2023-10-01T12:52:17.969" v="192"/>
          <ac:spMkLst>
            <pc:docMk/>
            <pc:sldMk cId="2810133685" sldId="327"/>
            <ac:spMk id="9" creationId="{14577950-E12A-C50D-C6C7-291164F46CA8}"/>
          </ac:spMkLst>
        </pc:spChg>
        <pc:spChg chg="add del mod">
          <ac:chgData name="manjunath navale" userId="1f5f3c218e485f55" providerId="LiveId" clId="{BF30A971-CA5E-4DD8-A2A1-CD91309BF2E4}" dt="2023-10-01T12:52:32.207" v="194" actId="931"/>
          <ac:spMkLst>
            <pc:docMk/>
            <pc:sldMk cId="2810133685" sldId="327"/>
            <ac:spMk id="11" creationId="{AFB758BF-1B17-128B-DCFE-53D86855E054}"/>
          </ac:spMkLst>
        </pc:spChg>
        <pc:spChg chg="add del mod">
          <ac:chgData name="manjunath navale" userId="1f5f3c218e485f55" providerId="LiveId" clId="{BF30A971-CA5E-4DD8-A2A1-CD91309BF2E4}" dt="2023-10-01T12:53:45.161" v="196" actId="931"/>
          <ac:spMkLst>
            <pc:docMk/>
            <pc:sldMk cId="2810133685" sldId="327"/>
            <ac:spMk id="15" creationId="{B8054873-4F6C-3634-CA08-83DC25F27262}"/>
          </ac:spMkLst>
        </pc:spChg>
        <pc:picChg chg="add del mod">
          <ac:chgData name="manjunath navale" userId="1f5f3c218e485f55" providerId="LiveId" clId="{BF30A971-CA5E-4DD8-A2A1-CD91309BF2E4}" dt="2023-10-01T12:51:55.337" v="186" actId="21"/>
          <ac:picMkLst>
            <pc:docMk/>
            <pc:sldMk cId="2810133685" sldId="327"/>
            <ac:picMk id="6" creationId="{63396711-9C1A-D734-52C3-998707DEACC4}"/>
          </ac:picMkLst>
        </pc:picChg>
        <pc:picChg chg="del">
          <ac:chgData name="manjunath navale" userId="1f5f3c218e485f55" providerId="LiveId" clId="{BF30A971-CA5E-4DD8-A2A1-CD91309BF2E4}" dt="2023-10-01T12:52:24.144" v="193" actId="21"/>
          <ac:picMkLst>
            <pc:docMk/>
            <pc:sldMk cId="2810133685" sldId="327"/>
            <ac:picMk id="7" creationId="{7FFC92DA-E590-4A49-8738-10A5D4DBBE6E}"/>
          </ac:picMkLst>
        </pc:picChg>
        <pc:picChg chg="add del mod">
          <ac:chgData name="manjunath navale" userId="1f5f3c218e485f55" providerId="LiveId" clId="{BF30A971-CA5E-4DD8-A2A1-CD91309BF2E4}" dt="2023-10-01T12:52:06.026" v="191"/>
          <ac:picMkLst>
            <pc:docMk/>
            <pc:sldMk cId="2810133685" sldId="327"/>
            <ac:picMk id="8" creationId="{20C7242F-02F7-FECB-5A20-6999E5DFF24D}"/>
          </ac:picMkLst>
        </pc:picChg>
        <pc:picChg chg="add del mod">
          <ac:chgData name="manjunath navale" userId="1f5f3c218e485f55" providerId="LiveId" clId="{BF30A971-CA5E-4DD8-A2A1-CD91309BF2E4}" dt="2023-10-01T12:52:37.878" v="195" actId="21"/>
          <ac:picMkLst>
            <pc:docMk/>
            <pc:sldMk cId="2810133685" sldId="327"/>
            <ac:picMk id="13" creationId="{A78277E5-D587-8E6A-5550-53F328E22571}"/>
          </ac:picMkLst>
        </pc:picChg>
        <pc:picChg chg="add mod">
          <ac:chgData name="manjunath navale" userId="1f5f3c218e485f55" providerId="LiveId" clId="{BF30A971-CA5E-4DD8-A2A1-CD91309BF2E4}" dt="2023-10-01T12:53:45.161" v="196" actId="931"/>
          <ac:picMkLst>
            <pc:docMk/>
            <pc:sldMk cId="2810133685" sldId="327"/>
            <ac:picMk id="17" creationId="{58D1BA1F-3C47-F21C-E6C3-003F3DE2B4DC}"/>
          </ac:picMkLst>
        </pc:picChg>
      </pc:sldChg>
      <pc:sldChg chg="delSp modSp mod">
        <pc:chgData name="manjunath navale" userId="1f5f3c218e485f55" providerId="LiveId" clId="{BF30A971-CA5E-4DD8-A2A1-CD91309BF2E4}" dt="2023-10-01T13:12:49.363" v="830" actId="20577"/>
        <pc:sldMkLst>
          <pc:docMk/>
          <pc:sldMk cId="2924417010" sldId="328"/>
        </pc:sldMkLst>
        <pc:spChg chg="mod">
          <ac:chgData name="manjunath navale" userId="1f5f3c218e485f55" providerId="LiveId" clId="{BF30A971-CA5E-4DD8-A2A1-CD91309BF2E4}" dt="2023-10-01T13:10:39.901" v="820" actId="1076"/>
          <ac:spMkLst>
            <pc:docMk/>
            <pc:sldMk cId="2924417010" sldId="328"/>
            <ac:spMk id="3" creationId="{03924A06-2533-68FE-6815-A6208AD97D3D}"/>
          </ac:spMkLst>
        </pc:spChg>
        <pc:spChg chg="mod">
          <ac:chgData name="manjunath navale" userId="1f5f3c218e485f55" providerId="LiveId" clId="{BF30A971-CA5E-4DD8-A2A1-CD91309BF2E4}" dt="2023-10-01T13:12:49.363" v="830" actId="20577"/>
          <ac:spMkLst>
            <pc:docMk/>
            <pc:sldMk cId="2924417010" sldId="328"/>
            <ac:spMk id="4" creationId="{78D3FE44-803A-0FCA-D29B-EB40225C360F}"/>
          </ac:spMkLst>
        </pc:spChg>
        <pc:picChg chg="del mod">
          <ac:chgData name="manjunath navale" userId="1f5f3c218e485f55" providerId="LiveId" clId="{BF30A971-CA5E-4DD8-A2A1-CD91309BF2E4}" dt="2023-10-01T13:05:27.864" v="736" actId="21"/>
          <ac:picMkLst>
            <pc:docMk/>
            <pc:sldMk cId="2924417010" sldId="328"/>
            <ac:picMk id="5" creationId="{A46C92DE-FD97-C7C3-6F4E-8C6745BB7551}"/>
          </ac:picMkLst>
        </pc:picChg>
        <pc:picChg chg="mod">
          <ac:chgData name="manjunath navale" userId="1f5f3c218e485f55" providerId="LiveId" clId="{BF30A971-CA5E-4DD8-A2A1-CD91309BF2E4}" dt="2023-10-01T13:12:45.681" v="828" actId="14100"/>
          <ac:picMkLst>
            <pc:docMk/>
            <pc:sldMk cId="2924417010" sldId="328"/>
            <ac:picMk id="11" creationId="{7F21F877-E428-8BB2-045F-D9FA57744C27}"/>
          </ac:picMkLst>
        </pc:picChg>
      </pc:sldChg>
      <pc:sldChg chg="modSp del mod">
        <pc:chgData name="manjunath navale" userId="1f5f3c218e485f55" providerId="LiveId" clId="{BF30A971-CA5E-4DD8-A2A1-CD91309BF2E4}" dt="2023-10-01T13:21:30.854" v="930" actId="2696"/>
        <pc:sldMkLst>
          <pc:docMk/>
          <pc:sldMk cId="1263875044" sldId="329"/>
        </pc:sldMkLst>
        <pc:spChg chg="mod">
          <ac:chgData name="manjunath navale" userId="1f5f3c218e485f55" providerId="LiveId" clId="{BF30A971-CA5E-4DD8-A2A1-CD91309BF2E4}" dt="2023-10-01T13:20:08.285" v="898" actId="14100"/>
          <ac:spMkLst>
            <pc:docMk/>
            <pc:sldMk cId="1263875044" sldId="329"/>
            <ac:spMk id="7" creationId="{9BEEDEED-3483-817E-956F-80263D589A05}"/>
          </ac:spMkLst>
        </pc:spChg>
      </pc:sldChg>
      <pc:sldChg chg="del">
        <pc:chgData name="manjunath navale" userId="1f5f3c218e485f55" providerId="LiveId" clId="{BF30A971-CA5E-4DD8-A2A1-CD91309BF2E4}" dt="2023-10-01T13:15:00.086" v="841" actId="2696"/>
        <pc:sldMkLst>
          <pc:docMk/>
          <pc:sldMk cId="1239358510" sldId="330"/>
        </pc:sldMkLst>
      </pc:sldChg>
      <pc:sldChg chg="del">
        <pc:chgData name="manjunath navale" userId="1f5f3c218e485f55" providerId="LiveId" clId="{BF30A971-CA5E-4DD8-A2A1-CD91309BF2E4}" dt="2023-10-01T13:43:53.820" v="1126" actId="2696"/>
        <pc:sldMkLst>
          <pc:docMk/>
          <pc:sldMk cId="2590855744" sldId="331"/>
        </pc:sldMkLst>
      </pc:sldChg>
      <pc:sldChg chg="del">
        <pc:chgData name="manjunath navale" userId="1f5f3c218e485f55" providerId="LiveId" clId="{BF30A971-CA5E-4DD8-A2A1-CD91309BF2E4}" dt="2023-10-01T13:13:32.034" v="833" actId="2696"/>
        <pc:sldMkLst>
          <pc:docMk/>
          <pc:sldMk cId="4146645359" sldId="332"/>
        </pc:sldMkLst>
      </pc:sldChg>
      <pc:sldChg chg="del">
        <pc:chgData name="manjunath navale" userId="1f5f3c218e485f55" providerId="LiveId" clId="{BF30A971-CA5E-4DD8-A2A1-CD91309BF2E4}" dt="2023-10-01T13:13:34.820" v="834" actId="2696"/>
        <pc:sldMkLst>
          <pc:docMk/>
          <pc:sldMk cId="2141700674" sldId="333"/>
        </pc:sldMkLst>
      </pc:sldChg>
      <pc:sldChg chg="del">
        <pc:chgData name="manjunath navale" userId="1f5f3c218e485f55" providerId="LiveId" clId="{BF30A971-CA5E-4DD8-A2A1-CD91309BF2E4}" dt="2023-10-01T13:14:44.375" v="840" actId="2696"/>
        <pc:sldMkLst>
          <pc:docMk/>
          <pc:sldMk cId="2607450225" sldId="334"/>
        </pc:sldMkLst>
      </pc:sldChg>
      <pc:sldChg chg="del">
        <pc:chgData name="manjunath navale" userId="1f5f3c218e485f55" providerId="LiveId" clId="{BF30A971-CA5E-4DD8-A2A1-CD91309BF2E4}" dt="2023-10-01T13:13:42.285" v="835" actId="2696"/>
        <pc:sldMkLst>
          <pc:docMk/>
          <pc:sldMk cId="758882227" sldId="335"/>
        </pc:sldMkLst>
      </pc:sldChg>
      <pc:sldChg chg="addSp delSp modSp del mod">
        <pc:chgData name="manjunath navale" userId="1f5f3c218e485f55" providerId="LiveId" clId="{BF30A971-CA5E-4DD8-A2A1-CD91309BF2E4}" dt="2023-10-01T13:51:09.623" v="1245" actId="2696"/>
        <pc:sldMkLst>
          <pc:docMk/>
          <pc:sldMk cId="2499958832" sldId="336"/>
        </pc:sldMkLst>
        <pc:spChg chg="mod">
          <ac:chgData name="manjunath navale" userId="1f5f3c218e485f55" providerId="LiveId" clId="{BF30A971-CA5E-4DD8-A2A1-CD91309BF2E4}" dt="2023-10-01T13:48:15.268" v="1206" actId="255"/>
          <ac:spMkLst>
            <pc:docMk/>
            <pc:sldMk cId="2499958832" sldId="336"/>
            <ac:spMk id="3" creationId="{B3E315A2-4CED-23BB-CA3C-C8962E2419FD}"/>
          </ac:spMkLst>
        </pc:spChg>
        <pc:spChg chg="add del mod">
          <ac:chgData name="manjunath navale" userId="1f5f3c218e485f55" providerId="LiveId" clId="{BF30A971-CA5E-4DD8-A2A1-CD91309BF2E4}" dt="2023-10-01T13:45:36.881" v="1171" actId="20577"/>
          <ac:spMkLst>
            <pc:docMk/>
            <pc:sldMk cId="2499958832" sldId="336"/>
            <ac:spMk id="4" creationId="{DB4489FD-4F12-40A7-1EA9-79A941933E98}"/>
          </ac:spMkLst>
        </pc:spChg>
        <pc:spChg chg="del">
          <ac:chgData name="manjunath navale" userId="1f5f3c218e485f55" providerId="LiveId" clId="{BF30A971-CA5E-4DD8-A2A1-CD91309BF2E4}" dt="2023-10-01T13:44:34.125" v="1131" actId="21"/>
          <ac:spMkLst>
            <pc:docMk/>
            <pc:sldMk cId="2499958832" sldId="336"/>
            <ac:spMk id="5" creationId="{9BCDA136-13F8-70CB-CDA2-02260A2D2D59}"/>
          </ac:spMkLst>
        </pc:spChg>
        <pc:spChg chg="mod">
          <ac:chgData name="manjunath navale" userId="1f5f3c218e485f55" providerId="LiveId" clId="{BF30A971-CA5E-4DD8-A2A1-CD91309BF2E4}" dt="2023-10-01T13:47:27.011" v="1199" actId="20577"/>
          <ac:spMkLst>
            <pc:docMk/>
            <pc:sldMk cId="2499958832" sldId="336"/>
            <ac:spMk id="6" creationId="{16743F76-FD81-DAAA-A5BA-6E77D3B83F8A}"/>
          </ac:spMkLst>
        </pc:spChg>
        <pc:spChg chg="add del mod">
          <ac:chgData name="manjunath navale" userId="1f5f3c218e485f55" providerId="LiveId" clId="{BF30A971-CA5E-4DD8-A2A1-CD91309BF2E4}" dt="2023-10-01T13:44:35.609" v="1132"/>
          <ac:spMkLst>
            <pc:docMk/>
            <pc:sldMk cId="2499958832" sldId="336"/>
            <ac:spMk id="10" creationId="{B2D0384C-7D7C-88AE-F56C-6C57EAA6C922}"/>
          </ac:spMkLst>
        </pc:spChg>
        <pc:spChg chg="add del mod">
          <ac:chgData name="manjunath navale" userId="1f5f3c218e485f55" providerId="LiveId" clId="{BF30A971-CA5E-4DD8-A2A1-CD91309BF2E4}" dt="2023-10-01T13:44:38.951" v="1133" actId="21"/>
          <ac:spMkLst>
            <pc:docMk/>
            <pc:sldMk cId="2499958832" sldId="336"/>
            <ac:spMk id="11" creationId="{9D622F22-58F5-1B24-457A-93F3DF5229E4}"/>
          </ac:spMkLst>
        </pc:spChg>
        <pc:spChg chg="add del mod">
          <ac:chgData name="manjunath navale" userId="1f5f3c218e485f55" providerId="LiveId" clId="{BF30A971-CA5E-4DD8-A2A1-CD91309BF2E4}" dt="2023-10-01T13:45:26.449" v="1144" actId="21"/>
          <ac:spMkLst>
            <pc:docMk/>
            <pc:sldMk cId="2499958832" sldId="336"/>
            <ac:spMk id="13" creationId="{E755D3E6-113B-E06F-96F5-E41A5C2CBFFF}"/>
          </ac:spMkLst>
        </pc:spChg>
        <pc:picChg chg="add del mod">
          <ac:chgData name="manjunath navale" userId="1f5f3c218e485f55" providerId="LiveId" clId="{BF30A971-CA5E-4DD8-A2A1-CD91309BF2E4}" dt="2023-10-01T13:46:23.935" v="1179" actId="21"/>
          <ac:picMkLst>
            <pc:docMk/>
            <pc:sldMk cId="2499958832" sldId="336"/>
            <ac:picMk id="14" creationId="{C6BAC6B2-D392-7BF6-90B4-C321F78F698F}"/>
          </ac:picMkLst>
        </pc:picChg>
        <pc:picChg chg="add mod">
          <ac:chgData name="manjunath navale" userId="1f5f3c218e485f55" providerId="LiveId" clId="{BF30A971-CA5E-4DD8-A2A1-CD91309BF2E4}" dt="2023-10-01T13:48:29.808" v="1207" actId="1076"/>
          <ac:picMkLst>
            <pc:docMk/>
            <pc:sldMk cId="2499958832" sldId="336"/>
            <ac:picMk id="15" creationId="{566BDBBB-8967-A5AB-BDE6-F2A53C7E2594}"/>
          </ac:picMkLst>
        </pc:picChg>
      </pc:sldChg>
      <pc:sldChg chg="addSp delSp modSp mod">
        <pc:chgData name="manjunath navale" userId="1f5f3c218e485f55" providerId="LiveId" clId="{BF30A971-CA5E-4DD8-A2A1-CD91309BF2E4}" dt="2023-10-01T17:01:48.161" v="4490" actId="20577"/>
        <pc:sldMkLst>
          <pc:docMk/>
          <pc:sldMk cId="394375464" sldId="337"/>
        </pc:sldMkLst>
        <pc:spChg chg="mod">
          <ac:chgData name="manjunath navale" userId="1f5f3c218e485f55" providerId="LiveId" clId="{BF30A971-CA5E-4DD8-A2A1-CD91309BF2E4}" dt="2023-10-01T16:08:55.854" v="4232" actId="255"/>
          <ac:spMkLst>
            <pc:docMk/>
            <pc:sldMk cId="394375464" sldId="337"/>
            <ac:spMk id="2" creationId="{FE92A9E4-3B33-8623-FB27-6D7248C372EA}"/>
          </ac:spMkLst>
        </pc:spChg>
        <pc:spChg chg="del">
          <ac:chgData name="manjunath navale" userId="1f5f3c218e485f55" providerId="LiveId" clId="{BF30A971-CA5E-4DD8-A2A1-CD91309BF2E4}" dt="2023-10-01T16:10:24.222" v="4251" actId="21"/>
          <ac:spMkLst>
            <pc:docMk/>
            <pc:sldMk cId="394375464" sldId="337"/>
            <ac:spMk id="3" creationId="{18559EBB-1744-14F2-6EEA-D5BDC030F0C9}"/>
          </ac:spMkLst>
        </pc:spChg>
        <pc:spChg chg="del">
          <ac:chgData name="manjunath navale" userId="1f5f3c218e485f55" providerId="LiveId" clId="{BF30A971-CA5E-4DD8-A2A1-CD91309BF2E4}" dt="2023-10-01T16:10:30.064" v="4253" actId="21"/>
          <ac:spMkLst>
            <pc:docMk/>
            <pc:sldMk cId="394375464" sldId="337"/>
            <ac:spMk id="4" creationId="{AAD9F940-BA56-74F7-87F0-7199A77BB8B8}"/>
          </ac:spMkLst>
        </pc:spChg>
        <pc:spChg chg="del">
          <ac:chgData name="manjunath navale" userId="1f5f3c218e485f55" providerId="LiveId" clId="{BF30A971-CA5E-4DD8-A2A1-CD91309BF2E4}" dt="2023-10-01T16:10:02.176" v="4245" actId="21"/>
          <ac:spMkLst>
            <pc:docMk/>
            <pc:sldMk cId="394375464" sldId="337"/>
            <ac:spMk id="5" creationId="{621A83F6-ADD2-533E-DD3D-2171EC6F7E11}"/>
          </ac:spMkLst>
        </pc:spChg>
        <pc:spChg chg="del">
          <ac:chgData name="manjunath navale" userId="1f5f3c218e485f55" providerId="LiveId" clId="{BF30A971-CA5E-4DD8-A2A1-CD91309BF2E4}" dt="2023-10-01T16:10:12.933" v="4248" actId="21"/>
          <ac:spMkLst>
            <pc:docMk/>
            <pc:sldMk cId="394375464" sldId="337"/>
            <ac:spMk id="6" creationId="{D17DB5B2-8F12-4C2A-D018-C12FD16160B5}"/>
          </ac:spMkLst>
        </pc:spChg>
        <pc:spChg chg="del mod">
          <ac:chgData name="manjunath navale" userId="1f5f3c218e485f55" providerId="LiveId" clId="{BF30A971-CA5E-4DD8-A2A1-CD91309BF2E4}" dt="2023-10-01T16:46:33.634" v="4438"/>
          <ac:spMkLst>
            <pc:docMk/>
            <pc:sldMk cId="394375464" sldId="337"/>
            <ac:spMk id="8" creationId="{8B1640E3-ACD2-7360-A022-281862D31457}"/>
          </ac:spMkLst>
        </pc:spChg>
        <pc:spChg chg="del">
          <ac:chgData name="manjunath navale" userId="1f5f3c218e485f55" providerId="LiveId" clId="{BF30A971-CA5E-4DD8-A2A1-CD91309BF2E4}" dt="2023-10-01T16:09:46.253" v="4241" actId="21"/>
          <ac:spMkLst>
            <pc:docMk/>
            <pc:sldMk cId="394375464" sldId="337"/>
            <ac:spMk id="10" creationId="{A508684D-1AA5-491C-E832-1EB26568CC05}"/>
          </ac:spMkLst>
        </pc:spChg>
        <pc:spChg chg="mod">
          <ac:chgData name="manjunath navale" userId="1f5f3c218e485f55" providerId="LiveId" clId="{BF30A971-CA5E-4DD8-A2A1-CD91309BF2E4}" dt="2023-10-01T16:09:42.017" v="4240" actId="20577"/>
          <ac:spMkLst>
            <pc:docMk/>
            <pc:sldMk cId="394375464" sldId="337"/>
            <ac:spMk id="11" creationId="{3FE9FCFF-DB0B-28A0-AC61-CFCB265C5B31}"/>
          </ac:spMkLst>
        </pc:spChg>
        <pc:spChg chg="add del mod">
          <ac:chgData name="manjunath navale" userId="1f5f3c218e485f55" providerId="LiveId" clId="{BF30A971-CA5E-4DD8-A2A1-CD91309BF2E4}" dt="2023-10-01T16:09:15.019" v="4234" actId="931"/>
          <ac:spMkLst>
            <pc:docMk/>
            <pc:sldMk cId="394375464" sldId="337"/>
            <ac:spMk id="12" creationId="{8B0C0FCF-A95E-7D34-363E-78E5319859BD}"/>
          </ac:spMkLst>
        </pc:spChg>
        <pc:spChg chg="add del mod">
          <ac:chgData name="manjunath navale" userId="1f5f3c218e485f55" providerId="LiveId" clId="{BF30A971-CA5E-4DD8-A2A1-CD91309BF2E4}" dt="2023-10-01T16:09:50.842" v="4242" actId="21"/>
          <ac:spMkLst>
            <pc:docMk/>
            <pc:sldMk cId="394375464" sldId="337"/>
            <ac:spMk id="20" creationId="{565D4920-2274-AEBF-4124-FF60FD76F2B6}"/>
          </ac:spMkLst>
        </pc:spChg>
        <pc:spChg chg="add del mod">
          <ac:chgData name="manjunath navale" userId="1f5f3c218e485f55" providerId="LiveId" clId="{BF30A971-CA5E-4DD8-A2A1-CD91309BF2E4}" dt="2023-10-01T16:09:56.827" v="4244" actId="21"/>
          <ac:spMkLst>
            <pc:docMk/>
            <pc:sldMk cId="394375464" sldId="337"/>
            <ac:spMk id="22" creationId="{AC4E7E4A-2342-F0D8-F4FF-C9B1EC781E86}"/>
          </ac:spMkLst>
        </pc:spChg>
        <pc:spChg chg="add del mod">
          <ac:chgData name="manjunath navale" userId="1f5f3c218e485f55" providerId="LiveId" clId="{BF30A971-CA5E-4DD8-A2A1-CD91309BF2E4}" dt="2023-10-01T16:10:16.757" v="4249" actId="21"/>
          <ac:spMkLst>
            <pc:docMk/>
            <pc:sldMk cId="394375464" sldId="337"/>
            <ac:spMk id="24" creationId="{F05F8C12-7F68-2F7B-8061-564FCD8CBF47}"/>
          </ac:spMkLst>
        </pc:spChg>
        <pc:spChg chg="add del mod">
          <ac:chgData name="manjunath navale" userId="1f5f3c218e485f55" providerId="LiveId" clId="{BF30A971-CA5E-4DD8-A2A1-CD91309BF2E4}" dt="2023-10-01T16:10:08.903" v="4247" actId="21"/>
          <ac:spMkLst>
            <pc:docMk/>
            <pc:sldMk cId="394375464" sldId="337"/>
            <ac:spMk id="26" creationId="{9D767E6A-F8C6-2213-4008-7FF63018B38B}"/>
          </ac:spMkLst>
        </pc:spChg>
        <pc:spChg chg="add del mod">
          <ac:chgData name="manjunath navale" userId="1f5f3c218e485f55" providerId="LiveId" clId="{BF30A971-CA5E-4DD8-A2A1-CD91309BF2E4}" dt="2023-10-01T16:10:20.352" v="4250" actId="21"/>
          <ac:spMkLst>
            <pc:docMk/>
            <pc:sldMk cId="394375464" sldId="337"/>
            <ac:spMk id="28" creationId="{6069E455-6AB9-D6E0-8587-4FAD39B017E3}"/>
          </ac:spMkLst>
        </pc:spChg>
        <pc:spChg chg="add del mod">
          <ac:chgData name="manjunath navale" userId="1f5f3c218e485f55" providerId="LiveId" clId="{BF30A971-CA5E-4DD8-A2A1-CD91309BF2E4}" dt="2023-10-01T16:10:26.825" v="4252" actId="21"/>
          <ac:spMkLst>
            <pc:docMk/>
            <pc:sldMk cId="394375464" sldId="337"/>
            <ac:spMk id="30" creationId="{666998D4-2A78-6042-899F-0DCF0567EA98}"/>
          </ac:spMkLst>
        </pc:spChg>
        <pc:spChg chg="add mod">
          <ac:chgData name="manjunath navale" userId="1f5f3c218e485f55" providerId="LiveId" clId="{BF30A971-CA5E-4DD8-A2A1-CD91309BF2E4}" dt="2023-10-01T17:01:48.161" v="4490" actId="20577"/>
          <ac:spMkLst>
            <pc:docMk/>
            <pc:sldMk cId="394375464" sldId="337"/>
            <ac:spMk id="32" creationId="{67CEF8C2-4156-5E11-0233-FF0AC1AFBD28}"/>
          </ac:spMkLst>
        </pc:spChg>
        <pc:spChg chg="add mod">
          <ac:chgData name="manjunath navale" userId="1f5f3c218e485f55" providerId="LiveId" clId="{BF30A971-CA5E-4DD8-A2A1-CD91309BF2E4}" dt="2023-10-01T16:46:33.634" v="4438"/>
          <ac:spMkLst>
            <pc:docMk/>
            <pc:sldMk cId="394375464" sldId="337"/>
            <ac:spMk id="33" creationId="{42DE51BD-1FD7-5A9E-97C9-12E3896484C4}"/>
          </ac:spMkLst>
        </pc:spChg>
        <pc:picChg chg="add mod">
          <ac:chgData name="manjunath navale" userId="1f5f3c218e485f55" providerId="LiveId" clId="{BF30A971-CA5E-4DD8-A2A1-CD91309BF2E4}" dt="2023-10-01T16:16:12.338" v="4321" actId="1076"/>
          <ac:picMkLst>
            <pc:docMk/>
            <pc:sldMk cId="394375464" sldId="337"/>
            <ac:picMk id="14" creationId="{68C01CD9-B236-1914-B35C-03D8AF148CCA}"/>
          </ac:picMkLst>
        </pc:picChg>
        <pc:picChg chg="del">
          <ac:chgData name="manjunath navale" userId="1f5f3c218e485f55" providerId="LiveId" clId="{BF30A971-CA5E-4DD8-A2A1-CD91309BF2E4}" dt="2023-10-01T16:10:05.406" v="4246" actId="21"/>
          <ac:picMkLst>
            <pc:docMk/>
            <pc:sldMk cId="394375464" sldId="337"/>
            <ac:picMk id="16" creationId="{5231DDDB-E29E-8882-E71C-20340171D8DC}"/>
          </ac:picMkLst>
        </pc:picChg>
        <pc:picChg chg="del">
          <ac:chgData name="manjunath navale" userId="1f5f3c218e485f55" providerId="LiveId" clId="{BF30A971-CA5E-4DD8-A2A1-CD91309BF2E4}" dt="2023-10-01T16:09:53.661" v="4243" actId="21"/>
          <ac:picMkLst>
            <pc:docMk/>
            <pc:sldMk cId="394375464" sldId="337"/>
            <ac:picMk id="17" creationId="{488A4C2A-F5B5-FAD1-D810-289B2092FF6C}"/>
          </ac:picMkLst>
        </pc:picChg>
        <pc:picChg chg="del">
          <ac:chgData name="manjunath navale" userId="1f5f3c218e485f55" providerId="LiveId" clId="{BF30A971-CA5E-4DD8-A2A1-CD91309BF2E4}" dt="2023-10-01T16:09:02.123" v="4233" actId="21"/>
          <ac:picMkLst>
            <pc:docMk/>
            <pc:sldMk cId="394375464" sldId="337"/>
            <ac:picMk id="18" creationId="{1FB107C6-83C2-4539-D841-857D29AC76A1}"/>
          </ac:picMkLst>
        </pc:picChg>
      </pc:sldChg>
      <pc:sldChg chg="addSp delSp modSp del mod">
        <pc:chgData name="manjunath navale" userId="1f5f3c218e485f55" providerId="LiveId" clId="{BF30A971-CA5E-4DD8-A2A1-CD91309BF2E4}" dt="2023-10-01T16:33:54.127" v="4357" actId="2696"/>
        <pc:sldMkLst>
          <pc:docMk/>
          <pc:sldMk cId="409420417" sldId="338"/>
        </pc:sldMkLst>
        <pc:spChg chg="mod">
          <ac:chgData name="manjunath navale" userId="1f5f3c218e485f55" providerId="LiveId" clId="{BF30A971-CA5E-4DD8-A2A1-CD91309BF2E4}" dt="2023-10-01T16:07:05.567" v="4216" actId="20577"/>
          <ac:spMkLst>
            <pc:docMk/>
            <pc:sldMk cId="409420417" sldId="338"/>
            <ac:spMk id="3" creationId="{AA5BCABC-85E9-BA68-F054-2D77592245F0}"/>
          </ac:spMkLst>
        </pc:spChg>
        <pc:spChg chg="del mod">
          <ac:chgData name="manjunath navale" userId="1f5f3c218e485f55" providerId="LiveId" clId="{BF30A971-CA5E-4DD8-A2A1-CD91309BF2E4}" dt="2023-10-01T16:04:43.438" v="4173" actId="21"/>
          <ac:spMkLst>
            <pc:docMk/>
            <pc:sldMk cId="409420417" sldId="338"/>
            <ac:spMk id="4" creationId="{68003147-27BE-7492-36B6-F405F1156F31}"/>
          </ac:spMkLst>
        </pc:spChg>
        <pc:spChg chg="mod">
          <ac:chgData name="manjunath navale" userId="1f5f3c218e485f55" providerId="LiveId" clId="{BF30A971-CA5E-4DD8-A2A1-CD91309BF2E4}" dt="2023-10-01T16:32:30.871" v="4334"/>
          <ac:spMkLst>
            <pc:docMk/>
            <pc:sldMk cId="409420417" sldId="338"/>
            <ac:spMk id="6" creationId="{BB7103A8-AEEA-50D3-BE61-CC85D24BDF23}"/>
          </ac:spMkLst>
        </pc:spChg>
        <pc:spChg chg="add del mod">
          <ac:chgData name="manjunath navale" userId="1f5f3c218e485f55" providerId="LiveId" clId="{BF30A971-CA5E-4DD8-A2A1-CD91309BF2E4}" dt="2023-10-01T16:03:34.041" v="4151" actId="21"/>
          <ac:spMkLst>
            <pc:docMk/>
            <pc:sldMk cId="409420417" sldId="338"/>
            <ac:spMk id="8" creationId="{E8D0A1E9-CAB0-C0BA-77DD-7F5E8C0618B5}"/>
          </ac:spMkLst>
        </pc:spChg>
        <pc:spChg chg="add del mod">
          <ac:chgData name="manjunath navale" userId="1f5f3c218e485f55" providerId="LiveId" clId="{BF30A971-CA5E-4DD8-A2A1-CD91309BF2E4}" dt="2023-10-01T16:05:08.556" v="4179"/>
          <ac:spMkLst>
            <pc:docMk/>
            <pc:sldMk cId="409420417" sldId="338"/>
            <ac:spMk id="10" creationId="{4864EA0A-68CC-91D8-7663-CB4D8856D10D}"/>
          </ac:spMkLst>
        </pc:spChg>
        <pc:spChg chg="add mod">
          <ac:chgData name="manjunath navale" userId="1f5f3c218e485f55" providerId="LiveId" clId="{BF30A971-CA5E-4DD8-A2A1-CD91309BF2E4}" dt="2023-10-01T16:33:35.143" v="4356"/>
          <ac:spMkLst>
            <pc:docMk/>
            <pc:sldMk cId="409420417" sldId="338"/>
            <ac:spMk id="11" creationId="{8379374C-D882-2133-F05B-7A47F218435C}"/>
          </ac:spMkLst>
        </pc:spChg>
        <pc:spChg chg="add del">
          <ac:chgData name="manjunath navale" userId="1f5f3c218e485f55" providerId="LiveId" clId="{BF30A971-CA5E-4DD8-A2A1-CD91309BF2E4}" dt="2023-10-01T16:33:05.881" v="4347" actId="22"/>
          <ac:spMkLst>
            <pc:docMk/>
            <pc:sldMk cId="409420417" sldId="338"/>
            <ac:spMk id="13" creationId="{66BC4F5F-4E4F-0F23-C40C-ED45126D3F53}"/>
          </ac:spMkLst>
        </pc:spChg>
        <pc:picChg chg="del">
          <ac:chgData name="manjunath navale" userId="1f5f3c218e485f55" providerId="LiveId" clId="{BF30A971-CA5E-4DD8-A2A1-CD91309BF2E4}" dt="2023-10-01T16:03:29.571" v="4150" actId="21"/>
          <ac:picMkLst>
            <pc:docMk/>
            <pc:sldMk cId="409420417" sldId="338"/>
            <ac:picMk id="7" creationId="{70A9CAB5-92AE-2C08-1CA8-8B55D552EEF8}"/>
          </ac:picMkLst>
        </pc:picChg>
      </pc:sldChg>
      <pc:sldChg chg="addSp delSp modSp mod">
        <pc:chgData name="manjunath navale" userId="1f5f3c218e485f55" providerId="LiveId" clId="{BF30A971-CA5E-4DD8-A2A1-CD91309BF2E4}" dt="2023-10-01T13:14:28.359" v="839" actId="931"/>
        <pc:sldMkLst>
          <pc:docMk/>
          <pc:sldMk cId="3334127647" sldId="339"/>
        </pc:sldMkLst>
        <pc:spChg chg="add del mod">
          <ac:chgData name="manjunath navale" userId="1f5f3c218e485f55" providerId="LiveId" clId="{BF30A971-CA5E-4DD8-A2A1-CD91309BF2E4}" dt="2023-10-01T13:14:12.571" v="837" actId="21"/>
          <ac:spMkLst>
            <pc:docMk/>
            <pc:sldMk cId="3334127647" sldId="339"/>
            <ac:spMk id="3" creationId="{56FC56CF-17E9-FB4A-4387-A467FEB9C7FC}"/>
          </ac:spMkLst>
        </pc:spChg>
        <pc:spChg chg="add del mod">
          <ac:chgData name="manjunath navale" userId="1f5f3c218e485f55" providerId="LiveId" clId="{BF30A971-CA5E-4DD8-A2A1-CD91309BF2E4}" dt="2023-10-01T13:14:28.359" v="839" actId="931"/>
          <ac:spMkLst>
            <pc:docMk/>
            <pc:sldMk cId="3334127647" sldId="339"/>
            <ac:spMk id="5" creationId="{E0957EA1-630F-02B0-7294-A283616F881E}"/>
          </ac:spMkLst>
        </pc:spChg>
        <pc:spChg chg="del">
          <ac:chgData name="manjunath navale" userId="1f5f3c218e485f55" providerId="LiveId" clId="{BF30A971-CA5E-4DD8-A2A1-CD91309BF2E4}" dt="2023-10-01T13:14:08.179" v="836" actId="21"/>
          <ac:spMkLst>
            <pc:docMk/>
            <pc:sldMk cId="3334127647" sldId="339"/>
            <ac:spMk id="27" creationId="{BB8B6963-69FE-8A03-5E86-2BF855024B00}"/>
          </ac:spMkLst>
        </pc:spChg>
        <pc:picChg chg="add mod">
          <ac:chgData name="manjunath navale" userId="1f5f3c218e485f55" providerId="LiveId" clId="{BF30A971-CA5E-4DD8-A2A1-CD91309BF2E4}" dt="2023-10-01T13:14:28.359" v="839" actId="931"/>
          <ac:picMkLst>
            <pc:docMk/>
            <pc:sldMk cId="3334127647" sldId="339"/>
            <ac:picMk id="7" creationId="{600F7A7D-A50F-201F-87E6-7C1E42F6BF03}"/>
          </ac:picMkLst>
        </pc:picChg>
        <pc:picChg chg="del">
          <ac:chgData name="manjunath navale" userId="1f5f3c218e485f55" providerId="LiveId" clId="{BF30A971-CA5E-4DD8-A2A1-CD91309BF2E4}" dt="2023-10-01T13:14:19.195" v="838" actId="21"/>
          <ac:picMkLst>
            <pc:docMk/>
            <pc:sldMk cId="3334127647" sldId="339"/>
            <ac:picMk id="22" creationId="{862BA3D8-52E1-692C-F244-F7882DAD2287}"/>
          </ac:picMkLst>
        </pc:picChg>
      </pc:sldChg>
      <pc:sldChg chg="modSp del mod">
        <pc:chgData name="manjunath navale" userId="1f5f3c218e485f55" providerId="LiveId" clId="{BF30A971-CA5E-4DD8-A2A1-CD91309BF2E4}" dt="2023-10-01T13:21:57.326" v="933" actId="2696"/>
        <pc:sldMkLst>
          <pc:docMk/>
          <pc:sldMk cId="2155670235" sldId="340"/>
        </pc:sldMkLst>
        <pc:spChg chg="mod">
          <ac:chgData name="manjunath navale" userId="1f5f3c218e485f55" providerId="LiveId" clId="{BF30A971-CA5E-4DD8-A2A1-CD91309BF2E4}" dt="2023-10-01T11:28:42.289" v="0" actId="1076"/>
          <ac:spMkLst>
            <pc:docMk/>
            <pc:sldMk cId="2155670235" sldId="340"/>
            <ac:spMk id="2" creationId="{7C8307AE-41BF-477A-8325-2F840BA9EDAF}"/>
          </ac:spMkLst>
        </pc:spChg>
      </pc:sldChg>
      <pc:sldChg chg="addSp delSp modSp mod">
        <pc:chgData name="manjunath navale" userId="1f5f3c218e485f55" providerId="LiveId" clId="{BF30A971-CA5E-4DD8-A2A1-CD91309BF2E4}" dt="2023-10-01T16:54:47.228" v="4474" actId="1076"/>
        <pc:sldMkLst>
          <pc:docMk/>
          <pc:sldMk cId="3029120430" sldId="341"/>
        </pc:sldMkLst>
        <pc:spChg chg="mod">
          <ac:chgData name="manjunath navale" userId="1f5f3c218e485f55" providerId="LiveId" clId="{BF30A971-CA5E-4DD8-A2A1-CD91309BF2E4}" dt="2023-10-01T15:20:28.588" v="3639" actId="1076"/>
          <ac:spMkLst>
            <pc:docMk/>
            <pc:sldMk cId="3029120430" sldId="341"/>
            <ac:spMk id="2" creationId="{7DC3F818-6729-C1E4-56D2-C52885277783}"/>
          </ac:spMkLst>
        </pc:spChg>
        <pc:spChg chg="add del mod">
          <ac:chgData name="manjunath navale" userId="1f5f3c218e485f55" providerId="LiveId" clId="{BF30A971-CA5E-4DD8-A2A1-CD91309BF2E4}" dt="2023-10-01T13:16:00.656" v="844"/>
          <ac:spMkLst>
            <pc:docMk/>
            <pc:sldMk cId="3029120430" sldId="341"/>
            <ac:spMk id="5" creationId="{4FED514A-4008-76DA-22F6-D1F7C1C42092}"/>
          </ac:spMkLst>
        </pc:spChg>
        <pc:spChg chg="add mod">
          <ac:chgData name="manjunath navale" userId="1f5f3c218e485f55" providerId="LiveId" clId="{BF30A971-CA5E-4DD8-A2A1-CD91309BF2E4}" dt="2023-10-01T16:54:47.228" v="4474" actId="1076"/>
          <ac:spMkLst>
            <pc:docMk/>
            <pc:sldMk cId="3029120430" sldId="341"/>
            <ac:spMk id="9" creationId="{B591D462-0FBD-969A-E68F-D76172C0F1BE}"/>
          </ac:spMkLst>
        </pc:spChg>
        <pc:picChg chg="del mod">
          <ac:chgData name="manjunath navale" userId="1f5f3c218e485f55" providerId="LiveId" clId="{BF30A971-CA5E-4DD8-A2A1-CD91309BF2E4}" dt="2023-10-01T13:15:14.930" v="843" actId="21"/>
          <ac:picMkLst>
            <pc:docMk/>
            <pc:sldMk cId="3029120430" sldId="341"/>
            <ac:picMk id="7" creationId="{373656BA-31E5-DE7B-B3D6-B8BD8CB7AABF}"/>
          </ac:picMkLst>
        </pc:picChg>
        <pc:picChg chg="add mod">
          <ac:chgData name="manjunath navale" userId="1f5f3c218e485f55" providerId="LiveId" clId="{BF30A971-CA5E-4DD8-A2A1-CD91309BF2E4}" dt="2023-10-01T16:54:39.566" v="4473" actId="14100"/>
          <ac:picMkLst>
            <pc:docMk/>
            <pc:sldMk cId="3029120430" sldId="341"/>
            <ac:picMk id="8" creationId="{755BF589-1DB7-9861-D13A-B9D9CAFA92A4}"/>
          </ac:picMkLst>
        </pc:picChg>
      </pc:sldChg>
      <pc:sldChg chg="del">
        <pc:chgData name="manjunath navale" userId="1f5f3c218e485f55" providerId="LiveId" clId="{BF30A971-CA5E-4DD8-A2A1-CD91309BF2E4}" dt="2023-10-01T13:15:08.298" v="842" actId="2696"/>
        <pc:sldMkLst>
          <pc:docMk/>
          <pc:sldMk cId="2559162165" sldId="342"/>
        </pc:sldMkLst>
      </pc:sldChg>
      <pc:sldChg chg="addSp delSp modSp add mod">
        <pc:chgData name="manjunath navale" userId="1f5f3c218e485f55" providerId="LiveId" clId="{BF30A971-CA5E-4DD8-A2A1-CD91309BF2E4}" dt="2023-10-01T12:49:02.566" v="79" actId="931"/>
        <pc:sldMkLst>
          <pc:docMk/>
          <pc:sldMk cId="4225668953" sldId="343"/>
        </pc:sldMkLst>
        <pc:spChg chg="add del mod">
          <ac:chgData name="manjunath navale" userId="1f5f3c218e485f55" providerId="LiveId" clId="{BF30A971-CA5E-4DD8-A2A1-CD91309BF2E4}" dt="2023-10-01T12:49:02.566" v="79" actId="931"/>
          <ac:spMkLst>
            <pc:docMk/>
            <pc:sldMk cId="4225668953" sldId="343"/>
            <ac:spMk id="3" creationId="{364BD66D-E9AE-FB69-5988-C85F725DEDD8}"/>
          </ac:spMkLst>
        </pc:spChg>
        <pc:picChg chg="add mod">
          <ac:chgData name="manjunath navale" userId="1f5f3c218e485f55" providerId="LiveId" clId="{BF30A971-CA5E-4DD8-A2A1-CD91309BF2E4}" dt="2023-10-01T12:49:02.566" v="79" actId="931"/>
          <ac:picMkLst>
            <pc:docMk/>
            <pc:sldMk cId="4225668953" sldId="343"/>
            <ac:picMk id="6" creationId="{AFC041D8-AB71-3D90-F94C-570E8EB0780A}"/>
          </ac:picMkLst>
        </pc:picChg>
        <pc:picChg chg="del">
          <ac:chgData name="manjunath navale" userId="1f5f3c218e485f55" providerId="LiveId" clId="{BF30A971-CA5E-4DD8-A2A1-CD91309BF2E4}" dt="2023-10-01T12:48:53.128" v="78" actId="21"/>
          <ac:picMkLst>
            <pc:docMk/>
            <pc:sldMk cId="4225668953" sldId="343"/>
            <ac:picMk id="10" creationId="{E28880AD-0459-ED8F-5222-8CFE209B5823}"/>
          </ac:picMkLst>
        </pc:picChg>
      </pc:sldChg>
      <pc:sldChg chg="new del">
        <pc:chgData name="manjunath navale" userId="1f5f3c218e485f55" providerId="LiveId" clId="{BF30A971-CA5E-4DD8-A2A1-CD91309BF2E4}" dt="2023-10-01T13:21:51.603" v="932" actId="2696"/>
        <pc:sldMkLst>
          <pc:docMk/>
          <pc:sldMk cId="1924042820" sldId="344"/>
        </pc:sldMkLst>
      </pc:sldChg>
      <pc:sldChg chg="addSp delSp modSp add del mod">
        <pc:chgData name="manjunath navale" userId="1f5f3c218e485f55" providerId="LiveId" clId="{BF30A971-CA5E-4DD8-A2A1-CD91309BF2E4}" dt="2023-10-01T13:24:04.269" v="968" actId="2696"/>
        <pc:sldMkLst>
          <pc:docMk/>
          <pc:sldMk cId="3174628385" sldId="344"/>
        </pc:sldMkLst>
        <pc:spChg chg="add mod">
          <ac:chgData name="manjunath navale" userId="1f5f3c218e485f55" providerId="LiveId" clId="{BF30A971-CA5E-4DD8-A2A1-CD91309BF2E4}" dt="2023-10-01T13:22:41.666" v="961" actId="21"/>
          <ac:spMkLst>
            <pc:docMk/>
            <pc:sldMk cId="3174628385" sldId="344"/>
            <ac:spMk id="7" creationId="{4A3FEF31-A341-88D8-31A9-C033104B161B}"/>
          </ac:spMkLst>
        </pc:spChg>
        <pc:picChg chg="add del mod">
          <ac:chgData name="manjunath navale" userId="1f5f3c218e485f55" providerId="LiveId" clId="{BF30A971-CA5E-4DD8-A2A1-CD91309BF2E4}" dt="2023-10-01T13:22:59.085" v="963" actId="21"/>
          <ac:picMkLst>
            <pc:docMk/>
            <pc:sldMk cId="3174628385" sldId="344"/>
            <ac:picMk id="5" creationId="{7046A26A-01F6-4A83-99E6-3AF158964A1A}"/>
          </ac:picMkLst>
        </pc:picChg>
        <pc:picChg chg="del">
          <ac:chgData name="manjunath navale" userId="1f5f3c218e485f55" providerId="LiveId" clId="{BF30A971-CA5E-4DD8-A2A1-CD91309BF2E4}" dt="2023-10-01T13:22:41.666" v="961" actId="21"/>
          <ac:picMkLst>
            <pc:docMk/>
            <pc:sldMk cId="3174628385" sldId="344"/>
            <ac:picMk id="8" creationId="{755BF589-1DB7-9861-D13A-B9D9CAFA92A4}"/>
          </ac:picMkLst>
        </pc:picChg>
      </pc:sldChg>
      <pc:sldChg chg="add del">
        <pc:chgData name="manjunath navale" userId="1f5f3c218e485f55" providerId="LiveId" clId="{BF30A971-CA5E-4DD8-A2A1-CD91309BF2E4}" dt="2023-10-01T13:27:56.036" v="996" actId="2696"/>
        <pc:sldMkLst>
          <pc:docMk/>
          <pc:sldMk cId="3569518030" sldId="345"/>
        </pc:sldMkLst>
      </pc:sldChg>
      <pc:sldChg chg="add del">
        <pc:chgData name="manjunath navale" userId="1f5f3c218e485f55" providerId="LiveId" clId="{BF30A971-CA5E-4DD8-A2A1-CD91309BF2E4}" dt="2023-10-01T13:27:59.203" v="997" actId="2696"/>
        <pc:sldMkLst>
          <pc:docMk/>
          <pc:sldMk cId="3544873658" sldId="346"/>
        </pc:sldMkLst>
      </pc:sldChg>
      <pc:sldChg chg="add del">
        <pc:chgData name="manjunath navale" userId="1f5f3c218e485f55" providerId="LiveId" clId="{BF30A971-CA5E-4DD8-A2A1-CD91309BF2E4}" dt="2023-10-01T13:28:01.761" v="998" actId="2696"/>
        <pc:sldMkLst>
          <pc:docMk/>
          <pc:sldMk cId="3134988528" sldId="347"/>
        </pc:sldMkLst>
      </pc:sldChg>
      <pc:sldChg chg="addSp delSp modSp add mod ord">
        <pc:chgData name="manjunath navale" userId="1f5f3c218e485f55" providerId="LiveId" clId="{BF30A971-CA5E-4DD8-A2A1-CD91309BF2E4}" dt="2023-10-01T16:55:30.221" v="4478"/>
        <pc:sldMkLst>
          <pc:docMk/>
          <pc:sldMk cId="4048455661" sldId="348"/>
        </pc:sldMkLst>
        <pc:spChg chg="mod">
          <ac:chgData name="manjunath navale" userId="1f5f3c218e485f55" providerId="LiveId" clId="{BF30A971-CA5E-4DD8-A2A1-CD91309BF2E4}" dt="2023-10-01T15:05:10.886" v="3023" actId="20577"/>
          <ac:spMkLst>
            <pc:docMk/>
            <pc:sldMk cId="4048455661" sldId="348"/>
            <ac:spMk id="2" creationId="{7DC3F818-6729-C1E4-56D2-C52885277783}"/>
          </ac:spMkLst>
        </pc:spChg>
        <pc:spChg chg="add del mod">
          <ac:chgData name="manjunath navale" userId="1f5f3c218e485f55" providerId="LiveId" clId="{BF30A971-CA5E-4DD8-A2A1-CD91309BF2E4}" dt="2023-10-01T13:30:24.602" v="1004"/>
          <ac:spMkLst>
            <pc:docMk/>
            <pc:sldMk cId="4048455661" sldId="348"/>
            <ac:spMk id="5" creationId="{CCEB9A14-D5AA-D4FF-CBB1-406FB27E081F}"/>
          </ac:spMkLst>
        </pc:spChg>
        <pc:spChg chg="mod">
          <ac:chgData name="manjunath navale" userId="1f5f3c218e485f55" providerId="LiveId" clId="{BF30A971-CA5E-4DD8-A2A1-CD91309BF2E4}" dt="2023-10-01T15:05:20.414" v="3024" actId="1076"/>
          <ac:spMkLst>
            <pc:docMk/>
            <pc:sldMk cId="4048455661" sldId="348"/>
            <ac:spMk id="9" creationId="{B591D462-0FBD-969A-E68F-D76172C0F1BE}"/>
          </ac:spMkLst>
        </pc:spChg>
        <pc:spChg chg="add mod">
          <ac:chgData name="manjunath navale" userId="1f5f3c218e485f55" providerId="LiveId" clId="{BF30A971-CA5E-4DD8-A2A1-CD91309BF2E4}" dt="2023-10-01T16:44:33.152" v="4402"/>
          <ac:spMkLst>
            <pc:docMk/>
            <pc:sldMk cId="4048455661" sldId="348"/>
            <ac:spMk id="10" creationId="{4E4A4783-578D-5471-4FAE-D5CE2AE97093}"/>
          </ac:spMkLst>
        </pc:spChg>
        <pc:picChg chg="add mod">
          <ac:chgData name="manjunath navale" userId="1f5f3c218e485f55" providerId="LiveId" clId="{BF30A971-CA5E-4DD8-A2A1-CD91309BF2E4}" dt="2023-10-01T15:04:02.718" v="2982" actId="1076"/>
          <ac:picMkLst>
            <pc:docMk/>
            <pc:sldMk cId="4048455661" sldId="348"/>
            <ac:picMk id="7" creationId="{2527B7D3-1A55-AC35-F32A-6C73894852F6}"/>
          </ac:picMkLst>
        </pc:picChg>
        <pc:picChg chg="del">
          <ac:chgData name="manjunath navale" userId="1f5f3c218e485f55" providerId="LiveId" clId="{BF30A971-CA5E-4DD8-A2A1-CD91309BF2E4}" dt="2023-10-01T13:30:10.919" v="1003" actId="21"/>
          <ac:picMkLst>
            <pc:docMk/>
            <pc:sldMk cId="4048455661" sldId="348"/>
            <ac:picMk id="8" creationId="{755BF589-1DB7-9861-D13A-B9D9CAFA92A4}"/>
          </ac:picMkLst>
        </pc:picChg>
      </pc:sldChg>
      <pc:sldChg chg="addSp delSp modSp add mod">
        <pc:chgData name="manjunath navale" userId="1f5f3c218e485f55" providerId="LiveId" clId="{BF30A971-CA5E-4DD8-A2A1-CD91309BF2E4}" dt="2023-10-01T16:44:29.412" v="4401"/>
        <pc:sldMkLst>
          <pc:docMk/>
          <pc:sldMk cId="2002342863" sldId="349"/>
        </pc:sldMkLst>
        <pc:spChg chg="mod">
          <ac:chgData name="manjunath navale" userId="1f5f3c218e485f55" providerId="LiveId" clId="{BF30A971-CA5E-4DD8-A2A1-CD91309BF2E4}" dt="2023-10-01T15:00:18.640" v="2921" actId="255"/>
          <ac:spMkLst>
            <pc:docMk/>
            <pc:sldMk cId="2002342863" sldId="349"/>
            <ac:spMk id="2" creationId="{7DC3F818-6729-C1E4-56D2-C52885277783}"/>
          </ac:spMkLst>
        </pc:spChg>
        <pc:spChg chg="add del mod">
          <ac:chgData name="manjunath navale" userId="1f5f3c218e485f55" providerId="LiveId" clId="{BF30A971-CA5E-4DD8-A2A1-CD91309BF2E4}" dt="2023-10-01T13:30:58.356" v="1009"/>
          <ac:spMkLst>
            <pc:docMk/>
            <pc:sldMk cId="2002342863" sldId="349"/>
            <ac:spMk id="7" creationId="{EC5B9509-8955-4BE3-ABE4-06E67B79097E}"/>
          </ac:spMkLst>
        </pc:spChg>
        <pc:spChg chg="del">
          <ac:chgData name="manjunath navale" userId="1f5f3c218e485f55" providerId="LiveId" clId="{BF30A971-CA5E-4DD8-A2A1-CD91309BF2E4}" dt="2023-10-01T14:58:47.227" v="2901" actId="21"/>
          <ac:spMkLst>
            <pc:docMk/>
            <pc:sldMk cId="2002342863" sldId="349"/>
            <ac:spMk id="9" creationId="{B591D462-0FBD-969A-E68F-D76172C0F1BE}"/>
          </ac:spMkLst>
        </pc:spChg>
        <pc:spChg chg="add del mod">
          <ac:chgData name="manjunath navale" userId="1f5f3c218e485f55" providerId="LiveId" clId="{BF30A971-CA5E-4DD8-A2A1-CD91309BF2E4}" dt="2023-10-01T13:34:16.616" v="1055" actId="21"/>
          <ac:spMkLst>
            <pc:docMk/>
            <pc:sldMk cId="2002342863" sldId="349"/>
            <ac:spMk id="13" creationId="{5C4F8584-721B-C3CA-3024-8371AEBCFD14}"/>
          </ac:spMkLst>
        </pc:spChg>
        <pc:spChg chg="add del mod">
          <ac:chgData name="manjunath navale" userId="1f5f3c218e485f55" providerId="LiveId" clId="{BF30A971-CA5E-4DD8-A2A1-CD91309BF2E4}" dt="2023-10-01T14:58:37.639" v="2899"/>
          <ac:spMkLst>
            <pc:docMk/>
            <pc:sldMk cId="2002342863" sldId="349"/>
            <ac:spMk id="15" creationId="{7FAB5772-72F7-8A36-F08E-124803567B94}"/>
          </ac:spMkLst>
        </pc:spChg>
        <pc:spChg chg="add mod">
          <ac:chgData name="manjunath navale" userId="1f5f3c218e485f55" providerId="LiveId" clId="{BF30A971-CA5E-4DD8-A2A1-CD91309BF2E4}" dt="2023-10-01T15:02:03.405" v="2946" actId="20577"/>
          <ac:spMkLst>
            <pc:docMk/>
            <pc:sldMk cId="2002342863" sldId="349"/>
            <ac:spMk id="20" creationId="{A7965B46-993F-7B06-4E58-D41BA200C73F}"/>
          </ac:spMkLst>
        </pc:spChg>
        <pc:spChg chg="add mod">
          <ac:chgData name="manjunath navale" userId="1f5f3c218e485f55" providerId="LiveId" clId="{BF30A971-CA5E-4DD8-A2A1-CD91309BF2E4}" dt="2023-10-01T16:44:29.412" v="4401"/>
          <ac:spMkLst>
            <pc:docMk/>
            <pc:sldMk cId="2002342863" sldId="349"/>
            <ac:spMk id="21" creationId="{9407826E-CE0E-DF7A-DBC3-BF6F673E4A84}"/>
          </ac:spMkLst>
        </pc:spChg>
        <pc:picChg chg="add del mod">
          <ac:chgData name="manjunath navale" userId="1f5f3c218e485f55" providerId="LiveId" clId="{BF30A971-CA5E-4DD8-A2A1-CD91309BF2E4}" dt="2023-10-01T14:56:35.116" v="2898" actId="21"/>
          <ac:picMkLst>
            <pc:docMk/>
            <pc:sldMk cId="2002342863" sldId="349"/>
            <ac:picMk id="5" creationId="{5442956E-0EF1-D462-392F-002C82CF45CA}"/>
          </ac:picMkLst>
        </pc:picChg>
        <pc:picChg chg="del">
          <ac:chgData name="manjunath navale" userId="1f5f3c218e485f55" providerId="LiveId" clId="{BF30A971-CA5E-4DD8-A2A1-CD91309BF2E4}" dt="2023-10-01T13:30:47.679" v="1008" actId="21"/>
          <ac:picMkLst>
            <pc:docMk/>
            <pc:sldMk cId="2002342863" sldId="349"/>
            <ac:picMk id="8" creationId="{755BF589-1DB7-9861-D13A-B9D9CAFA92A4}"/>
          </ac:picMkLst>
        </pc:picChg>
        <pc:picChg chg="add del mod">
          <ac:chgData name="manjunath navale" userId="1f5f3c218e485f55" providerId="LiveId" clId="{BF30A971-CA5E-4DD8-A2A1-CD91309BF2E4}" dt="2023-10-01T14:56:30.670" v="2897" actId="21"/>
          <ac:picMkLst>
            <pc:docMk/>
            <pc:sldMk cId="2002342863" sldId="349"/>
            <ac:picMk id="11" creationId="{205CF859-97E6-8648-2C5D-9B4DD7FB856F}"/>
          </ac:picMkLst>
        </pc:picChg>
        <pc:picChg chg="add mod">
          <ac:chgData name="manjunath navale" userId="1f5f3c218e485f55" providerId="LiveId" clId="{BF30A971-CA5E-4DD8-A2A1-CD91309BF2E4}" dt="2023-10-01T15:01:31.409" v="2927" actId="14100"/>
          <ac:picMkLst>
            <pc:docMk/>
            <pc:sldMk cId="2002342863" sldId="349"/>
            <ac:picMk id="17" creationId="{0E18EAB7-BF3D-B572-07E5-E972DD0310F6}"/>
          </ac:picMkLst>
        </pc:picChg>
        <pc:picChg chg="add mod">
          <ac:chgData name="manjunath navale" userId="1f5f3c218e485f55" providerId="LiveId" clId="{BF30A971-CA5E-4DD8-A2A1-CD91309BF2E4}" dt="2023-10-01T14:59:40.076" v="2912" actId="14100"/>
          <ac:picMkLst>
            <pc:docMk/>
            <pc:sldMk cId="2002342863" sldId="349"/>
            <ac:picMk id="19" creationId="{35800D19-0418-F73D-3232-8749CD199CE6}"/>
          </ac:picMkLst>
        </pc:picChg>
      </pc:sldChg>
      <pc:sldChg chg="addSp delSp modSp add del mod">
        <pc:chgData name="manjunath navale" userId="1f5f3c218e485f55" providerId="LiveId" clId="{BF30A971-CA5E-4DD8-A2A1-CD91309BF2E4}" dt="2023-10-01T13:33:26.284" v="1037" actId="2696"/>
        <pc:sldMkLst>
          <pc:docMk/>
          <pc:sldMk cId="1994878904" sldId="350"/>
        </pc:sldMkLst>
        <pc:spChg chg="add del mod">
          <ac:chgData name="manjunath navale" userId="1f5f3c218e485f55" providerId="LiveId" clId="{BF30A971-CA5E-4DD8-A2A1-CD91309BF2E4}" dt="2023-10-01T13:32:04.397" v="1023"/>
          <ac:spMkLst>
            <pc:docMk/>
            <pc:sldMk cId="1994878904" sldId="350"/>
            <ac:spMk id="5" creationId="{3FCCECC5-72C5-E1C5-E88A-E6344B1DE284}"/>
          </ac:spMkLst>
        </pc:spChg>
        <pc:spChg chg="add mod">
          <ac:chgData name="manjunath navale" userId="1f5f3c218e485f55" providerId="LiveId" clId="{BF30A971-CA5E-4DD8-A2A1-CD91309BF2E4}" dt="2023-10-01T13:33:12.593" v="1034" actId="21"/>
          <ac:spMkLst>
            <pc:docMk/>
            <pc:sldMk cId="1994878904" sldId="350"/>
            <ac:spMk id="11" creationId="{48B60057-E1B8-5C52-34EF-5C1079414C70}"/>
          </ac:spMkLst>
        </pc:spChg>
        <pc:picChg chg="add del mod">
          <ac:chgData name="manjunath navale" userId="1f5f3c218e485f55" providerId="LiveId" clId="{BF30A971-CA5E-4DD8-A2A1-CD91309BF2E4}" dt="2023-10-01T13:33:12.593" v="1034" actId="21"/>
          <ac:picMkLst>
            <pc:docMk/>
            <pc:sldMk cId="1994878904" sldId="350"/>
            <ac:picMk id="7" creationId="{9CC447DA-D950-7673-65BA-17347460EEFB}"/>
          </ac:picMkLst>
        </pc:picChg>
        <pc:picChg chg="del">
          <ac:chgData name="manjunath navale" userId="1f5f3c218e485f55" providerId="LiveId" clId="{BF30A971-CA5E-4DD8-A2A1-CD91309BF2E4}" dt="2023-10-01T13:31:54.342" v="1022" actId="21"/>
          <ac:picMkLst>
            <pc:docMk/>
            <pc:sldMk cId="1994878904" sldId="350"/>
            <ac:picMk id="8" creationId="{755BF589-1DB7-9861-D13A-B9D9CAFA92A4}"/>
          </ac:picMkLst>
        </pc:picChg>
      </pc:sldChg>
      <pc:sldChg chg="addSp delSp modSp add mod">
        <pc:chgData name="manjunath navale" userId="1f5f3c218e485f55" providerId="LiveId" clId="{BF30A971-CA5E-4DD8-A2A1-CD91309BF2E4}" dt="2023-10-01T16:45:01.922" v="4408"/>
        <pc:sldMkLst>
          <pc:docMk/>
          <pc:sldMk cId="176848028" sldId="351"/>
        </pc:sldMkLst>
        <pc:spChg chg="mod">
          <ac:chgData name="manjunath navale" userId="1f5f3c218e485f55" providerId="LiveId" clId="{BF30A971-CA5E-4DD8-A2A1-CD91309BF2E4}" dt="2023-10-01T14:14:40.682" v="1963" actId="255"/>
          <ac:spMkLst>
            <pc:docMk/>
            <pc:sldMk cId="176848028" sldId="351"/>
            <ac:spMk id="2" creationId="{7DC3F818-6729-C1E4-56D2-C52885277783}"/>
          </ac:spMkLst>
        </pc:spChg>
        <pc:spChg chg="add del mod">
          <ac:chgData name="manjunath navale" userId="1f5f3c218e485f55" providerId="LiveId" clId="{BF30A971-CA5E-4DD8-A2A1-CD91309BF2E4}" dt="2023-10-01T13:32:40.071" v="1028"/>
          <ac:spMkLst>
            <pc:docMk/>
            <pc:sldMk cId="176848028" sldId="351"/>
            <ac:spMk id="5" creationId="{ECB9BD47-D056-7064-6AEB-692965B201BD}"/>
          </ac:spMkLst>
        </pc:spChg>
        <pc:spChg chg="mod">
          <ac:chgData name="manjunath navale" userId="1f5f3c218e485f55" providerId="LiveId" clId="{BF30A971-CA5E-4DD8-A2A1-CD91309BF2E4}" dt="2023-10-01T14:16:46.593" v="1991" actId="255"/>
          <ac:spMkLst>
            <pc:docMk/>
            <pc:sldMk cId="176848028" sldId="351"/>
            <ac:spMk id="9" creationId="{B591D462-0FBD-969A-E68F-D76172C0F1BE}"/>
          </ac:spMkLst>
        </pc:spChg>
        <pc:spChg chg="add del mod">
          <ac:chgData name="manjunath navale" userId="1f5f3c218e485f55" providerId="LiveId" clId="{BF30A971-CA5E-4DD8-A2A1-CD91309BF2E4}" dt="2023-10-01T13:37:24.068" v="1073"/>
          <ac:spMkLst>
            <pc:docMk/>
            <pc:sldMk cId="176848028" sldId="351"/>
            <ac:spMk id="12" creationId="{4E03AB43-1A6F-37BA-0D0B-786F315B6D27}"/>
          </ac:spMkLst>
        </pc:spChg>
        <pc:spChg chg="add mod">
          <ac:chgData name="manjunath navale" userId="1f5f3c218e485f55" providerId="LiveId" clId="{BF30A971-CA5E-4DD8-A2A1-CD91309BF2E4}" dt="2023-10-01T16:45:01.922" v="4408"/>
          <ac:spMkLst>
            <pc:docMk/>
            <pc:sldMk cId="176848028" sldId="351"/>
            <ac:spMk id="15" creationId="{B1B609BE-B99C-9D62-4750-FCFBD010F107}"/>
          </ac:spMkLst>
        </pc:spChg>
        <pc:picChg chg="add del mod">
          <ac:chgData name="manjunath navale" userId="1f5f3c218e485f55" providerId="LiveId" clId="{BF30A971-CA5E-4DD8-A2A1-CD91309BF2E4}" dt="2023-10-01T13:32:27.542" v="1027" actId="21"/>
          <ac:picMkLst>
            <pc:docMk/>
            <pc:sldMk cId="176848028" sldId="351"/>
            <ac:picMk id="6" creationId="{62C99857-0E9C-FF11-D72F-56E584A3626A}"/>
          </ac:picMkLst>
        </pc:picChg>
        <pc:picChg chg="del">
          <ac:chgData name="manjunath navale" userId="1f5f3c218e485f55" providerId="LiveId" clId="{BF30A971-CA5E-4DD8-A2A1-CD91309BF2E4}" dt="2023-10-01T13:32:23.137" v="1025" actId="21"/>
          <ac:picMkLst>
            <pc:docMk/>
            <pc:sldMk cId="176848028" sldId="351"/>
            <ac:picMk id="8" creationId="{755BF589-1DB7-9861-D13A-B9D9CAFA92A4}"/>
          </ac:picMkLst>
        </pc:picChg>
        <pc:picChg chg="add del mod">
          <ac:chgData name="manjunath navale" userId="1f5f3c218e485f55" providerId="LiveId" clId="{BF30A971-CA5E-4DD8-A2A1-CD91309BF2E4}" dt="2023-10-01T13:32:55.710" v="1031" actId="21"/>
          <ac:picMkLst>
            <pc:docMk/>
            <pc:sldMk cId="176848028" sldId="351"/>
            <ac:picMk id="10" creationId="{3E930FBD-CB5F-4D67-EFC1-0D542C47D624}"/>
          </ac:picMkLst>
        </pc:picChg>
        <pc:picChg chg="add mod">
          <ac:chgData name="manjunath navale" userId="1f5f3c218e485f55" providerId="LiveId" clId="{BF30A971-CA5E-4DD8-A2A1-CD91309BF2E4}" dt="2023-10-01T14:16:29.353" v="1988" actId="1076"/>
          <ac:picMkLst>
            <pc:docMk/>
            <pc:sldMk cId="176848028" sldId="351"/>
            <ac:picMk id="14" creationId="{2FD9FD4B-0A50-2E2A-1761-BF08A2AE735B}"/>
          </ac:picMkLst>
        </pc:picChg>
      </pc:sldChg>
      <pc:sldChg chg="addSp delSp modSp add mod ord">
        <pc:chgData name="manjunath navale" userId="1f5f3c218e485f55" providerId="LiveId" clId="{BF30A971-CA5E-4DD8-A2A1-CD91309BF2E4}" dt="2023-10-01T16:53:39.870" v="4468"/>
        <pc:sldMkLst>
          <pc:docMk/>
          <pc:sldMk cId="644849457" sldId="352"/>
        </pc:sldMkLst>
        <pc:spChg chg="mod">
          <ac:chgData name="manjunath navale" userId="1f5f3c218e485f55" providerId="LiveId" clId="{BF30A971-CA5E-4DD8-A2A1-CD91309BF2E4}" dt="2023-10-01T14:32:24.882" v="2363" actId="20577"/>
          <ac:spMkLst>
            <pc:docMk/>
            <pc:sldMk cId="644849457" sldId="352"/>
            <ac:spMk id="2" creationId="{7DC3F818-6729-C1E4-56D2-C52885277783}"/>
          </ac:spMkLst>
        </pc:spChg>
        <pc:spChg chg="add del mod">
          <ac:chgData name="manjunath navale" userId="1f5f3c218e485f55" providerId="LiveId" clId="{BF30A971-CA5E-4DD8-A2A1-CD91309BF2E4}" dt="2023-10-01T13:35:23.051" v="1059"/>
          <ac:spMkLst>
            <pc:docMk/>
            <pc:sldMk cId="644849457" sldId="352"/>
            <ac:spMk id="5" creationId="{A1EFD15D-ACF4-9652-AC5D-1653D7881A75}"/>
          </ac:spMkLst>
        </pc:spChg>
        <pc:spChg chg="mod">
          <ac:chgData name="manjunath navale" userId="1f5f3c218e485f55" providerId="LiveId" clId="{BF30A971-CA5E-4DD8-A2A1-CD91309BF2E4}" dt="2023-10-01T14:35:37.307" v="2432" actId="1076"/>
          <ac:spMkLst>
            <pc:docMk/>
            <pc:sldMk cId="644849457" sldId="352"/>
            <ac:spMk id="9" creationId="{B591D462-0FBD-969A-E68F-D76172C0F1BE}"/>
          </ac:spMkLst>
        </pc:spChg>
        <pc:spChg chg="add mod">
          <ac:chgData name="manjunath navale" userId="1f5f3c218e485f55" providerId="LiveId" clId="{BF30A971-CA5E-4DD8-A2A1-CD91309BF2E4}" dt="2023-10-01T16:44:48.313" v="4405"/>
          <ac:spMkLst>
            <pc:docMk/>
            <pc:sldMk cId="644849457" sldId="352"/>
            <ac:spMk id="10" creationId="{7038092F-0360-B2A9-330B-001368C05D4D}"/>
          </ac:spMkLst>
        </pc:spChg>
        <pc:picChg chg="add mod">
          <ac:chgData name="manjunath navale" userId="1f5f3c218e485f55" providerId="LiveId" clId="{BF30A971-CA5E-4DD8-A2A1-CD91309BF2E4}" dt="2023-10-01T14:33:22.014" v="2422" actId="14100"/>
          <ac:picMkLst>
            <pc:docMk/>
            <pc:sldMk cId="644849457" sldId="352"/>
            <ac:picMk id="7" creationId="{9AF29423-E69E-D28C-8D20-E3DA77799EE2}"/>
          </ac:picMkLst>
        </pc:picChg>
        <pc:picChg chg="del">
          <ac:chgData name="manjunath navale" userId="1f5f3c218e485f55" providerId="LiveId" clId="{BF30A971-CA5E-4DD8-A2A1-CD91309BF2E4}" dt="2023-10-01T13:35:13.539" v="1058" actId="21"/>
          <ac:picMkLst>
            <pc:docMk/>
            <pc:sldMk cId="644849457" sldId="352"/>
            <ac:picMk id="8" creationId="{755BF589-1DB7-9861-D13A-B9D9CAFA92A4}"/>
          </ac:picMkLst>
        </pc:picChg>
      </pc:sldChg>
      <pc:sldChg chg="addSp delSp modSp add mod">
        <pc:chgData name="manjunath navale" userId="1f5f3c218e485f55" providerId="LiveId" clId="{BF30A971-CA5E-4DD8-A2A1-CD91309BF2E4}" dt="2023-10-01T14:13:58.880" v="1960" actId="14100"/>
        <pc:sldMkLst>
          <pc:docMk/>
          <pc:sldMk cId="2742612953" sldId="353"/>
        </pc:sldMkLst>
        <pc:spChg chg="mod">
          <ac:chgData name="manjunath navale" userId="1f5f3c218e485f55" providerId="LiveId" clId="{BF30A971-CA5E-4DD8-A2A1-CD91309BF2E4}" dt="2023-10-01T14:13:51.743" v="1959" actId="1076"/>
          <ac:spMkLst>
            <pc:docMk/>
            <pc:sldMk cId="2742612953" sldId="353"/>
            <ac:spMk id="2" creationId="{7DC3F818-6729-C1E4-56D2-C52885277783}"/>
          </ac:spMkLst>
        </pc:spChg>
        <pc:spChg chg="add del mod">
          <ac:chgData name="manjunath navale" userId="1f5f3c218e485f55" providerId="LiveId" clId="{BF30A971-CA5E-4DD8-A2A1-CD91309BF2E4}" dt="2023-10-01T13:37:45.223" v="1076"/>
          <ac:spMkLst>
            <pc:docMk/>
            <pc:sldMk cId="2742612953" sldId="353"/>
            <ac:spMk id="5" creationId="{4A53EAF9-81DD-E953-C945-085E326FD91D}"/>
          </ac:spMkLst>
        </pc:spChg>
        <pc:spChg chg="mod">
          <ac:chgData name="manjunath navale" userId="1f5f3c218e485f55" providerId="LiveId" clId="{BF30A971-CA5E-4DD8-A2A1-CD91309BF2E4}" dt="2023-10-01T14:13:40.288" v="1958" actId="1076"/>
          <ac:spMkLst>
            <pc:docMk/>
            <pc:sldMk cId="2742612953" sldId="353"/>
            <ac:spMk id="9" creationId="{B591D462-0FBD-969A-E68F-D76172C0F1BE}"/>
          </ac:spMkLst>
        </pc:spChg>
        <pc:picChg chg="add mod">
          <ac:chgData name="manjunath navale" userId="1f5f3c218e485f55" providerId="LiveId" clId="{BF30A971-CA5E-4DD8-A2A1-CD91309BF2E4}" dt="2023-10-01T14:13:58.880" v="1960" actId="14100"/>
          <ac:picMkLst>
            <pc:docMk/>
            <pc:sldMk cId="2742612953" sldId="353"/>
            <ac:picMk id="7" creationId="{F53B60AE-7571-2340-1969-EA071879D4C3}"/>
          </ac:picMkLst>
        </pc:picChg>
        <pc:picChg chg="del">
          <ac:chgData name="manjunath navale" userId="1f5f3c218e485f55" providerId="LiveId" clId="{BF30A971-CA5E-4DD8-A2A1-CD91309BF2E4}" dt="2023-10-01T13:37:37.530" v="1075" actId="21"/>
          <ac:picMkLst>
            <pc:docMk/>
            <pc:sldMk cId="2742612953" sldId="353"/>
            <ac:picMk id="8" creationId="{755BF589-1DB7-9861-D13A-B9D9CAFA92A4}"/>
          </ac:picMkLst>
        </pc:picChg>
      </pc:sldChg>
      <pc:sldChg chg="addSp delSp modSp add mod ord">
        <pc:chgData name="manjunath navale" userId="1f5f3c218e485f55" providerId="LiveId" clId="{BF30A971-CA5E-4DD8-A2A1-CD91309BF2E4}" dt="2023-10-01T16:53:07.255" v="4460"/>
        <pc:sldMkLst>
          <pc:docMk/>
          <pc:sldMk cId="3180471108" sldId="354"/>
        </pc:sldMkLst>
        <pc:spChg chg="mod">
          <ac:chgData name="manjunath navale" userId="1f5f3c218e485f55" providerId="LiveId" clId="{BF30A971-CA5E-4DD8-A2A1-CD91309BF2E4}" dt="2023-10-01T14:09:49.849" v="1806" actId="255"/>
          <ac:spMkLst>
            <pc:docMk/>
            <pc:sldMk cId="3180471108" sldId="354"/>
            <ac:spMk id="2" creationId="{7DC3F818-6729-C1E4-56D2-C52885277783}"/>
          </ac:spMkLst>
        </pc:spChg>
        <pc:spChg chg="add del mod">
          <ac:chgData name="manjunath navale" userId="1f5f3c218e485f55" providerId="LiveId" clId="{BF30A971-CA5E-4DD8-A2A1-CD91309BF2E4}" dt="2023-10-01T13:40:47.450" v="1106"/>
          <ac:spMkLst>
            <pc:docMk/>
            <pc:sldMk cId="3180471108" sldId="354"/>
            <ac:spMk id="5" creationId="{BA4D6DFC-0FBE-5862-2C60-7C892CFFC204}"/>
          </ac:spMkLst>
        </pc:spChg>
        <pc:spChg chg="mod">
          <ac:chgData name="manjunath navale" userId="1f5f3c218e485f55" providerId="LiveId" clId="{BF30A971-CA5E-4DD8-A2A1-CD91309BF2E4}" dt="2023-10-01T14:11:02.393" v="1871" actId="207"/>
          <ac:spMkLst>
            <pc:docMk/>
            <pc:sldMk cId="3180471108" sldId="354"/>
            <ac:spMk id="9" creationId="{B591D462-0FBD-969A-E68F-D76172C0F1BE}"/>
          </ac:spMkLst>
        </pc:spChg>
        <pc:spChg chg="add mod">
          <ac:chgData name="manjunath navale" userId="1f5f3c218e485f55" providerId="LiveId" clId="{BF30A971-CA5E-4DD8-A2A1-CD91309BF2E4}" dt="2023-10-01T16:45:08.228" v="4409"/>
          <ac:spMkLst>
            <pc:docMk/>
            <pc:sldMk cId="3180471108" sldId="354"/>
            <ac:spMk id="10" creationId="{CBD40E59-84DC-FC62-4764-F54BE8481C39}"/>
          </ac:spMkLst>
        </pc:spChg>
        <pc:picChg chg="add mod">
          <ac:chgData name="manjunath navale" userId="1f5f3c218e485f55" providerId="LiveId" clId="{BF30A971-CA5E-4DD8-A2A1-CD91309BF2E4}" dt="2023-10-01T14:10:02.973" v="1809" actId="1076"/>
          <ac:picMkLst>
            <pc:docMk/>
            <pc:sldMk cId="3180471108" sldId="354"/>
            <ac:picMk id="7" creationId="{790D08D0-EFDF-E2EA-9BA9-D66540EA1076}"/>
          </ac:picMkLst>
        </pc:picChg>
        <pc:picChg chg="del">
          <ac:chgData name="manjunath navale" userId="1f5f3c218e485f55" providerId="LiveId" clId="{BF30A971-CA5E-4DD8-A2A1-CD91309BF2E4}" dt="2023-10-01T13:40:34.802" v="1105" actId="21"/>
          <ac:picMkLst>
            <pc:docMk/>
            <pc:sldMk cId="3180471108" sldId="354"/>
            <ac:picMk id="8" creationId="{755BF589-1DB7-9861-D13A-B9D9CAFA92A4}"/>
          </ac:picMkLst>
        </pc:picChg>
      </pc:sldChg>
      <pc:sldChg chg="addSp delSp modSp add mod">
        <pc:chgData name="manjunath navale" userId="1f5f3c218e485f55" providerId="LiveId" clId="{BF30A971-CA5E-4DD8-A2A1-CD91309BF2E4}" dt="2023-10-01T16:45:10.408" v="4410"/>
        <pc:sldMkLst>
          <pc:docMk/>
          <pc:sldMk cId="215253004" sldId="355"/>
        </pc:sldMkLst>
        <pc:spChg chg="mod">
          <ac:chgData name="manjunath navale" userId="1f5f3c218e485f55" providerId="LiveId" clId="{BF30A971-CA5E-4DD8-A2A1-CD91309BF2E4}" dt="2023-10-01T14:07:27.716" v="1757" actId="255"/>
          <ac:spMkLst>
            <pc:docMk/>
            <pc:sldMk cId="215253004" sldId="355"/>
            <ac:spMk id="2" creationId="{7DC3F818-6729-C1E4-56D2-C52885277783}"/>
          </ac:spMkLst>
        </pc:spChg>
        <pc:spChg chg="add del mod">
          <ac:chgData name="manjunath navale" userId="1f5f3c218e485f55" providerId="LiveId" clId="{BF30A971-CA5E-4DD8-A2A1-CD91309BF2E4}" dt="2023-10-01T13:41:02.725" v="1109"/>
          <ac:spMkLst>
            <pc:docMk/>
            <pc:sldMk cId="215253004" sldId="355"/>
            <ac:spMk id="5" creationId="{6930D768-EBB7-FB7F-E6E2-649FA6BCB47D}"/>
          </ac:spMkLst>
        </pc:spChg>
        <pc:spChg chg="mod">
          <ac:chgData name="manjunath navale" userId="1f5f3c218e485f55" providerId="LiveId" clId="{BF30A971-CA5E-4DD8-A2A1-CD91309BF2E4}" dt="2023-10-01T14:09:03.194" v="1804" actId="207"/>
          <ac:spMkLst>
            <pc:docMk/>
            <pc:sldMk cId="215253004" sldId="355"/>
            <ac:spMk id="9" creationId="{B591D462-0FBD-969A-E68F-D76172C0F1BE}"/>
          </ac:spMkLst>
        </pc:spChg>
        <pc:spChg chg="add del">
          <ac:chgData name="manjunath navale" userId="1f5f3c218e485f55" providerId="LiveId" clId="{BF30A971-CA5E-4DD8-A2A1-CD91309BF2E4}" dt="2023-10-01T14:08:09.150" v="1765" actId="22"/>
          <ac:spMkLst>
            <pc:docMk/>
            <pc:sldMk cId="215253004" sldId="355"/>
            <ac:spMk id="11" creationId="{0CE87387-56B8-4143-A717-64AADE334BF0}"/>
          </ac:spMkLst>
        </pc:spChg>
        <pc:spChg chg="add mod">
          <ac:chgData name="manjunath navale" userId="1f5f3c218e485f55" providerId="LiveId" clId="{BF30A971-CA5E-4DD8-A2A1-CD91309BF2E4}" dt="2023-10-01T16:45:10.408" v="4410"/>
          <ac:spMkLst>
            <pc:docMk/>
            <pc:sldMk cId="215253004" sldId="355"/>
            <ac:spMk id="12" creationId="{5BC2DD51-2FAA-B2F7-56A3-6997E3084633}"/>
          </ac:spMkLst>
        </pc:spChg>
        <pc:picChg chg="add mod">
          <ac:chgData name="manjunath navale" userId="1f5f3c218e485f55" providerId="LiveId" clId="{BF30A971-CA5E-4DD8-A2A1-CD91309BF2E4}" dt="2023-10-01T14:08:05.044" v="1763" actId="1076"/>
          <ac:picMkLst>
            <pc:docMk/>
            <pc:sldMk cId="215253004" sldId="355"/>
            <ac:picMk id="7" creationId="{5A852277-E297-D0A7-4DD6-0281EA927B04}"/>
          </ac:picMkLst>
        </pc:picChg>
        <pc:picChg chg="del">
          <ac:chgData name="manjunath navale" userId="1f5f3c218e485f55" providerId="LiveId" clId="{BF30A971-CA5E-4DD8-A2A1-CD91309BF2E4}" dt="2023-10-01T13:40:54.241" v="1108" actId="21"/>
          <ac:picMkLst>
            <pc:docMk/>
            <pc:sldMk cId="215253004" sldId="355"/>
            <ac:picMk id="8" creationId="{755BF589-1DB7-9861-D13A-B9D9CAFA92A4}"/>
          </ac:picMkLst>
        </pc:picChg>
      </pc:sldChg>
      <pc:sldChg chg="addSp delSp modSp add mod">
        <pc:chgData name="manjunath navale" userId="1f5f3c218e485f55" providerId="LiveId" clId="{BF30A971-CA5E-4DD8-A2A1-CD91309BF2E4}" dt="2023-10-01T16:45:12.414" v="4411"/>
        <pc:sldMkLst>
          <pc:docMk/>
          <pc:sldMk cId="321104298" sldId="356"/>
        </pc:sldMkLst>
        <pc:spChg chg="mod">
          <ac:chgData name="manjunath navale" userId="1f5f3c218e485f55" providerId="LiveId" clId="{BF30A971-CA5E-4DD8-A2A1-CD91309BF2E4}" dt="2023-10-01T14:03:09.997" v="1637" actId="1076"/>
          <ac:spMkLst>
            <pc:docMk/>
            <pc:sldMk cId="321104298" sldId="356"/>
            <ac:spMk id="2" creationId="{7DC3F818-6729-C1E4-56D2-C52885277783}"/>
          </ac:spMkLst>
        </pc:spChg>
        <pc:spChg chg="add del mod">
          <ac:chgData name="manjunath navale" userId="1f5f3c218e485f55" providerId="LiveId" clId="{BF30A971-CA5E-4DD8-A2A1-CD91309BF2E4}" dt="2023-10-01T13:41:19.938" v="1112"/>
          <ac:spMkLst>
            <pc:docMk/>
            <pc:sldMk cId="321104298" sldId="356"/>
            <ac:spMk id="5" creationId="{EA4A7B6A-EB6D-2F85-AC86-1D90C5ADF896}"/>
          </ac:spMkLst>
        </pc:spChg>
        <pc:spChg chg="mod">
          <ac:chgData name="manjunath navale" userId="1f5f3c218e485f55" providerId="LiveId" clId="{BF30A971-CA5E-4DD8-A2A1-CD91309BF2E4}" dt="2023-10-01T14:05:37.866" v="1755" actId="207"/>
          <ac:spMkLst>
            <pc:docMk/>
            <pc:sldMk cId="321104298" sldId="356"/>
            <ac:spMk id="9" creationId="{B591D462-0FBD-969A-E68F-D76172C0F1BE}"/>
          </ac:spMkLst>
        </pc:spChg>
        <pc:spChg chg="add mod">
          <ac:chgData name="manjunath navale" userId="1f5f3c218e485f55" providerId="LiveId" clId="{BF30A971-CA5E-4DD8-A2A1-CD91309BF2E4}" dt="2023-10-01T16:45:12.414" v="4411"/>
          <ac:spMkLst>
            <pc:docMk/>
            <pc:sldMk cId="321104298" sldId="356"/>
            <ac:spMk id="10" creationId="{B804F2AA-4154-F647-885D-1EEA3D820BF6}"/>
          </ac:spMkLst>
        </pc:spChg>
        <pc:picChg chg="add mod">
          <ac:chgData name="manjunath navale" userId="1f5f3c218e485f55" providerId="LiveId" clId="{BF30A971-CA5E-4DD8-A2A1-CD91309BF2E4}" dt="2023-10-01T14:03:55.658" v="1647" actId="14100"/>
          <ac:picMkLst>
            <pc:docMk/>
            <pc:sldMk cId="321104298" sldId="356"/>
            <ac:picMk id="7" creationId="{14E263F7-4730-431A-868D-083C693EA95F}"/>
          </ac:picMkLst>
        </pc:picChg>
        <pc:picChg chg="del">
          <ac:chgData name="manjunath navale" userId="1f5f3c218e485f55" providerId="LiveId" clId="{BF30A971-CA5E-4DD8-A2A1-CD91309BF2E4}" dt="2023-10-01T13:41:10.205" v="1111" actId="21"/>
          <ac:picMkLst>
            <pc:docMk/>
            <pc:sldMk cId="321104298" sldId="356"/>
            <ac:picMk id="8" creationId="{755BF589-1DB7-9861-D13A-B9D9CAFA92A4}"/>
          </ac:picMkLst>
        </pc:picChg>
      </pc:sldChg>
      <pc:sldChg chg="addSp delSp modSp add del mod">
        <pc:chgData name="manjunath navale" userId="1f5f3c218e485f55" providerId="LiveId" clId="{BF30A971-CA5E-4DD8-A2A1-CD91309BF2E4}" dt="2023-10-01T14:26:36.457" v="2238" actId="2696"/>
        <pc:sldMkLst>
          <pc:docMk/>
          <pc:sldMk cId="1663932337" sldId="357"/>
        </pc:sldMkLst>
        <pc:spChg chg="add del mod">
          <ac:chgData name="manjunath navale" userId="1f5f3c218e485f55" providerId="LiveId" clId="{BF30A971-CA5E-4DD8-A2A1-CD91309BF2E4}" dt="2023-10-01T13:41:37.071" v="1115"/>
          <ac:spMkLst>
            <pc:docMk/>
            <pc:sldMk cId="1663932337" sldId="357"/>
            <ac:spMk id="5" creationId="{F87897FC-9514-31AB-A5C0-8251C602D394}"/>
          </ac:spMkLst>
        </pc:spChg>
        <pc:picChg chg="add mod">
          <ac:chgData name="manjunath navale" userId="1f5f3c218e485f55" providerId="LiveId" clId="{BF30A971-CA5E-4DD8-A2A1-CD91309BF2E4}" dt="2023-10-01T13:41:39.367" v="1116" actId="1076"/>
          <ac:picMkLst>
            <pc:docMk/>
            <pc:sldMk cId="1663932337" sldId="357"/>
            <ac:picMk id="7" creationId="{95BAE7C0-2AF5-AEC3-264C-F5DD899568D1}"/>
          </ac:picMkLst>
        </pc:picChg>
        <pc:picChg chg="del">
          <ac:chgData name="manjunath navale" userId="1f5f3c218e485f55" providerId="LiveId" clId="{BF30A971-CA5E-4DD8-A2A1-CD91309BF2E4}" dt="2023-10-01T13:41:28.236" v="1114" actId="21"/>
          <ac:picMkLst>
            <pc:docMk/>
            <pc:sldMk cId="1663932337" sldId="357"/>
            <ac:picMk id="8" creationId="{755BF589-1DB7-9861-D13A-B9D9CAFA92A4}"/>
          </ac:picMkLst>
        </pc:picChg>
      </pc:sldChg>
      <pc:sldChg chg="addSp delSp modSp add mod">
        <pc:chgData name="manjunath navale" userId="1f5f3c218e485f55" providerId="LiveId" clId="{BF30A971-CA5E-4DD8-A2A1-CD91309BF2E4}" dt="2023-10-01T16:45:15.300" v="4412"/>
        <pc:sldMkLst>
          <pc:docMk/>
          <pc:sldMk cId="2834723064" sldId="358"/>
        </pc:sldMkLst>
        <pc:spChg chg="mod">
          <ac:chgData name="manjunath navale" userId="1f5f3c218e485f55" providerId="LiveId" clId="{BF30A971-CA5E-4DD8-A2A1-CD91309BF2E4}" dt="2023-10-01T14:01:58.479" v="1632" actId="20577"/>
          <ac:spMkLst>
            <pc:docMk/>
            <pc:sldMk cId="2834723064" sldId="358"/>
            <ac:spMk id="2" creationId="{7DC3F818-6729-C1E4-56D2-C52885277783}"/>
          </ac:spMkLst>
        </pc:spChg>
        <pc:spChg chg="add del mod">
          <ac:chgData name="manjunath navale" userId="1f5f3c218e485f55" providerId="LiveId" clId="{BF30A971-CA5E-4DD8-A2A1-CD91309BF2E4}" dt="2023-10-01T13:41:54.236" v="1118"/>
          <ac:spMkLst>
            <pc:docMk/>
            <pc:sldMk cId="2834723064" sldId="358"/>
            <ac:spMk id="5" creationId="{2C5DF28F-75FD-DC58-F495-CB60A54AA13E}"/>
          </ac:spMkLst>
        </pc:spChg>
        <pc:spChg chg="mod">
          <ac:chgData name="manjunath navale" userId="1f5f3c218e485f55" providerId="LiveId" clId="{BF30A971-CA5E-4DD8-A2A1-CD91309BF2E4}" dt="2023-10-01T14:34:40.473" v="2428" actId="20577"/>
          <ac:spMkLst>
            <pc:docMk/>
            <pc:sldMk cId="2834723064" sldId="358"/>
            <ac:spMk id="9" creationId="{B591D462-0FBD-969A-E68F-D76172C0F1BE}"/>
          </ac:spMkLst>
        </pc:spChg>
        <pc:spChg chg="add mod">
          <ac:chgData name="manjunath navale" userId="1f5f3c218e485f55" providerId="LiveId" clId="{BF30A971-CA5E-4DD8-A2A1-CD91309BF2E4}" dt="2023-10-01T16:45:15.300" v="4412"/>
          <ac:spMkLst>
            <pc:docMk/>
            <pc:sldMk cId="2834723064" sldId="358"/>
            <ac:spMk id="10" creationId="{78CCD3DD-6717-F77F-9CE3-BC334F30C1BA}"/>
          </ac:spMkLst>
        </pc:spChg>
        <pc:picChg chg="add mod">
          <ac:chgData name="manjunath navale" userId="1f5f3c218e485f55" providerId="LiveId" clId="{BF30A971-CA5E-4DD8-A2A1-CD91309BF2E4}" dt="2023-10-01T14:01:26.671" v="1625" actId="14100"/>
          <ac:picMkLst>
            <pc:docMk/>
            <pc:sldMk cId="2834723064" sldId="358"/>
            <ac:picMk id="7" creationId="{4810EA14-99AA-1EC8-FAFC-A3AEFC5C0A31}"/>
          </ac:picMkLst>
        </pc:picChg>
        <pc:picChg chg="del">
          <ac:chgData name="manjunath navale" userId="1f5f3c218e485f55" providerId="LiveId" clId="{BF30A971-CA5E-4DD8-A2A1-CD91309BF2E4}" dt="2023-10-01T13:41:44.065" v="1117" actId="21"/>
          <ac:picMkLst>
            <pc:docMk/>
            <pc:sldMk cId="2834723064" sldId="358"/>
            <ac:picMk id="8" creationId="{755BF589-1DB7-9861-D13A-B9D9CAFA92A4}"/>
          </ac:picMkLst>
        </pc:picChg>
      </pc:sldChg>
      <pc:sldChg chg="addSp delSp modSp add mod ord">
        <pc:chgData name="manjunath navale" userId="1f5f3c218e485f55" providerId="LiveId" clId="{BF30A971-CA5E-4DD8-A2A1-CD91309BF2E4}" dt="2023-10-01T16:59:00.800" v="4484"/>
        <pc:sldMkLst>
          <pc:docMk/>
          <pc:sldMk cId="1012222198" sldId="359"/>
        </pc:sldMkLst>
        <pc:spChg chg="mod">
          <ac:chgData name="manjunath navale" userId="1f5f3c218e485f55" providerId="LiveId" clId="{BF30A971-CA5E-4DD8-A2A1-CD91309BF2E4}" dt="2023-10-01T13:54:29.180" v="1335" actId="20577"/>
          <ac:spMkLst>
            <pc:docMk/>
            <pc:sldMk cId="1012222198" sldId="359"/>
            <ac:spMk id="2" creationId="{7DC3F818-6729-C1E4-56D2-C52885277783}"/>
          </ac:spMkLst>
        </pc:spChg>
        <pc:spChg chg="add del mod">
          <ac:chgData name="manjunath navale" userId="1f5f3c218e485f55" providerId="LiveId" clId="{BF30A971-CA5E-4DD8-A2A1-CD91309BF2E4}" dt="2023-10-01T13:42:09.036" v="1121"/>
          <ac:spMkLst>
            <pc:docMk/>
            <pc:sldMk cId="1012222198" sldId="359"/>
            <ac:spMk id="5" creationId="{C4B060B5-8090-CD5E-CF38-79E74ABB64C8}"/>
          </ac:spMkLst>
        </pc:spChg>
        <pc:spChg chg="mod">
          <ac:chgData name="manjunath navale" userId="1f5f3c218e485f55" providerId="LiveId" clId="{BF30A971-CA5E-4DD8-A2A1-CD91309BF2E4}" dt="2023-10-01T16:52:57.470" v="4458" actId="313"/>
          <ac:spMkLst>
            <pc:docMk/>
            <pc:sldMk cId="1012222198" sldId="359"/>
            <ac:spMk id="9" creationId="{B591D462-0FBD-969A-E68F-D76172C0F1BE}"/>
          </ac:spMkLst>
        </pc:spChg>
        <pc:spChg chg="add del mod">
          <ac:chgData name="manjunath navale" userId="1f5f3c218e485f55" providerId="LiveId" clId="{BF30A971-CA5E-4DD8-A2A1-CD91309BF2E4}" dt="2023-10-01T13:52:09.585" v="1267" actId="21"/>
          <ac:spMkLst>
            <pc:docMk/>
            <pc:sldMk cId="1012222198" sldId="359"/>
            <ac:spMk id="11" creationId="{3CB255AE-A2BA-896F-B22B-9127EAA174F8}"/>
          </ac:spMkLst>
        </pc:spChg>
        <pc:spChg chg="add mod">
          <ac:chgData name="manjunath navale" userId="1f5f3c218e485f55" providerId="LiveId" clId="{BF30A971-CA5E-4DD8-A2A1-CD91309BF2E4}" dt="2023-10-01T16:45:16.891" v="4413"/>
          <ac:spMkLst>
            <pc:docMk/>
            <pc:sldMk cId="1012222198" sldId="359"/>
            <ac:spMk id="12" creationId="{B835CAB5-0BC4-EBE9-FBC8-5D128A078416}"/>
          </ac:spMkLst>
        </pc:spChg>
        <pc:picChg chg="add del mod">
          <ac:chgData name="manjunath navale" userId="1f5f3c218e485f55" providerId="LiveId" clId="{BF30A971-CA5E-4DD8-A2A1-CD91309BF2E4}" dt="2023-10-01T13:56:29.482" v="1442" actId="1076"/>
          <ac:picMkLst>
            <pc:docMk/>
            <pc:sldMk cId="1012222198" sldId="359"/>
            <ac:picMk id="7" creationId="{86FF27B3-263D-7368-6E03-A2788CC32B8B}"/>
          </ac:picMkLst>
        </pc:picChg>
        <pc:picChg chg="del">
          <ac:chgData name="manjunath navale" userId="1f5f3c218e485f55" providerId="LiveId" clId="{BF30A971-CA5E-4DD8-A2A1-CD91309BF2E4}" dt="2023-10-01T13:42:00.770" v="1120" actId="21"/>
          <ac:picMkLst>
            <pc:docMk/>
            <pc:sldMk cId="1012222198" sldId="359"/>
            <ac:picMk id="8" creationId="{755BF589-1DB7-9861-D13A-B9D9CAFA92A4}"/>
          </ac:picMkLst>
        </pc:picChg>
      </pc:sldChg>
      <pc:sldChg chg="addSp delSp modSp add del mod">
        <pc:chgData name="manjunath navale" userId="1f5f3c218e485f55" providerId="LiveId" clId="{BF30A971-CA5E-4DD8-A2A1-CD91309BF2E4}" dt="2023-10-01T13:51:13.779" v="1246" actId="2696"/>
        <pc:sldMkLst>
          <pc:docMk/>
          <pc:sldMk cId="1670394004" sldId="360"/>
        </pc:sldMkLst>
        <pc:spChg chg="add del mod">
          <ac:chgData name="manjunath navale" userId="1f5f3c218e485f55" providerId="LiveId" clId="{BF30A971-CA5E-4DD8-A2A1-CD91309BF2E4}" dt="2023-10-01T13:42:30.273" v="1124"/>
          <ac:spMkLst>
            <pc:docMk/>
            <pc:sldMk cId="1670394004" sldId="360"/>
            <ac:spMk id="5" creationId="{DD38A9C2-4783-DF52-1D1E-608FFC908F30}"/>
          </ac:spMkLst>
        </pc:spChg>
        <pc:picChg chg="add mod">
          <ac:chgData name="manjunath navale" userId="1f5f3c218e485f55" providerId="LiveId" clId="{BF30A971-CA5E-4DD8-A2A1-CD91309BF2E4}" dt="2023-10-01T13:42:32.810" v="1125" actId="1076"/>
          <ac:picMkLst>
            <pc:docMk/>
            <pc:sldMk cId="1670394004" sldId="360"/>
            <ac:picMk id="7" creationId="{9006C714-8B96-6072-D948-701C301C7255}"/>
          </ac:picMkLst>
        </pc:picChg>
        <pc:picChg chg="del">
          <ac:chgData name="manjunath navale" userId="1f5f3c218e485f55" providerId="LiveId" clId="{BF30A971-CA5E-4DD8-A2A1-CD91309BF2E4}" dt="2023-10-01T13:42:16.940" v="1123" actId="21"/>
          <ac:picMkLst>
            <pc:docMk/>
            <pc:sldMk cId="1670394004" sldId="360"/>
            <ac:picMk id="8" creationId="{755BF589-1DB7-9861-D13A-B9D9CAFA92A4}"/>
          </ac:picMkLst>
        </pc:picChg>
      </pc:sldChg>
      <pc:sldChg chg="add del">
        <pc:chgData name="manjunath navale" userId="1f5f3c218e485f55" providerId="LiveId" clId="{BF30A971-CA5E-4DD8-A2A1-CD91309BF2E4}" dt="2023-10-01T13:46:17.816" v="1178" actId="47"/>
        <pc:sldMkLst>
          <pc:docMk/>
          <pc:sldMk cId="1263468607" sldId="361"/>
        </pc:sldMkLst>
      </pc:sldChg>
      <pc:sldChg chg="add del">
        <pc:chgData name="manjunath navale" userId="1f5f3c218e485f55" providerId="LiveId" clId="{BF30A971-CA5E-4DD8-A2A1-CD91309BF2E4}" dt="2023-10-01T13:46:17.816" v="1178" actId="47"/>
        <pc:sldMkLst>
          <pc:docMk/>
          <pc:sldMk cId="737219006" sldId="362"/>
        </pc:sldMkLst>
      </pc:sldChg>
      <pc:sldChg chg="add del">
        <pc:chgData name="manjunath navale" userId="1f5f3c218e485f55" providerId="LiveId" clId="{BF30A971-CA5E-4DD8-A2A1-CD91309BF2E4}" dt="2023-10-01T13:46:17.816" v="1178" actId="47"/>
        <pc:sldMkLst>
          <pc:docMk/>
          <pc:sldMk cId="612354039" sldId="363"/>
        </pc:sldMkLst>
      </pc:sldChg>
      <pc:sldChg chg="add del">
        <pc:chgData name="manjunath navale" userId="1f5f3c218e485f55" providerId="LiveId" clId="{BF30A971-CA5E-4DD8-A2A1-CD91309BF2E4}" dt="2023-10-01T13:46:17.816" v="1178" actId="47"/>
        <pc:sldMkLst>
          <pc:docMk/>
          <pc:sldMk cId="1825252300" sldId="364"/>
        </pc:sldMkLst>
      </pc:sldChg>
      <pc:sldChg chg="add del">
        <pc:chgData name="manjunath navale" userId="1f5f3c218e485f55" providerId="LiveId" clId="{BF30A971-CA5E-4DD8-A2A1-CD91309BF2E4}" dt="2023-10-01T13:46:10.525" v="1177" actId="2696"/>
        <pc:sldMkLst>
          <pc:docMk/>
          <pc:sldMk cId="2487466835" sldId="365"/>
        </pc:sldMkLst>
      </pc:sldChg>
      <pc:sldChg chg="add del">
        <pc:chgData name="manjunath navale" userId="1f5f3c218e485f55" providerId="LiveId" clId="{BF30A971-CA5E-4DD8-A2A1-CD91309BF2E4}" dt="2023-10-01T13:44:23.935" v="1130" actId="2696"/>
        <pc:sldMkLst>
          <pc:docMk/>
          <pc:sldMk cId="2086392021" sldId="366"/>
        </pc:sldMkLst>
      </pc:sldChg>
      <pc:sldChg chg="add del">
        <pc:chgData name="manjunath navale" userId="1f5f3c218e485f55" providerId="LiveId" clId="{BF30A971-CA5E-4DD8-A2A1-CD91309BF2E4}" dt="2023-10-01T13:44:21.312" v="1129" actId="2696"/>
        <pc:sldMkLst>
          <pc:docMk/>
          <pc:sldMk cId="4211711485" sldId="367"/>
        </pc:sldMkLst>
      </pc:sldChg>
      <pc:sldChg chg="add del">
        <pc:chgData name="manjunath navale" userId="1f5f3c218e485f55" providerId="LiveId" clId="{BF30A971-CA5E-4DD8-A2A1-CD91309BF2E4}" dt="2023-10-01T13:44:18.697" v="1128" actId="2696"/>
        <pc:sldMkLst>
          <pc:docMk/>
          <pc:sldMk cId="234792651" sldId="368"/>
        </pc:sldMkLst>
      </pc:sldChg>
      <pc:sldChg chg="add del">
        <pc:chgData name="manjunath navale" userId="1f5f3c218e485f55" providerId="LiveId" clId="{BF30A971-CA5E-4DD8-A2A1-CD91309BF2E4}" dt="2023-10-01T13:44:16.083" v="1127" actId="2696"/>
        <pc:sldMkLst>
          <pc:docMk/>
          <pc:sldMk cId="3609421246" sldId="369"/>
        </pc:sldMkLst>
      </pc:sldChg>
      <pc:sldChg chg="new del">
        <pc:chgData name="manjunath navale" userId="1f5f3c218e485f55" providerId="LiveId" clId="{BF30A971-CA5E-4DD8-A2A1-CD91309BF2E4}" dt="2023-10-01T13:27:37.626" v="993" actId="2696"/>
        <pc:sldMkLst>
          <pc:docMk/>
          <pc:sldMk cId="1133360705" sldId="370"/>
        </pc:sldMkLst>
      </pc:sldChg>
      <pc:sldChg chg="addSp delSp modSp new del">
        <pc:chgData name="manjunath navale" userId="1f5f3c218e485f55" providerId="LiveId" clId="{BF30A971-CA5E-4DD8-A2A1-CD91309BF2E4}" dt="2023-10-01T13:26:28.309" v="989" actId="2696"/>
        <pc:sldMkLst>
          <pc:docMk/>
          <pc:sldMk cId="1873509978" sldId="370"/>
        </pc:sldMkLst>
        <pc:spChg chg="del">
          <ac:chgData name="manjunath navale" userId="1f5f3c218e485f55" providerId="LiveId" clId="{BF30A971-CA5E-4DD8-A2A1-CD91309BF2E4}" dt="2023-10-01T13:26:23.092" v="988" actId="931"/>
          <ac:spMkLst>
            <pc:docMk/>
            <pc:sldMk cId="1873509978" sldId="370"/>
            <ac:spMk id="6" creationId="{8D95A889-FBAC-A44D-3DB8-99A4206819A3}"/>
          </ac:spMkLst>
        </pc:spChg>
        <pc:picChg chg="add mod">
          <ac:chgData name="manjunath navale" userId="1f5f3c218e485f55" providerId="LiveId" clId="{BF30A971-CA5E-4DD8-A2A1-CD91309BF2E4}" dt="2023-10-01T13:26:23.092" v="988" actId="931"/>
          <ac:picMkLst>
            <pc:docMk/>
            <pc:sldMk cId="1873509978" sldId="370"/>
            <ac:picMk id="8" creationId="{DF9457CB-8C84-1795-9A47-0E2F2963686C}"/>
          </ac:picMkLst>
        </pc:picChg>
      </pc:sldChg>
      <pc:sldChg chg="addSp delSp modSp new del mod">
        <pc:chgData name="manjunath navale" userId="1f5f3c218e485f55" providerId="LiveId" clId="{BF30A971-CA5E-4DD8-A2A1-CD91309BF2E4}" dt="2023-10-01T13:25:59.363" v="986" actId="2696"/>
        <pc:sldMkLst>
          <pc:docMk/>
          <pc:sldMk cId="3630863036" sldId="370"/>
        </pc:sldMkLst>
        <pc:spChg chg="del">
          <ac:chgData name="manjunath navale" userId="1f5f3c218e485f55" providerId="LiveId" clId="{BF30A971-CA5E-4DD8-A2A1-CD91309BF2E4}" dt="2023-10-01T13:23:35.807" v="966" actId="931"/>
          <ac:spMkLst>
            <pc:docMk/>
            <pc:sldMk cId="3630863036" sldId="370"/>
            <ac:spMk id="4" creationId="{B8194187-97FD-644F-FA3C-6890B1B3D7EC}"/>
          </ac:spMkLst>
        </pc:spChg>
        <pc:spChg chg="mod">
          <ac:chgData name="manjunath navale" userId="1f5f3c218e485f55" providerId="LiveId" clId="{BF30A971-CA5E-4DD8-A2A1-CD91309BF2E4}" dt="2023-10-01T13:25:32.244" v="982" actId="1076"/>
          <ac:spMkLst>
            <pc:docMk/>
            <pc:sldMk cId="3630863036" sldId="370"/>
            <ac:spMk id="5" creationId="{F292FE58-F07E-EFB3-34BA-C1C8B79FABF7}"/>
          </ac:spMkLst>
        </pc:spChg>
        <pc:spChg chg="mod">
          <ac:chgData name="manjunath navale" userId="1f5f3c218e485f55" providerId="LiveId" clId="{BF30A971-CA5E-4DD8-A2A1-CD91309BF2E4}" dt="2023-10-01T13:25:38.994" v="983" actId="1076"/>
          <ac:spMkLst>
            <pc:docMk/>
            <pc:sldMk cId="3630863036" sldId="370"/>
            <ac:spMk id="6" creationId="{59F64152-A5AA-E205-C74F-D78B7C4DF322}"/>
          </ac:spMkLst>
        </pc:spChg>
        <pc:picChg chg="add del mod">
          <ac:chgData name="manjunath navale" userId="1f5f3c218e485f55" providerId="LiveId" clId="{BF30A971-CA5E-4DD8-A2A1-CD91309BF2E4}" dt="2023-10-01T13:23:11.402" v="965" actId="21"/>
          <ac:picMkLst>
            <pc:docMk/>
            <pc:sldMk cId="3630863036" sldId="370"/>
            <ac:picMk id="7" creationId="{0A0FF4C8-27FE-EC61-5110-EF27A58BDC0E}"/>
          </ac:picMkLst>
        </pc:picChg>
        <pc:picChg chg="add mod">
          <ac:chgData name="manjunath navale" userId="1f5f3c218e485f55" providerId="LiveId" clId="{BF30A971-CA5E-4DD8-A2A1-CD91309BF2E4}" dt="2023-10-01T13:25:52.796" v="985" actId="1076"/>
          <ac:picMkLst>
            <pc:docMk/>
            <pc:sldMk cId="3630863036" sldId="370"/>
            <ac:picMk id="9" creationId="{FD605DFA-D820-A071-3043-26C5DF453BD6}"/>
          </ac:picMkLst>
        </pc:picChg>
      </pc:sldChg>
      <pc:sldChg chg="addSp delSp modSp new mod ord">
        <pc:chgData name="manjunath navale" userId="1f5f3c218e485f55" providerId="LiveId" clId="{BF30A971-CA5E-4DD8-A2A1-CD91309BF2E4}" dt="2023-10-01T16:55:25.017" v="4476"/>
        <pc:sldMkLst>
          <pc:docMk/>
          <pc:sldMk cId="292124539" sldId="371"/>
        </pc:sldMkLst>
        <pc:spChg chg="del mod">
          <ac:chgData name="manjunath navale" userId="1f5f3c218e485f55" providerId="LiveId" clId="{BF30A971-CA5E-4DD8-A2A1-CD91309BF2E4}" dt="2023-10-01T16:43:22.137" v="4387"/>
          <ac:spMkLst>
            <pc:docMk/>
            <pc:sldMk cId="292124539" sldId="371"/>
            <ac:spMk id="3" creationId="{F34A31C5-87BC-FE17-C736-235DD9A130F8}"/>
          </ac:spMkLst>
        </pc:spChg>
        <pc:spChg chg="del">
          <ac:chgData name="manjunath navale" userId="1f5f3c218e485f55" providerId="LiveId" clId="{BF30A971-CA5E-4DD8-A2A1-CD91309BF2E4}" dt="2023-10-01T13:26:55.154" v="992" actId="931"/>
          <ac:spMkLst>
            <pc:docMk/>
            <pc:sldMk cId="292124539" sldId="371"/>
            <ac:spMk id="4" creationId="{49F29933-66DE-B20A-0206-DF675CB88456}"/>
          </ac:spMkLst>
        </pc:spChg>
        <pc:spChg chg="del">
          <ac:chgData name="manjunath navale" userId="1f5f3c218e485f55" providerId="LiveId" clId="{BF30A971-CA5E-4DD8-A2A1-CD91309BF2E4}" dt="2023-10-01T15:17:43.922" v="3507" actId="21"/>
          <ac:spMkLst>
            <pc:docMk/>
            <pc:sldMk cId="292124539" sldId="371"/>
            <ac:spMk id="5" creationId="{98717710-3B6A-2302-E041-D8AB1B460BCD}"/>
          </ac:spMkLst>
        </pc:spChg>
        <pc:spChg chg="mod">
          <ac:chgData name="manjunath navale" userId="1f5f3c218e485f55" providerId="LiveId" clId="{BF30A971-CA5E-4DD8-A2A1-CD91309BF2E4}" dt="2023-10-01T15:17:28.185" v="3504" actId="14100"/>
          <ac:spMkLst>
            <pc:docMk/>
            <pc:sldMk cId="292124539" sldId="371"/>
            <ac:spMk id="6" creationId="{68A12A3E-CB98-7B6C-1BA1-A2ACEB6486DA}"/>
          </ac:spMkLst>
        </pc:spChg>
        <pc:spChg chg="add mod">
          <ac:chgData name="manjunath navale" userId="1f5f3c218e485f55" providerId="LiveId" clId="{BF30A971-CA5E-4DD8-A2A1-CD91309BF2E4}" dt="2023-10-01T15:19:10.315" v="3582" actId="20577"/>
          <ac:spMkLst>
            <pc:docMk/>
            <pc:sldMk cId="292124539" sldId="371"/>
            <ac:spMk id="9" creationId="{908C1077-CA59-7BEA-6391-E0387156CC20}"/>
          </ac:spMkLst>
        </pc:spChg>
        <pc:spChg chg="add del mod">
          <ac:chgData name="manjunath navale" userId="1f5f3c218e485f55" providerId="LiveId" clId="{BF30A971-CA5E-4DD8-A2A1-CD91309BF2E4}" dt="2023-10-01T16:43:16.501" v="4385"/>
          <ac:spMkLst>
            <pc:docMk/>
            <pc:sldMk cId="292124539" sldId="371"/>
            <ac:spMk id="10" creationId="{49A597F7-86D3-6AE0-13D6-32294E20651D}"/>
          </ac:spMkLst>
        </pc:spChg>
        <pc:spChg chg="add mod">
          <ac:chgData name="manjunath navale" userId="1f5f3c218e485f55" providerId="LiveId" clId="{BF30A971-CA5E-4DD8-A2A1-CD91309BF2E4}" dt="2023-10-01T16:43:22.137" v="4387"/>
          <ac:spMkLst>
            <pc:docMk/>
            <pc:sldMk cId="292124539" sldId="371"/>
            <ac:spMk id="11" creationId="{52289D5D-8D42-646D-0094-4A87385D228B}"/>
          </ac:spMkLst>
        </pc:spChg>
        <pc:picChg chg="add mod">
          <ac:chgData name="manjunath navale" userId="1f5f3c218e485f55" providerId="LiveId" clId="{BF30A971-CA5E-4DD8-A2A1-CD91309BF2E4}" dt="2023-10-01T15:17:39.160" v="3506" actId="14100"/>
          <ac:picMkLst>
            <pc:docMk/>
            <pc:sldMk cId="292124539" sldId="371"/>
            <ac:picMk id="8" creationId="{332D6558-1B7D-71BF-EB5F-0DA28593C2D9}"/>
          </ac:picMkLst>
        </pc:picChg>
      </pc:sldChg>
      <pc:sldChg chg="addSp delSp modSp new mod">
        <pc:chgData name="manjunath navale" userId="1f5f3c218e485f55" providerId="LiveId" clId="{BF30A971-CA5E-4DD8-A2A1-CD91309BF2E4}" dt="2023-10-01T16:43:34.266" v="4390"/>
        <pc:sldMkLst>
          <pc:docMk/>
          <pc:sldMk cId="329250075" sldId="372"/>
        </pc:sldMkLst>
        <pc:spChg chg="del mod">
          <ac:chgData name="manjunath navale" userId="1f5f3c218e485f55" providerId="LiveId" clId="{BF30A971-CA5E-4DD8-A2A1-CD91309BF2E4}" dt="2023-10-01T16:43:34.266" v="4390"/>
          <ac:spMkLst>
            <pc:docMk/>
            <pc:sldMk cId="329250075" sldId="372"/>
            <ac:spMk id="3" creationId="{D0FC0BA6-F4BE-E88C-4B88-061E66611733}"/>
          </ac:spMkLst>
        </pc:spChg>
        <pc:spChg chg="del">
          <ac:chgData name="manjunath navale" userId="1f5f3c218e485f55" providerId="LiveId" clId="{BF30A971-CA5E-4DD8-A2A1-CD91309BF2E4}" dt="2023-10-01T13:27:49.349" v="995" actId="931"/>
          <ac:spMkLst>
            <pc:docMk/>
            <pc:sldMk cId="329250075" sldId="372"/>
            <ac:spMk id="4" creationId="{E8B09BFC-FE41-C6A0-5BE4-F9BE750958CD}"/>
          </ac:spMkLst>
        </pc:spChg>
        <pc:spChg chg="del">
          <ac:chgData name="manjunath navale" userId="1f5f3c218e485f55" providerId="LiveId" clId="{BF30A971-CA5E-4DD8-A2A1-CD91309BF2E4}" dt="2023-10-01T15:12:06.035" v="3324" actId="21"/>
          <ac:spMkLst>
            <pc:docMk/>
            <pc:sldMk cId="329250075" sldId="372"/>
            <ac:spMk id="5" creationId="{6133ABC6-A10D-BB57-A8AD-84701FF927BE}"/>
          </ac:spMkLst>
        </pc:spChg>
        <pc:spChg chg="mod">
          <ac:chgData name="manjunath navale" userId="1f5f3c218e485f55" providerId="LiveId" clId="{BF30A971-CA5E-4DD8-A2A1-CD91309BF2E4}" dt="2023-10-01T15:14:35.390" v="3355" actId="255"/>
          <ac:spMkLst>
            <pc:docMk/>
            <pc:sldMk cId="329250075" sldId="372"/>
            <ac:spMk id="6" creationId="{4014CAC7-5AB2-73E0-8D8A-2BBAE6E22C70}"/>
          </ac:spMkLst>
        </pc:spChg>
        <pc:spChg chg="add del mod">
          <ac:chgData name="manjunath navale" userId="1f5f3c218e485f55" providerId="LiveId" clId="{BF30A971-CA5E-4DD8-A2A1-CD91309BF2E4}" dt="2023-10-01T13:29:31.357" v="1000" actId="931"/>
          <ac:spMkLst>
            <pc:docMk/>
            <pc:sldMk cId="329250075" sldId="372"/>
            <ac:spMk id="10" creationId="{B78D4DCC-F656-2673-C4AD-71B0F8FF8762}"/>
          </ac:spMkLst>
        </pc:spChg>
        <pc:spChg chg="add mod">
          <ac:chgData name="manjunath navale" userId="1f5f3c218e485f55" providerId="LiveId" clId="{BF30A971-CA5E-4DD8-A2A1-CD91309BF2E4}" dt="2023-10-01T15:18:35.448" v="3519" actId="313"/>
          <ac:spMkLst>
            <pc:docMk/>
            <pc:sldMk cId="329250075" sldId="372"/>
            <ac:spMk id="13" creationId="{FE798E07-6184-D6BE-CAC7-C731DE6F50FE}"/>
          </ac:spMkLst>
        </pc:spChg>
        <pc:spChg chg="add mod">
          <ac:chgData name="manjunath navale" userId="1f5f3c218e485f55" providerId="LiveId" clId="{BF30A971-CA5E-4DD8-A2A1-CD91309BF2E4}" dt="2023-10-01T16:43:34.266" v="4390"/>
          <ac:spMkLst>
            <pc:docMk/>
            <pc:sldMk cId="329250075" sldId="372"/>
            <ac:spMk id="14" creationId="{5A56EA7A-3DF4-08AE-800F-07BF6223B911}"/>
          </ac:spMkLst>
        </pc:spChg>
        <pc:picChg chg="add del mod">
          <ac:chgData name="manjunath navale" userId="1f5f3c218e485f55" providerId="LiveId" clId="{BF30A971-CA5E-4DD8-A2A1-CD91309BF2E4}" dt="2023-10-01T13:28:20.528" v="999" actId="21"/>
          <ac:picMkLst>
            <pc:docMk/>
            <pc:sldMk cId="329250075" sldId="372"/>
            <ac:picMk id="8" creationId="{602E9454-A0FB-4838-5BFF-FED595374CF8}"/>
          </ac:picMkLst>
        </pc:picChg>
        <pc:picChg chg="add mod">
          <ac:chgData name="manjunath navale" userId="1f5f3c218e485f55" providerId="LiveId" clId="{BF30A971-CA5E-4DD8-A2A1-CD91309BF2E4}" dt="2023-10-01T15:22:18.993" v="3736" actId="14100"/>
          <ac:picMkLst>
            <pc:docMk/>
            <pc:sldMk cId="329250075" sldId="372"/>
            <ac:picMk id="12" creationId="{6DFC6D7F-79DE-1FEF-12E3-A9EF02A2BE8E}"/>
          </ac:picMkLst>
        </pc:picChg>
      </pc:sldChg>
      <pc:sldChg chg="addSp delSp modSp new mod ord">
        <pc:chgData name="manjunath navale" userId="1f5f3c218e485f55" providerId="LiveId" clId="{BF30A971-CA5E-4DD8-A2A1-CD91309BF2E4}" dt="2023-10-01T16:51:08.527" v="4455"/>
        <pc:sldMkLst>
          <pc:docMk/>
          <pc:sldMk cId="2509760060" sldId="373"/>
        </pc:sldMkLst>
        <pc:spChg chg="del mod">
          <ac:chgData name="manjunath navale" userId="1f5f3c218e485f55" providerId="LiveId" clId="{BF30A971-CA5E-4DD8-A2A1-CD91309BF2E4}" dt="2023-10-01T16:43:55.991" v="4398"/>
          <ac:spMkLst>
            <pc:docMk/>
            <pc:sldMk cId="2509760060" sldId="373"/>
            <ac:spMk id="3" creationId="{D94EAF16-2339-6CB1-2E84-962F5AEC9730}"/>
          </ac:spMkLst>
        </pc:spChg>
        <pc:spChg chg="del">
          <ac:chgData name="manjunath navale" userId="1f5f3c218e485f55" providerId="LiveId" clId="{BF30A971-CA5E-4DD8-A2A1-CD91309BF2E4}" dt="2023-10-01T13:29:53.599" v="1002" actId="931"/>
          <ac:spMkLst>
            <pc:docMk/>
            <pc:sldMk cId="2509760060" sldId="373"/>
            <ac:spMk id="4" creationId="{599270DD-2513-DEF7-F62D-5A80E6C7F6E2}"/>
          </ac:spMkLst>
        </pc:spChg>
        <pc:spChg chg="del">
          <ac:chgData name="manjunath navale" userId="1f5f3c218e485f55" providerId="LiveId" clId="{BF30A971-CA5E-4DD8-A2A1-CD91309BF2E4}" dt="2023-10-01T15:05:47.165" v="3027" actId="21"/>
          <ac:spMkLst>
            <pc:docMk/>
            <pc:sldMk cId="2509760060" sldId="373"/>
            <ac:spMk id="5" creationId="{2238AA3A-B32B-A5E3-461F-5A99C555FE10}"/>
          </ac:spMkLst>
        </pc:spChg>
        <pc:spChg chg="mod">
          <ac:chgData name="manjunath navale" userId="1f5f3c218e485f55" providerId="LiveId" clId="{BF30A971-CA5E-4DD8-A2A1-CD91309BF2E4}" dt="2023-10-01T15:07:29.306" v="3103" actId="255"/>
          <ac:spMkLst>
            <pc:docMk/>
            <pc:sldMk cId="2509760060" sldId="373"/>
            <ac:spMk id="6" creationId="{C7E12B4C-44D3-83F4-8242-65E5D2F744DC}"/>
          </ac:spMkLst>
        </pc:spChg>
        <pc:spChg chg="add mod">
          <ac:chgData name="manjunath navale" userId="1f5f3c218e485f55" providerId="LiveId" clId="{BF30A971-CA5E-4DD8-A2A1-CD91309BF2E4}" dt="2023-10-01T15:10:17.087" v="3267" actId="255"/>
          <ac:spMkLst>
            <pc:docMk/>
            <pc:sldMk cId="2509760060" sldId="373"/>
            <ac:spMk id="9" creationId="{2FEED2DE-F722-C9EE-C34B-36C229E5DA13}"/>
          </ac:spMkLst>
        </pc:spChg>
        <pc:spChg chg="add del mod">
          <ac:chgData name="manjunath navale" userId="1f5f3c218e485f55" providerId="LiveId" clId="{BF30A971-CA5E-4DD8-A2A1-CD91309BF2E4}" dt="2023-10-01T16:43:53.716" v="4396"/>
          <ac:spMkLst>
            <pc:docMk/>
            <pc:sldMk cId="2509760060" sldId="373"/>
            <ac:spMk id="10" creationId="{936DC7C7-4A7F-4F0F-401C-6CBD8C2FD347}"/>
          </ac:spMkLst>
        </pc:spChg>
        <pc:spChg chg="add mod">
          <ac:chgData name="manjunath navale" userId="1f5f3c218e485f55" providerId="LiveId" clId="{BF30A971-CA5E-4DD8-A2A1-CD91309BF2E4}" dt="2023-10-01T16:43:55.991" v="4398"/>
          <ac:spMkLst>
            <pc:docMk/>
            <pc:sldMk cId="2509760060" sldId="373"/>
            <ac:spMk id="11" creationId="{17307195-B109-691B-9A8C-BFE88DE39869}"/>
          </ac:spMkLst>
        </pc:spChg>
        <pc:picChg chg="add mod">
          <ac:chgData name="manjunath navale" userId="1f5f3c218e485f55" providerId="LiveId" clId="{BF30A971-CA5E-4DD8-A2A1-CD91309BF2E4}" dt="2023-10-01T15:07:44.459" v="3107" actId="14100"/>
          <ac:picMkLst>
            <pc:docMk/>
            <pc:sldMk cId="2509760060" sldId="373"/>
            <ac:picMk id="8" creationId="{4D849926-DD19-E59B-98C7-B25DED2EEFF2}"/>
          </ac:picMkLst>
        </pc:picChg>
      </pc:sldChg>
      <pc:sldChg chg="addSp delSp modSp new mod ord">
        <pc:chgData name="manjunath navale" userId="1f5f3c218e485f55" providerId="LiveId" clId="{BF30A971-CA5E-4DD8-A2A1-CD91309BF2E4}" dt="2023-10-01T16:55:59.949" v="4482"/>
        <pc:sldMkLst>
          <pc:docMk/>
          <pc:sldMk cId="1507755500" sldId="374"/>
        </pc:sldMkLst>
        <pc:spChg chg="del mod">
          <ac:chgData name="manjunath navale" userId="1f5f3c218e485f55" providerId="LiveId" clId="{BF30A971-CA5E-4DD8-A2A1-CD91309BF2E4}" dt="2023-10-01T16:44:43.930" v="4404"/>
          <ac:spMkLst>
            <pc:docMk/>
            <pc:sldMk cId="1507755500" sldId="374"/>
            <ac:spMk id="3" creationId="{1216459A-C2A0-5E92-F40D-16EEA888C5DF}"/>
          </ac:spMkLst>
        </pc:spChg>
        <pc:spChg chg="del">
          <ac:chgData name="manjunath navale" userId="1f5f3c218e485f55" providerId="LiveId" clId="{BF30A971-CA5E-4DD8-A2A1-CD91309BF2E4}" dt="2023-10-01T13:32:58.823" v="1032"/>
          <ac:spMkLst>
            <pc:docMk/>
            <pc:sldMk cId="1507755500" sldId="374"/>
            <ac:spMk id="4" creationId="{FE72BB54-5273-32AE-62B6-717F6539814C}"/>
          </ac:spMkLst>
        </pc:spChg>
        <pc:spChg chg="del mod">
          <ac:chgData name="manjunath navale" userId="1f5f3c218e485f55" providerId="LiveId" clId="{BF30A971-CA5E-4DD8-A2A1-CD91309BF2E4}" dt="2023-10-01T14:39:54.656" v="2606" actId="21"/>
          <ac:spMkLst>
            <pc:docMk/>
            <pc:sldMk cId="1507755500" sldId="374"/>
            <ac:spMk id="5" creationId="{5F826B4A-E21D-3896-C2A6-40D43C216717}"/>
          </ac:spMkLst>
        </pc:spChg>
        <pc:spChg chg="mod">
          <ac:chgData name="manjunath navale" userId="1f5f3c218e485f55" providerId="LiveId" clId="{BF30A971-CA5E-4DD8-A2A1-CD91309BF2E4}" dt="2023-10-01T14:38:40.010" v="2584" actId="1076"/>
          <ac:spMkLst>
            <pc:docMk/>
            <pc:sldMk cId="1507755500" sldId="374"/>
            <ac:spMk id="6" creationId="{28E37A83-923D-FBAD-A7B0-B0096FB26426}"/>
          </ac:spMkLst>
        </pc:spChg>
        <pc:spChg chg="add del mod">
          <ac:chgData name="manjunath navale" userId="1f5f3c218e485f55" providerId="LiveId" clId="{BF30A971-CA5E-4DD8-A2A1-CD91309BF2E4}" dt="2023-10-01T14:40:00.896" v="2607" actId="21"/>
          <ac:spMkLst>
            <pc:docMk/>
            <pc:sldMk cId="1507755500" sldId="374"/>
            <ac:spMk id="9" creationId="{2E69BBBC-33EA-057E-9B73-9C1EF08B353E}"/>
          </ac:spMkLst>
        </pc:spChg>
        <pc:spChg chg="add mod">
          <ac:chgData name="manjunath navale" userId="1f5f3c218e485f55" providerId="LiveId" clId="{BF30A971-CA5E-4DD8-A2A1-CD91309BF2E4}" dt="2023-10-01T14:41:47.125" v="2689" actId="20577"/>
          <ac:spMkLst>
            <pc:docMk/>
            <pc:sldMk cId="1507755500" sldId="374"/>
            <ac:spMk id="10" creationId="{D0A431BC-3AAA-1895-2CD8-AB74BE24AE23}"/>
          </ac:spMkLst>
        </pc:spChg>
        <pc:spChg chg="add mod">
          <ac:chgData name="manjunath navale" userId="1f5f3c218e485f55" providerId="LiveId" clId="{BF30A971-CA5E-4DD8-A2A1-CD91309BF2E4}" dt="2023-10-01T16:44:43.930" v="4404"/>
          <ac:spMkLst>
            <pc:docMk/>
            <pc:sldMk cId="1507755500" sldId="374"/>
            <ac:spMk id="11" creationId="{FD98634B-20D8-CBD0-4F5A-0393C9022DE4}"/>
          </ac:spMkLst>
        </pc:spChg>
        <pc:picChg chg="add mod">
          <ac:chgData name="manjunath navale" userId="1f5f3c218e485f55" providerId="LiveId" clId="{BF30A971-CA5E-4DD8-A2A1-CD91309BF2E4}" dt="2023-10-01T14:39:16.246" v="2591" actId="14100"/>
          <ac:picMkLst>
            <pc:docMk/>
            <pc:sldMk cId="1507755500" sldId="374"/>
            <ac:picMk id="7" creationId="{0E4B8215-B0A6-46E6-EBEE-F0B1594726BB}"/>
          </ac:picMkLst>
        </pc:picChg>
      </pc:sldChg>
      <pc:sldChg chg="addSp delSp modSp new del mod ord">
        <pc:chgData name="manjunath navale" userId="1f5f3c218e485f55" providerId="LiveId" clId="{BF30A971-CA5E-4DD8-A2A1-CD91309BF2E4}" dt="2023-10-01T14:59:52.439" v="2913" actId="2696"/>
        <pc:sldMkLst>
          <pc:docMk/>
          <pc:sldMk cId="871454322" sldId="375"/>
        </pc:sldMkLst>
        <pc:spChg chg="del">
          <ac:chgData name="manjunath navale" userId="1f5f3c218e485f55" providerId="LiveId" clId="{BF30A971-CA5E-4DD8-A2A1-CD91309BF2E4}" dt="2023-10-01T13:33:15.705" v="1035"/>
          <ac:spMkLst>
            <pc:docMk/>
            <pc:sldMk cId="871454322" sldId="375"/>
            <ac:spMk id="4" creationId="{8F02B3BF-8598-4BE4-5B3A-9C73530C1A38}"/>
          </ac:spMkLst>
        </pc:spChg>
        <pc:spChg chg="add mod">
          <ac:chgData name="manjunath navale" userId="1f5f3c218e485f55" providerId="LiveId" clId="{BF30A971-CA5E-4DD8-A2A1-CD91309BF2E4}" dt="2023-10-01T14:42:58.697" v="2698" actId="21"/>
          <ac:spMkLst>
            <pc:docMk/>
            <pc:sldMk cId="871454322" sldId="375"/>
            <ac:spMk id="11" creationId="{5CD611E0-0653-FE49-EAAF-941D08B8AC17}"/>
          </ac:spMkLst>
        </pc:spChg>
        <pc:picChg chg="add del mod">
          <ac:chgData name="manjunath navale" userId="1f5f3c218e485f55" providerId="LiveId" clId="{BF30A971-CA5E-4DD8-A2A1-CD91309BF2E4}" dt="2023-10-01T14:42:58.697" v="2698" actId="21"/>
          <ac:picMkLst>
            <pc:docMk/>
            <pc:sldMk cId="871454322" sldId="375"/>
            <ac:picMk id="7" creationId="{3D1316BE-0585-3B10-74D5-D041A0A6F1AD}"/>
          </ac:picMkLst>
        </pc:picChg>
        <pc:picChg chg="add del mod">
          <ac:chgData name="manjunath navale" userId="1f5f3c218e485f55" providerId="LiveId" clId="{BF30A971-CA5E-4DD8-A2A1-CD91309BF2E4}" dt="2023-10-01T14:42:33.480" v="2692" actId="21"/>
          <ac:picMkLst>
            <pc:docMk/>
            <pc:sldMk cId="871454322" sldId="375"/>
            <ac:picMk id="9" creationId="{FBEC9784-C5F0-6928-113E-DC97F233638F}"/>
          </ac:picMkLst>
        </pc:picChg>
      </pc:sldChg>
      <pc:sldChg chg="addSp delSp modSp new mod ord">
        <pc:chgData name="manjunath navale" userId="1f5f3c218e485f55" providerId="LiveId" clId="{BF30A971-CA5E-4DD8-A2A1-CD91309BF2E4}" dt="2023-10-01T16:51:33.862" v="4457"/>
        <pc:sldMkLst>
          <pc:docMk/>
          <pc:sldMk cId="1858151831" sldId="376"/>
        </pc:sldMkLst>
        <pc:spChg chg="mod">
          <ac:chgData name="manjunath navale" userId="1f5f3c218e485f55" providerId="LiveId" clId="{BF30A971-CA5E-4DD8-A2A1-CD91309BF2E4}" dt="2023-10-01T14:26:16.651" v="2237" actId="1076"/>
          <ac:spMkLst>
            <pc:docMk/>
            <pc:sldMk cId="1858151831" sldId="376"/>
            <ac:spMk id="2" creationId="{D81074F8-7FD9-C57D-5B1F-3A13B87C67FC}"/>
          </ac:spMkLst>
        </pc:spChg>
        <pc:spChg chg="del">
          <ac:chgData name="manjunath navale" userId="1f5f3c218e485f55" providerId="LiveId" clId="{BF30A971-CA5E-4DD8-A2A1-CD91309BF2E4}" dt="2023-10-01T13:39:33.350" v="1096"/>
          <ac:spMkLst>
            <pc:docMk/>
            <pc:sldMk cId="1858151831" sldId="376"/>
            <ac:spMk id="3" creationId="{71835600-8302-6FA6-E15D-54DA56ABC67C}"/>
          </ac:spMkLst>
        </pc:spChg>
        <pc:spChg chg="mod">
          <ac:chgData name="manjunath navale" userId="1f5f3c218e485f55" providerId="LiveId" clId="{BF30A971-CA5E-4DD8-A2A1-CD91309BF2E4}" dt="2023-10-01T14:25:46.281" v="2233" actId="20577"/>
          <ac:spMkLst>
            <pc:docMk/>
            <pc:sldMk cId="1858151831" sldId="376"/>
            <ac:spMk id="5" creationId="{0796913A-0CB7-7CE1-76F7-5BA6EC7A39C9}"/>
          </ac:spMkLst>
        </pc:spChg>
        <pc:spChg chg="del">
          <ac:chgData name="manjunath navale" userId="1f5f3c218e485f55" providerId="LiveId" clId="{BF30A971-CA5E-4DD8-A2A1-CD91309BF2E4}" dt="2023-10-01T13:39:04.962" v="1090" actId="931"/>
          <ac:spMkLst>
            <pc:docMk/>
            <pc:sldMk cId="1858151831" sldId="376"/>
            <ac:spMk id="6" creationId="{70BA015B-7CCB-8066-A4FD-4F4DBA4F41D5}"/>
          </ac:spMkLst>
        </pc:spChg>
        <pc:spChg chg="add del mod">
          <ac:chgData name="manjunath navale" userId="1f5f3c218e485f55" providerId="LiveId" clId="{BF30A971-CA5E-4DD8-A2A1-CD91309BF2E4}" dt="2023-10-01T13:39:15.790" v="1092"/>
          <ac:spMkLst>
            <pc:docMk/>
            <pc:sldMk cId="1858151831" sldId="376"/>
            <ac:spMk id="10" creationId="{EE858E70-0BD1-8D95-D580-10FCD537A3E2}"/>
          </ac:spMkLst>
        </pc:spChg>
        <pc:spChg chg="add del mod">
          <ac:chgData name="manjunath navale" userId="1f5f3c218e485f55" providerId="LiveId" clId="{BF30A971-CA5E-4DD8-A2A1-CD91309BF2E4}" dt="2023-10-01T13:39:26.519" v="1095" actId="21"/>
          <ac:spMkLst>
            <pc:docMk/>
            <pc:sldMk cId="1858151831" sldId="376"/>
            <ac:spMk id="14" creationId="{A4761B1C-EF3A-3A11-386F-9F7555D7A8B8}"/>
          </ac:spMkLst>
        </pc:spChg>
        <pc:spChg chg="add mod">
          <ac:chgData name="manjunath navale" userId="1f5f3c218e485f55" providerId="LiveId" clId="{BF30A971-CA5E-4DD8-A2A1-CD91309BF2E4}" dt="2023-10-01T14:34:57.804" v="2429" actId="1076"/>
          <ac:spMkLst>
            <pc:docMk/>
            <pc:sldMk cId="1858151831" sldId="376"/>
            <ac:spMk id="17" creationId="{1DA79527-CC04-7D1F-D169-36283038D424}"/>
          </ac:spMkLst>
        </pc:spChg>
        <pc:picChg chg="add del mod">
          <ac:chgData name="manjunath navale" userId="1f5f3c218e485f55" providerId="LiveId" clId="{BF30A971-CA5E-4DD8-A2A1-CD91309BF2E4}" dt="2023-10-01T13:39:08.279" v="1091" actId="21"/>
          <ac:picMkLst>
            <pc:docMk/>
            <pc:sldMk cId="1858151831" sldId="376"/>
            <ac:picMk id="8" creationId="{E35E89A3-9717-78F6-FAB2-32FD460D7CF7}"/>
          </ac:picMkLst>
        </pc:picChg>
        <pc:picChg chg="add del mod">
          <ac:chgData name="manjunath navale" userId="1f5f3c218e485f55" providerId="LiveId" clId="{BF30A971-CA5E-4DD8-A2A1-CD91309BF2E4}" dt="2023-10-01T13:39:23.349" v="1094" actId="21"/>
          <ac:picMkLst>
            <pc:docMk/>
            <pc:sldMk cId="1858151831" sldId="376"/>
            <ac:picMk id="12" creationId="{D4432430-61D3-2B92-8B93-BDD1368648A7}"/>
          </ac:picMkLst>
        </pc:picChg>
        <pc:picChg chg="add mod">
          <ac:chgData name="manjunath navale" userId="1f5f3c218e485f55" providerId="LiveId" clId="{BF30A971-CA5E-4DD8-A2A1-CD91309BF2E4}" dt="2023-10-01T14:26:05.102" v="2236" actId="14100"/>
          <ac:picMkLst>
            <pc:docMk/>
            <pc:sldMk cId="1858151831" sldId="376"/>
            <ac:picMk id="16" creationId="{1658E458-810C-6E63-437E-A0438C9099CE}"/>
          </ac:picMkLst>
        </pc:picChg>
      </pc:sldChg>
      <pc:sldChg chg="addSp delSp modSp new del mod">
        <pc:chgData name="manjunath navale" userId="1f5f3c218e485f55" providerId="LiveId" clId="{BF30A971-CA5E-4DD8-A2A1-CD91309BF2E4}" dt="2023-10-01T13:38:49.365" v="1086" actId="2696"/>
        <pc:sldMkLst>
          <pc:docMk/>
          <pc:sldMk cId="2169944992" sldId="376"/>
        </pc:sldMkLst>
        <pc:spChg chg="add del">
          <ac:chgData name="manjunath navale" userId="1f5f3c218e485f55" providerId="LiveId" clId="{BF30A971-CA5E-4DD8-A2A1-CD91309BF2E4}" dt="2023-10-01T13:36:31.281" v="1066" actId="931"/>
          <ac:spMkLst>
            <pc:docMk/>
            <pc:sldMk cId="2169944992" sldId="376"/>
            <ac:spMk id="4" creationId="{5A9C239E-FF47-4D69-E400-7576D24D43AA}"/>
          </ac:spMkLst>
        </pc:spChg>
        <pc:picChg chg="add del mod">
          <ac:chgData name="manjunath navale" userId="1f5f3c218e485f55" providerId="LiveId" clId="{BF30A971-CA5E-4DD8-A2A1-CD91309BF2E4}" dt="2023-10-01T13:34:15.068" v="1054"/>
          <ac:picMkLst>
            <pc:docMk/>
            <pc:sldMk cId="2169944992" sldId="376"/>
            <ac:picMk id="7" creationId="{C418D409-E033-D631-182F-6D0AE69ADA14}"/>
          </ac:picMkLst>
        </pc:picChg>
        <pc:picChg chg="add del mod">
          <ac:chgData name="manjunath navale" userId="1f5f3c218e485f55" providerId="LiveId" clId="{BF30A971-CA5E-4DD8-A2A1-CD91309BF2E4}" dt="2023-10-01T13:34:11.774" v="1052"/>
          <ac:picMkLst>
            <pc:docMk/>
            <pc:sldMk cId="2169944992" sldId="376"/>
            <ac:picMk id="8" creationId="{83FC003A-F7EC-8231-1BEE-E8425D54ADB0}"/>
          </ac:picMkLst>
        </pc:picChg>
        <pc:picChg chg="add del mod">
          <ac:chgData name="manjunath navale" userId="1f5f3c218e485f55" providerId="LiveId" clId="{BF30A971-CA5E-4DD8-A2A1-CD91309BF2E4}" dt="2023-10-01T13:35:05.982" v="1057" actId="931"/>
          <ac:picMkLst>
            <pc:docMk/>
            <pc:sldMk cId="2169944992" sldId="376"/>
            <ac:picMk id="10" creationId="{AE47AA2B-508C-93A7-6EFB-0476209F8B1A}"/>
          </ac:picMkLst>
        </pc:picChg>
        <pc:picChg chg="add mod">
          <ac:chgData name="manjunath navale" userId="1f5f3c218e485f55" providerId="LiveId" clId="{BF30A971-CA5E-4DD8-A2A1-CD91309BF2E4}" dt="2023-10-01T13:36:31.281" v="1066" actId="931"/>
          <ac:picMkLst>
            <pc:docMk/>
            <pc:sldMk cId="2169944992" sldId="376"/>
            <ac:picMk id="12" creationId="{449CD5D9-6BA7-BD8A-9F8D-CE99003720AE}"/>
          </ac:picMkLst>
        </pc:picChg>
      </pc:sldChg>
      <pc:sldChg chg="addSp delSp modSp new del">
        <pc:chgData name="manjunath navale" userId="1f5f3c218e485f55" providerId="LiveId" clId="{BF30A971-CA5E-4DD8-A2A1-CD91309BF2E4}" dt="2023-10-01T13:38:52.168" v="1087" actId="2696"/>
        <pc:sldMkLst>
          <pc:docMk/>
          <pc:sldMk cId="1072473543" sldId="377"/>
        </pc:sldMkLst>
        <pc:spChg chg="del">
          <ac:chgData name="manjunath navale" userId="1f5f3c218e485f55" providerId="LiveId" clId="{BF30A971-CA5E-4DD8-A2A1-CD91309BF2E4}" dt="2023-10-01T13:36:44.478" v="1068" actId="931"/>
          <ac:spMkLst>
            <pc:docMk/>
            <pc:sldMk cId="1072473543" sldId="377"/>
            <ac:spMk id="4" creationId="{A8076E83-D650-7969-C4A7-627ADBDA00A4}"/>
          </ac:spMkLst>
        </pc:spChg>
        <pc:picChg chg="add mod">
          <ac:chgData name="manjunath navale" userId="1f5f3c218e485f55" providerId="LiveId" clId="{BF30A971-CA5E-4DD8-A2A1-CD91309BF2E4}" dt="2023-10-01T13:36:44.478" v="1068" actId="931"/>
          <ac:picMkLst>
            <pc:docMk/>
            <pc:sldMk cId="1072473543" sldId="377"/>
            <ac:picMk id="8" creationId="{37B37158-2206-7544-5EBD-7B805CB7D4C5}"/>
          </ac:picMkLst>
        </pc:picChg>
      </pc:sldChg>
      <pc:sldChg chg="addSp delSp modSp new mod">
        <pc:chgData name="manjunath navale" userId="1f5f3c218e485f55" providerId="LiveId" clId="{BF30A971-CA5E-4DD8-A2A1-CD91309BF2E4}" dt="2023-10-01T16:44:57.981" v="4407"/>
        <pc:sldMkLst>
          <pc:docMk/>
          <pc:sldMk cId="3490308681" sldId="377"/>
        </pc:sldMkLst>
        <pc:spChg chg="del">
          <ac:chgData name="manjunath navale" userId="1f5f3c218e485f55" providerId="LiveId" clId="{BF30A971-CA5E-4DD8-A2A1-CD91309BF2E4}" dt="2023-10-01T14:17:14.301" v="1993" actId="21"/>
          <ac:spMkLst>
            <pc:docMk/>
            <pc:sldMk cId="3490308681" sldId="377"/>
            <ac:spMk id="2" creationId="{CBE97482-D768-5482-F76E-739805DCB36E}"/>
          </ac:spMkLst>
        </pc:spChg>
        <pc:spChg chg="del">
          <ac:chgData name="manjunath navale" userId="1f5f3c218e485f55" providerId="LiveId" clId="{BF30A971-CA5E-4DD8-A2A1-CD91309BF2E4}" dt="2023-10-01T13:40:05.783" v="1103"/>
          <ac:spMkLst>
            <pc:docMk/>
            <pc:sldMk cId="3490308681" sldId="377"/>
            <ac:spMk id="3" creationId="{EADF166F-BEDC-1237-C84A-CA8C71894BB6}"/>
          </ac:spMkLst>
        </pc:spChg>
        <pc:spChg chg="del mod">
          <ac:chgData name="manjunath navale" userId="1f5f3c218e485f55" providerId="LiveId" clId="{BF30A971-CA5E-4DD8-A2A1-CD91309BF2E4}" dt="2023-10-01T16:44:57.981" v="4407"/>
          <ac:spMkLst>
            <pc:docMk/>
            <pc:sldMk cId="3490308681" sldId="377"/>
            <ac:spMk id="5" creationId="{53E83A22-3683-075C-446E-54B1C0A7E4FC}"/>
          </ac:spMkLst>
        </pc:spChg>
        <pc:spChg chg="del">
          <ac:chgData name="manjunath navale" userId="1f5f3c218e485f55" providerId="LiveId" clId="{BF30A971-CA5E-4DD8-A2A1-CD91309BF2E4}" dt="2023-10-01T13:39:58.849" v="1102" actId="21"/>
          <ac:spMkLst>
            <pc:docMk/>
            <pc:sldMk cId="3490308681" sldId="377"/>
            <ac:spMk id="6" creationId="{11BA964B-CBC0-1C56-486E-E4E341F11FC3}"/>
          </ac:spMkLst>
        </pc:spChg>
        <pc:spChg chg="add mod">
          <ac:chgData name="manjunath navale" userId="1f5f3c218e485f55" providerId="LiveId" clId="{BF30A971-CA5E-4DD8-A2A1-CD91309BF2E4}" dt="2023-10-01T14:18:23.044" v="2000" actId="1076"/>
          <ac:spMkLst>
            <pc:docMk/>
            <pc:sldMk cId="3490308681" sldId="377"/>
            <ac:spMk id="9" creationId="{A7C5C874-8DA1-A3E2-7204-C65707AA47CC}"/>
          </ac:spMkLst>
        </pc:spChg>
        <pc:spChg chg="add mod">
          <ac:chgData name="manjunath navale" userId="1f5f3c218e485f55" providerId="LiveId" clId="{BF30A971-CA5E-4DD8-A2A1-CD91309BF2E4}" dt="2023-10-01T14:34:10.568" v="2424" actId="1076"/>
          <ac:spMkLst>
            <pc:docMk/>
            <pc:sldMk cId="3490308681" sldId="377"/>
            <ac:spMk id="10" creationId="{99851A63-0372-6A87-9607-929BCDC77FFD}"/>
          </ac:spMkLst>
        </pc:spChg>
        <pc:spChg chg="add mod">
          <ac:chgData name="manjunath navale" userId="1f5f3c218e485f55" providerId="LiveId" clId="{BF30A971-CA5E-4DD8-A2A1-CD91309BF2E4}" dt="2023-10-01T16:44:57.981" v="4407"/>
          <ac:spMkLst>
            <pc:docMk/>
            <pc:sldMk cId="3490308681" sldId="377"/>
            <ac:spMk id="11" creationId="{5028B7BE-5055-2551-770D-6ACDAC111411}"/>
          </ac:spMkLst>
        </pc:spChg>
        <pc:picChg chg="add mod">
          <ac:chgData name="manjunath navale" userId="1f5f3c218e485f55" providerId="LiveId" clId="{BF30A971-CA5E-4DD8-A2A1-CD91309BF2E4}" dt="2023-10-01T14:21:27.545" v="2132" actId="14100"/>
          <ac:picMkLst>
            <pc:docMk/>
            <pc:sldMk cId="3490308681" sldId="377"/>
            <ac:picMk id="8" creationId="{98D777F9-BBC4-92FD-84D4-53188DECE7FE}"/>
          </ac:picMkLst>
        </pc:picChg>
      </pc:sldChg>
      <pc:sldChg chg="addSp delSp modSp new del mod">
        <pc:chgData name="manjunath navale" userId="1f5f3c218e485f55" providerId="LiveId" clId="{BF30A971-CA5E-4DD8-A2A1-CD91309BF2E4}" dt="2023-10-01T14:29:54.889" v="2340" actId="2696"/>
        <pc:sldMkLst>
          <pc:docMk/>
          <pc:sldMk cId="2908274307" sldId="378"/>
        </pc:sldMkLst>
        <pc:spChg chg="mod">
          <ac:chgData name="manjunath navale" userId="1f5f3c218e485f55" providerId="LiveId" clId="{BF30A971-CA5E-4DD8-A2A1-CD91309BF2E4}" dt="2023-10-01T13:49:51.897" v="1233" actId="20577"/>
          <ac:spMkLst>
            <pc:docMk/>
            <pc:sldMk cId="2908274307" sldId="378"/>
            <ac:spMk id="2" creationId="{2E60F3C7-76A2-2416-263A-49AAD7C8DBAC}"/>
          </ac:spMkLst>
        </pc:spChg>
        <pc:spChg chg="mod">
          <ac:chgData name="manjunath navale" userId="1f5f3c218e485f55" providerId="LiveId" clId="{BF30A971-CA5E-4DD8-A2A1-CD91309BF2E4}" dt="2023-10-01T13:49:43.826" v="1230" actId="255"/>
          <ac:spMkLst>
            <pc:docMk/>
            <pc:sldMk cId="2908274307" sldId="378"/>
            <ac:spMk id="3" creationId="{1FD7024A-A954-3E22-B6A3-26E10E0C1B8D}"/>
          </ac:spMkLst>
        </pc:spChg>
        <pc:spChg chg="mod">
          <ac:chgData name="manjunath navale" userId="1f5f3c218e485f55" providerId="LiveId" clId="{BF30A971-CA5E-4DD8-A2A1-CD91309BF2E4}" dt="2023-10-01T13:49:09.206" v="1226" actId="20577"/>
          <ac:spMkLst>
            <pc:docMk/>
            <pc:sldMk cId="2908274307" sldId="378"/>
            <ac:spMk id="4" creationId="{0E8A6E73-C0F3-0859-FF20-32D64BBE8B8B}"/>
          </ac:spMkLst>
        </pc:spChg>
        <pc:spChg chg="del">
          <ac:chgData name="manjunath navale" userId="1f5f3c218e485f55" providerId="LiveId" clId="{BF30A971-CA5E-4DD8-A2A1-CD91309BF2E4}" dt="2023-10-01T13:49:05.435" v="1221"/>
          <ac:spMkLst>
            <pc:docMk/>
            <pc:sldMk cId="2908274307" sldId="378"/>
            <ac:spMk id="5" creationId="{AE895352-097E-22CC-C8A6-14A6BC08408C}"/>
          </ac:spMkLst>
        </pc:spChg>
        <pc:spChg chg="mod">
          <ac:chgData name="manjunath navale" userId="1f5f3c218e485f55" providerId="LiveId" clId="{BF30A971-CA5E-4DD8-A2A1-CD91309BF2E4}" dt="2023-10-01T13:49:20.144" v="1227"/>
          <ac:spMkLst>
            <pc:docMk/>
            <pc:sldMk cId="2908274307" sldId="378"/>
            <ac:spMk id="6" creationId="{78FCB64B-8FFA-2451-2974-A7202681F2EC}"/>
          </ac:spMkLst>
        </pc:spChg>
        <pc:spChg chg="mod">
          <ac:chgData name="manjunath navale" userId="1f5f3c218e485f55" providerId="LiveId" clId="{BF30A971-CA5E-4DD8-A2A1-CD91309BF2E4}" dt="2023-10-01T13:50:53.011" v="1244"/>
          <ac:spMkLst>
            <pc:docMk/>
            <pc:sldMk cId="2908274307" sldId="378"/>
            <ac:spMk id="7" creationId="{BC2C995A-CC02-F25C-6E90-3D35ED316390}"/>
          </ac:spMkLst>
        </pc:spChg>
        <pc:picChg chg="add mod">
          <ac:chgData name="manjunath navale" userId="1f5f3c218e485f55" providerId="LiveId" clId="{BF30A971-CA5E-4DD8-A2A1-CD91309BF2E4}" dt="2023-10-01T14:26:42.474" v="2239" actId="14100"/>
          <ac:picMkLst>
            <pc:docMk/>
            <pc:sldMk cId="2908274307" sldId="378"/>
            <ac:picMk id="10" creationId="{3C792978-BF95-53C9-1FAF-E747F5A03241}"/>
          </ac:picMkLst>
        </pc:picChg>
      </pc:sldChg>
      <pc:sldChg chg="addSp delSp modSp new del mod">
        <pc:chgData name="manjunath navale" userId="1f5f3c218e485f55" providerId="LiveId" clId="{BF30A971-CA5E-4DD8-A2A1-CD91309BF2E4}" dt="2023-10-01T13:37:11.222" v="1072" actId="2696"/>
        <pc:sldMkLst>
          <pc:docMk/>
          <pc:sldMk cId="3419821669" sldId="378"/>
        </pc:sldMkLst>
        <pc:spChg chg="del">
          <ac:chgData name="manjunath navale" userId="1f5f3c218e485f55" providerId="LiveId" clId="{BF30A971-CA5E-4DD8-A2A1-CD91309BF2E4}" dt="2023-10-01T13:36:55.024" v="1070" actId="931"/>
          <ac:spMkLst>
            <pc:docMk/>
            <pc:sldMk cId="3419821669" sldId="378"/>
            <ac:spMk id="4" creationId="{49C4B0E3-C19E-3570-86BF-0BA73CBAE997}"/>
          </ac:spMkLst>
        </pc:spChg>
        <pc:picChg chg="add mod">
          <ac:chgData name="manjunath navale" userId="1f5f3c218e485f55" providerId="LiveId" clId="{BF30A971-CA5E-4DD8-A2A1-CD91309BF2E4}" dt="2023-10-01T13:37:07.170" v="1071" actId="14100"/>
          <ac:picMkLst>
            <pc:docMk/>
            <pc:sldMk cId="3419821669" sldId="378"/>
            <ac:picMk id="8" creationId="{07AFA15F-0EED-9D32-7188-E6E603B86D30}"/>
          </ac:picMkLst>
        </pc:picChg>
      </pc:sldChg>
      <pc:sldChg chg="addSp delSp modSp add mod">
        <pc:chgData name="manjunath navale" userId="1f5f3c218e485f55" providerId="LiveId" clId="{BF30A971-CA5E-4DD8-A2A1-CD91309BF2E4}" dt="2023-10-01T16:45:19.122" v="4414"/>
        <pc:sldMkLst>
          <pc:docMk/>
          <pc:sldMk cId="3366208370" sldId="379"/>
        </pc:sldMkLst>
        <pc:spChg chg="del">
          <ac:chgData name="manjunath navale" userId="1f5f3c218e485f55" providerId="LiveId" clId="{BF30A971-CA5E-4DD8-A2A1-CD91309BF2E4}" dt="2023-10-01T14:29:28.448" v="2337" actId="21"/>
          <ac:spMkLst>
            <pc:docMk/>
            <pc:sldMk cId="3366208370" sldId="379"/>
            <ac:spMk id="2" creationId="{7DC3F818-6729-C1E4-56D2-C52885277783}"/>
          </ac:spMkLst>
        </pc:spChg>
        <pc:spChg chg="add del mod">
          <ac:chgData name="manjunath navale" userId="1f5f3c218e485f55" providerId="LiveId" clId="{BF30A971-CA5E-4DD8-A2A1-CD91309BF2E4}" dt="2023-10-01T14:27:16.346" v="2244" actId="21"/>
          <ac:spMkLst>
            <pc:docMk/>
            <pc:sldMk cId="3366208370" sldId="379"/>
            <ac:spMk id="5" creationId="{EA5AEBC0-250A-BE9C-A82A-9A7AD2112249}"/>
          </ac:spMkLst>
        </pc:spChg>
        <pc:spChg chg="add del mod">
          <ac:chgData name="manjunath navale" userId="1f5f3c218e485f55" providerId="LiveId" clId="{BF30A971-CA5E-4DD8-A2A1-CD91309BF2E4}" dt="2023-10-01T15:25:27.777" v="3748" actId="14100"/>
          <ac:spMkLst>
            <pc:docMk/>
            <pc:sldMk cId="3366208370" sldId="379"/>
            <ac:spMk id="9" creationId="{B591D462-0FBD-969A-E68F-D76172C0F1BE}"/>
          </ac:spMkLst>
        </pc:spChg>
        <pc:spChg chg="add del mod">
          <ac:chgData name="manjunath navale" userId="1f5f3c218e485f55" providerId="LiveId" clId="{BF30A971-CA5E-4DD8-A2A1-CD91309BF2E4}" dt="2023-10-01T14:29:40.748" v="2338"/>
          <ac:spMkLst>
            <pc:docMk/>
            <pc:sldMk cId="3366208370" sldId="379"/>
            <ac:spMk id="10" creationId="{3E4DAA5E-ACD3-D9D5-468A-7DCA9A115514}"/>
          </ac:spMkLst>
        </pc:spChg>
        <pc:spChg chg="add mod">
          <ac:chgData name="manjunath navale" userId="1f5f3c218e485f55" providerId="LiveId" clId="{BF30A971-CA5E-4DD8-A2A1-CD91309BF2E4}" dt="2023-10-01T14:29:45.452" v="2339" actId="14100"/>
          <ac:spMkLst>
            <pc:docMk/>
            <pc:sldMk cId="3366208370" sldId="379"/>
            <ac:spMk id="11" creationId="{9615BA7A-FA9E-76C0-E45B-A949645EA10D}"/>
          </ac:spMkLst>
        </pc:spChg>
        <pc:spChg chg="add mod">
          <ac:chgData name="manjunath navale" userId="1f5f3c218e485f55" providerId="LiveId" clId="{BF30A971-CA5E-4DD8-A2A1-CD91309BF2E4}" dt="2023-10-01T16:45:19.122" v="4414"/>
          <ac:spMkLst>
            <pc:docMk/>
            <pc:sldMk cId="3366208370" sldId="379"/>
            <ac:spMk id="12" creationId="{1C58E030-7DB6-9FC0-69E4-991225CD6C50}"/>
          </ac:spMkLst>
        </pc:spChg>
        <pc:picChg chg="add mod">
          <ac:chgData name="manjunath navale" userId="1f5f3c218e485f55" providerId="LiveId" clId="{BF30A971-CA5E-4DD8-A2A1-CD91309BF2E4}" dt="2023-10-01T14:29:03.564" v="2335" actId="1076"/>
          <ac:picMkLst>
            <pc:docMk/>
            <pc:sldMk cId="3366208370" sldId="379"/>
            <ac:picMk id="6" creationId="{B85F5DCB-E721-EDCB-98BF-7E3972872B97}"/>
          </ac:picMkLst>
        </pc:picChg>
        <pc:picChg chg="del">
          <ac:chgData name="manjunath navale" userId="1f5f3c218e485f55" providerId="LiveId" clId="{BF30A971-CA5E-4DD8-A2A1-CD91309BF2E4}" dt="2023-10-01T14:26:55.187" v="2241" actId="21"/>
          <ac:picMkLst>
            <pc:docMk/>
            <pc:sldMk cId="3366208370" sldId="379"/>
            <ac:picMk id="7" creationId="{86FF27B3-263D-7368-6E03-A2788CC32B8B}"/>
          </ac:picMkLst>
        </pc:picChg>
      </pc:sldChg>
      <pc:sldChg chg="addSp delSp modSp new add del mod">
        <pc:chgData name="manjunath navale" userId="1f5f3c218e485f55" providerId="LiveId" clId="{BF30A971-CA5E-4DD8-A2A1-CD91309BF2E4}" dt="2023-10-01T13:52:16.598" v="1268" actId="2696"/>
        <pc:sldMkLst>
          <pc:docMk/>
          <pc:sldMk cId="4106899097" sldId="379"/>
        </pc:sldMkLst>
        <pc:spChg chg="add del">
          <ac:chgData name="manjunath navale" userId="1f5f3c218e485f55" providerId="LiveId" clId="{BF30A971-CA5E-4DD8-A2A1-CD91309BF2E4}" dt="2023-10-01T13:52:09.042" v="1266"/>
          <ac:spMkLst>
            <pc:docMk/>
            <pc:sldMk cId="4106899097" sldId="379"/>
            <ac:spMk id="5" creationId="{5965B863-9B5B-1DA0-C195-10176C5EADCC}"/>
          </ac:spMkLst>
        </pc:spChg>
        <pc:picChg chg="add del mod">
          <ac:chgData name="manjunath navale" userId="1f5f3c218e485f55" providerId="LiveId" clId="{BF30A971-CA5E-4DD8-A2A1-CD91309BF2E4}" dt="2023-10-01T13:52:09.042" v="1266"/>
          <ac:picMkLst>
            <pc:docMk/>
            <pc:sldMk cId="4106899097" sldId="379"/>
            <ac:picMk id="10" creationId="{BBD8353C-309C-717C-60FD-9848C9B64223}"/>
          </ac:picMkLst>
        </pc:picChg>
      </pc:sldChg>
      <pc:sldChg chg="new del">
        <pc:chgData name="manjunath navale" userId="1f5f3c218e485f55" providerId="LiveId" clId="{BF30A971-CA5E-4DD8-A2A1-CD91309BF2E4}" dt="2023-10-01T14:17:31.967" v="1995" actId="2696"/>
        <pc:sldMkLst>
          <pc:docMk/>
          <pc:sldMk cId="4198934244" sldId="379"/>
        </pc:sldMkLst>
      </pc:sldChg>
      <pc:sldChg chg="addSp delSp modSp new mod">
        <pc:chgData name="manjunath navale" userId="1f5f3c218e485f55" providerId="LiveId" clId="{BF30A971-CA5E-4DD8-A2A1-CD91309BF2E4}" dt="2023-10-01T16:44:20.454" v="4400"/>
        <pc:sldMkLst>
          <pc:docMk/>
          <pc:sldMk cId="920792470" sldId="380"/>
        </pc:sldMkLst>
        <pc:spChg chg="del mod">
          <ac:chgData name="manjunath navale" userId="1f5f3c218e485f55" providerId="LiveId" clId="{BF30A971-CA5E-4DD8-A2A1-CD91309BF2E4}" dt="2023-10-01T14:46:17.647" v="2807" actId="21"/>
          <ac:spMkLst>
            <pc:docMk/>
            <pc:sldMk cId="920792470" sldId="380"/>
            <ac:spMk id="2" creationId="{04710675-56E6-2EF3-AF8B-C176BBD8B892}"/>
          </ac:spMkLst>
        </pc:spChg>
        <pc:spChg chg="del">
          <ac:chgData name="manjunath navale" userId="1f5f3c218e485f55" providerId="LiveId" clId="{BF30A971-CA5E-4DD8-A2A1-CD91309BF2E4}" dt="2023-10-01T14:43:03.142" v="2699"/>
          <ac:spMkLst>
            <pc:docMk/>
            <pc:sldMk cId="920792470" sldId="380"/>
            <ac:spMk id="3" creationId="{2A7B5775-2AD3-63DF-59E8-BEBB4E014D31}"/>
          </ac:spMkLst>
        </pc:spChg>
        <pc:spChg chg="del mod">
          <ac:chgData name="manjunath navale" userId="1f5f3c218e485f55" providerId="LiveId" clId="{BF30A971-CA5E-4DD8-A2A1-CD91309BF2E4}" dt="2023-10-01T16:44:20.454" v="4400"/>
          <ac:spMkLst>
            <pc:docMk/>
            <pc:sldMk cId="920792470" sldId="380"/>
            <ac:spMk id="5" creationId="{A6CFD133-329B-9C82-02C3-F4837BBB1C52}"/>
          </ac:spMkLst>
        </pc:spChg>
        <pc:spChg chg="del">
          <ac:chgData name="manjunath navale" userId="1f5f3c218e485f55" providerId="LiveId" clId="{BF30A971-CA5E-4DD8-A2A1-CD91309BF2E4}" dt="2023-10-01T14:42:27.596" v="2691" actId="21"/>
          <ac:spMkLst>
            <pc:docMk/>
            <pc:sldMk cId="920792470" sldId="380"/>
            <ac:spMk id="6" creationId="{F2925BD5-1EDF-7E27-ECFB-3F7FF314A1AA}"/>
          </ac:spMkLst>
        </pc:spChg>
        <pc:spChg chg="add mod">
          <ac:chgData name="manjunath navale" userId="1f5f3c218e485f55" providerId="LiveId" clId="{BF30A971-CA5E-4DD8-A2A1-CD91309BF2E4}" dt="2023-10-01T14:56:23.606" v="2896" actId="1076"/>
          <ac:spMkLst>
            <pc:docMk/>
            <pc:sldMk cId="920792470" sldId="380"/>
            <ac:spMk id="9" creationId="{81DA2909-ADC1-122B-686F-E1D9BACEB509}"/>
          </ac:spMkLst>
        </pc:spChg>
        <pc:spChg chg="add mod">
          <ac:chgData name="manjunath navale" userId="1f5f3c218e485f55" providerId="LiveId" clId="{BF30A971-CA5E-4DD8-A2A1-CD91309BF2E4}" dt="2023-10-01T15:00:29.353" v="2922" actId="1076"/>
          <ac:spMkLst>
            <pc:docMk/>
            <pc:sldMk cId="920792470" sldId="380"/>
            <ac:spMk id="10" creationId="{FCD15C62-1B51-5304-1E14-2F8D2073EC3B}"/>
          </ac:spMkLst>
        </pc:spChg>
        <pc:spChg chg="add del mod">
          <ac:chgData name="manjunath navale" userId="1f5f3c218e485f55" providerId="LiveId" clId="{BF30A971-CA5E-4DD8-A2A1-CD91309BF2E4}" dt="2023-10-01T14:46:27.246" v="2809" actId="21"/>
          <ac:spMkLst>
            <pc:docMk/>
            <pc:sldMk cId="920792470" sldId="380"/>
            <ac:spMk id="12" creationId="{FB7E8891-BD9A-3E6F-2AF3-04D9571FA547}"/>
          </ac:spMkLst>
        </pc:spChg>
        <pc:spChg chg="add del mod">
          <ac:chgData name="manjunath navale" userId="1f5f3c218e485f55" providerId="LiveId" clId="{BF30A971-CA5E-4DD8-A2A1-CD91309BF2E4}" dt="2023-10-01T14:49:30.591" v="2814"/>
          <ac:spMkLst>
            <pc:docMk/>
            <pc:sldMk cId="920792470" sldId="380"/>
            <ac:spMk id="14" creationId="{05E381CE-4061-28B3-D085-4B85B86E4CE8}"/>
          </ac:spMkLst>
        </pc:spChg>
        <pc:spChg chg="add del mod">
          <ac:chgData name="manjunath navale" userId="1f5f3c218e485f55" providerId="LiveId" clId="{BF30A971-CA5E-4DD8-A2A1-CD91309BF2E4}" dt="2023-10-01T14:54:50.285" v="2829"/>
          <ac:spMkLst>
            <pc:docMk/>
            <pc:sldMk cId="920792470" sldId="380"/>
            <ac:spMk id="20" creationId="{12B401C8-C09D-B56B-4CDB-2892AC95FBDF}"/>
          </ac:spMkLst>
        </pc:spChg>
        <pc:spChg chg="add mod">
          <ac:chgData name="manjunath navale" userId="1f5f3c218e485f55" providerId="LiveId" clId="{BF30A971-CA5E-4DD8-A2A1-CD91309BF2E4}" dt="2023-10-01T16:44:20.454" v="4400"/>
          <ac:spMkLst>
            <pc:docMk/>
            <pc:sldMk cId="920792470" sldId="380"/>
            <ac:spMk id="25" creationId="{C20BD1F9-B4D3-131A-DC94-8CBC88146FE2}"/>
          </ac:spMkLst>
        </pc:spChg>
        <pc:picChg chg="add del mod">
          <ac:chgData name="manjunath navale" userId="1f5f3c218e485f55" providerId="LiveId" clId="{BF30A971-CA5E-4DD8-A2A1-CD91309BF2E4}" dt="2023-10-01T14:49:17.260" v="2812" actId="21"/>
          <ac:picMkLst>
            <pc:docMk/>
            <pc:sldMk cId="920792470" sldId="380"/>
            <ac:picMk id="7" creationId="{283847DB-8F0D-EEE5-EF3C-14A9ECE7207F}"/>
          </ac:picMkLst>
        </pc:picChg>
        <pc:picChg chg="add del mod">
          <ac:chgData name="manjunath navale" userId="1f5f3c218e485f55" providerId="LiveId" clId="{BF30A971-CA5E-4DD8-A2A1-CD91309BF2E4}" dt="2023-10-01T14:49:19.758" v="2813" actId="21"/>
          <ac:picMkLst>
            <pc:docMk/>
            <pc:sldMk cId="920792470" sldId="380"/>
            <ac:picMk id="8" creationId="{7D23AD79-4272-7424-24FD-BB9F63331DCD}"/>
          </ac:picMkLst>
        </pc:picChg>
        <pc:picChg chg="add del mod">
          <ac:chgData name="manjunath navale" userId="1f5f3c218e485f55" providerId="LiveId" clId="{BF30A971-CA5E-4DD8-A2A1-CD91309BF2E4}" dt="2023-10-01T14:54:40.653" v="2828" actId="21"/>
          <ac:picMkLst>
            <pc:docMk/>
            <pc:sldMk cId="920792470" sldId="380"/>
            <ac:picMk id="16" creationId="{49150489-0418-FCA8-88E5-0BF2688C3B9C}"/>
          </ac:picMkLst>
        </pc:picChg>
        <pc:picChg chg="add del mod">
          <ac:chgData name="manjunath navale" userId="1f5f3c218e485f55" providerId="LiveId" clId="{BF30A971-CA5E-4DD8-A2A1-CD91309BF2E4}" dt="2023-10-01T14:54:38.089" v="2827" actId="21"/>
          <ac:picMkLst>
            <pc:docMk/>
            <pc:sldMk cId="920792470" sldId="380"/>
            <ac:picMk id="18" creationId="{14400A28-7962-DCB9-C40D-C12C753602BF}"/>
          </ac:picMkLst>
        </pc:picChg>
        <pc:picChg chg="add mod">
          <ac:chgData name="manjunath navale" userId="1f5f3c218e485f55" providerId="LiveId" clId="{BF30A971-CA5E-4DD8-A2A1-CD91309BF2E4}" dt="2023-10-01T15:01:06.613" v="2924" actId="14100"/>
          <ac:picMkLst>
            <pc:docMk/>
            <pc:sldMk cId="920792470" sldId="380"/>
            <ac:picMk id="22" creationId="{456286C8-8B40-70EA-4E63-6A6E82CCAA82}"/>
          </ac:picMkLst>
        </pc:picChg>
        <pc:picChg chg="add mod">
          <ac:chgData name="manjunath navale" userId="1f5f3c218e485f55" providerId="LiveId" clId="{BF30A971-CA5E-4DD8-A2A1-CD91309BF2E4}" dt="2023-10-01T14:55:43.241" v="2841" actId="14100"/>
          <ac:picMkLst>
            <pc:docMk/>
            <pc:sldMk cId="920792470" sldId="380"/>
            <ac:picMk id="24" creationId="{BBCD10D0-1E7A-27C3-14F7-E4E98ECF51B7}"/>
          </ac:picMkLst>
        </pc:picChg>
      </pc:sldChg>
      <pc:sldChg chg="addSp delSp modSp new mod ord">
        <pc:chgData name="manjunath navale" userId="1f5f3c218e485f55" providerId="LiveId" clId="{BF30A971-CA5E-4DD8-A2A1-CD91309BF2E4}" dt="2023-10-01T16:45:33.068" v="4418"/>
        <pc:sldMkLst>
          <pc:docMk/>
          <pc:sldMk cId="4243262675" sldId="381"/>
        </pc:sldMkLst>
        <pc:spChg chg="mod">
          <ac:chgData name="manjunath navale" userId="1f5f3c218e485f55" providerId="LiveId" clId="{BF30A971-CA5E-4DD8-A2A1-CD91309BF2E4}" dt="2023-10-01T15:27:37.068" v="3764"/>
          <ac:spMkLst>
            <pc:docMk/>
            <pc:sldMk cId="4243262675" sldId="381"/>
            <ac:spMk id="2" creationId="{212CC4E1-3222-A07A-722B-4BBB4C12904C}"/>
          </ac:spMkLst>
        </pc:spChg>
        <pc:spChg chg="del">
          <ac:chgData name="manjunath navale" userId="1f5f3c218e485f55" providerId="LiveId" clId="{BF30A971-CA5E-4DD8-A2A1-CD91309BF2E4}" dt="2023-10-01T15:25:05.087" v="3743"/>
          <ac:spMkLst>
            <pc:docMk/>
            <pc:sldMk cId="4243262675" sldId="381"/>
            <ac:spMk id="3" creationId="{F5DB2475-1870-4776-BCDD-F309B2110C71}"/>
          </ac:spMkLst>
        </pc:spChg>
        <pc:spChg chg="del mod">
          <ac:chgData name="manjunath navale" userId="1f5f3c218e485f55" providerId="LiveId" clId="{BF30A971-CA5E-4DD8-A2A1-CD91309BF2E4}" dt="2023-10-01T16:45:33.068" v="4418"/>
          <ac:spMkLst>
            <pc:docMk/>
            <pc:sldMk cId="4243262675" sldId="381"/>
            <ac:spMk id="5" creationId="{96A9C77D-5D77-4584-4D47-AF5B72F59400}"/>
          </ac:spMkLst>
        </pc:spChg>
        <pc:spChg chg="del">
          <ac:chgData name="manjunath navale" userId="1f5f3c218e485f55" providerId="LiveId" clId="{BF30A971-CA5E-4DD8-A2A1-CD91309BF2E4}" dt="2023-10-01T15:23:53.575" v="3742" actId="21"/>
          <ac:spMkLst>
            <pc:docMk/>
            <pc:sldMk cId="4243262675" sldId="381"/>
            <ac:spMk id="6" creationId="{B3ABE220-212D-C512-31A7-6951D12BA995}"/>
          </ac:spMkLst>
        </pc:spChg>
        <pc:spChg chg="add mod">
          <ac:chgData name="manjunath navale" userId="1f5f3c218e485f55" providerId="LiveId" clId="{BF30A971-CA5E-4DD8-A2A1-CD91309BF2E4}" dt="2023-10-01T16:02:15.492" v="4140" actId="255"/>
          <ac:spMkLst>
            <pc:docMk/>
            <pc:sldMk cId="4243262675" sldId="381"/>
            <ac:spMk id="9" creationId="{0A947502-FB7D-2BFB-D1BD-040F428F62AF}"/>
          </ac:spMkLst>
        </pc:spChg>
        <pc:spChg chg="add del mod">
          <ac:chgData name="manjunath navale" userId="1f5f3c218e485f55" providerId="LiveId" clId="{BF30A971-CA5E-4DD8-A2A1-CD91309BF2E4}" dt="2023-10-01T15:27:55.124" v="3766" actId="21"/>
          <ac:spMkLst>
            <pc:docMk/>
            <pc:sldMk cId="4243262675" sldId="381"/>
            <ac:spMk id="11" creationId="{85661913-7668-F348-A16C-5C7A8E2BA300}"/>
          </ac:spMkLst>
        </pc:spChg>
        <pc:spChg chg="add mod">
          <ac:chgData name="manjunath navale" userId="1f5f3c218e485f55" providerId="LiveId" clId="{BF30A971-CA5E-4DD8-A2A1-CD91309BF2E4}" dt="2023-10-01T16:45:33.068" v="4418"/>
          <ac:spMkLst>
            <pc:docMk/>
            <pc:sldMk cId="4243262675" sldId="381"/>
            <ac:spMk id="14" creationId="{F7DE8A07-872A-7E77-8A2A-719A95233252}"/>
          </ac:spMkLst>
        </pc:spChg>
        <pc:picChg chg="add del mod">
          <ac:chgData name="manjunath navale" userId="1f5f3c218e485f55" providerId="LiveId" clId="{BF30A971-CA5E-4DD8-A2A1-CD91309BF2E4}" dt="2023-10-01T15:27:45.894" v="3765" actId="21"/>
          <ac:picMkLst>
            <pc:docMk/>
            <pc:sldMk cId="4243262675" sldId="381"/>
            <ac:picMk id="8" creationId="{361D68A0-8500-7AF5-EE8D-D684990530D0}"/>
          </ac:picMkLst>
        </pc:picChg>
        <pc:picChg chg="add mod">
          <ac:chgData name="manjunath navale" userId="1f5f3c218e485f55" providerId="LiveId" clId="{BF30A971-CA5E-4DD8-A2A1-CD91309BF2E4}" dt="2023-10-01T16:01:30.595" v="4072" actId="14100"/>
          <ac:picMkLst>
            <pc:docMk/>
            <pc:sldMk cId="4243262675" sldId="381"/>
            <ac:picMk id="13" creationId="{16D1B839-3F12-E6B2-08F2-B61A47747355}"/>
          </ac:picMkLst>
        </pc:picChg>
      </pc:sldChg>
      <pc:sldChg chg="addSp delSp modSp add mod ord">
        <pc:chgData name="manjunath navale" userId="1f5f3c218e485f55" providerId="LiveId" clId="{BF30A971-CA5E-4DD8-A2A1-CD91309BF2E4}" dt="2023-10-01T16:47:56.473" v="4443"/>
        <pc:sldMkLst>
          <pc:docMk/>
          <pc:sldMk cId="1364101957" sldId="382"/>
        </pc:sldMkLst>
        <pc:spChg chg="add mod">
          <ac:chgData name="manjunath navale" userId="1f5f3c218e485f55" providerId="LiveId" clId="{BF30A971-CA5E-4DD8-A2A1-CD91309BF2E4}" dt="2023-10-01T16:45:26.018" v="4416"/>
          <ac:spMkLst>
            <pc:docMk/>
            <pc:sldMk cId="1364101957" sldId="382"/>
            <ac:spMk id="3" creationId="{656F0D05-3A9E-FF5E-0203-6DAA17934845}"/>
          </ac:spMkLst>
        </pc:spChg>
        <pc:spChg chg="del mod">
          <ac:chgData name="manjunath navale" userId="1f5f3c218e485f55" providerId="LiveId" clId="{BF30A971-CA5E-4DD8-A2A1-CD91309BF2E4}" dt="2023-10-01T16:45:26.018" v="4416"/>
          <ac:spMkLst>
            <pc:docMk/>
            <pc:sldMk cId="1364101957" sldId="382"/>
            <ac:spMk id="5" creationId="{96A9C77D-5D77-4584-4D47-AF5B72F59400}"/>
          </ac:spMkLst>
        </pc:spChg>
      </pc:sldChg>
      <pc:sldChg chg="addSp delSp modSp add mod">
        <pc:chgData name="manjunath navale" userId="1f5f3c218e485f55" providerId="LiveId" clId="{BF30A971-CA5E-4DD8-A2A1-CD91309BF2E4}" dt="2023-10-01T16:45:38.663" v="4420"/>
        <pc:sldMkLst>
          <pc:docMk/>
          <pc:sldMk cId="3153228667" sldId="383"/>
        </pc:sldMkLst>
        <pc:spChg chg="mod">
          <ac:chgData name="manjunath navale" userId="1f5f3c218e485f55" providerId="LiveId" clId="{BF30A971-CA5E-4DD8-A2A1-CD91309BF2E4}" dt="2023-10-01T15:38:20.081" v="3897" actId="20577"/>
          <ac:spMkLst>
            <pc:docMk/>
            <pc:sldMk cId="3153228667" sldId="383"/>
            <ac:spMk id="2" creationId="{212CC4E1-3222-A07A-722B-4BBB4C12904C}"/>
          </ac:spMkLst>
        </pc:spChg>
        <pc:spChg chg="del mod">
          <ac:chgData name="manjunath navale" userId="1f5f3c218e485f55" providerId="LiveId" clId="{BF30A971-CA5E-4DD8-A2A1-CD91309BF2E4}" dt="2023-10-01T16:45:38.663" v="4420"/>
          <ac:spMkLst>
            <pc:docMk/>
            <pc:sldMk cId="3153228667" sldId="383"/>
            <ac:spMk id="5" creationId="{96A9C77D-5D77-4584-4D47-AF5B72F59400}"/>
          </ac:spMkLst>
        </pc:spChg>
        <pc:spChg chg="add del mod">
          <ac:chgData name="manjunath navale" userId="1f5f3c218e485f55" providerId="LiveId" clId="{BF30A971-CA5E-4DD8-A2A1-CD91309BF2E4}" dt="2023-10-01T15:29:02.017" v="3775" actId="21"/>
          <ac:spMkLst>
            <pc:docMk/>
            <pc:sldMk cId="3153228667" sldId="383"/>
            <ac:spMk id="6" creationId="{908CF9FA-3946-A24F-24BB-C0FBC7AFC52E}"/>
          </ac:spMkLst>
        </pc:spChg>
        <pc:spChg chg="mod">
          <ac:chgData name="manjunath navale" userId="1f5f3c218e485f55" providerId="LiveId" clId="{BF30A971-CA5E-4DD8-A2A1-CD91309BF2E4}" dt="2023-10-01T15:38:36.040" v="3898" actId="255"/>
          <ac:spMkLst>
            <pc:docMk/>
            <pc:sldMk cId="3153228667" sldId="383"/>
            <ac:spMk id="9" creationId="{0A947502-FB7D-2BFB-D1BD-040F428F62AF}"/>
          </ac:spMkLst>
        </pc:spChg>
        <pc:spChg chg="add mod">
          <ac:chgData name="manjunath navale" userId="1f5f3c218e485f55" providerId="LiveId" clId="{BF30A971-CA5E-4DD8-A2A1-CD91309BF2E4}" dt="2023-10-01T16:45:38.663" v="4420"/>
          <ac:spMkLst>
            <pc:docMk/>
            <pc:sldMk cId="3153228667" sldId="383"/>
            <ac:spMk id="11" creationId="{EF980081-5CC0-5C44-A04D-72AB63663E62}"/>
          </ac:spMkLst>
        </pc:spChg>
        <pc:picChg chg="del">
          <ac:chgData name="manjunath navale" userId="1f5f3c218e485f55" providerId="LiveId" clId="{BF30A971-CA5E-4DD8-A2A1-CD91309BF2E4}" dt="2023-10-01T15:28:57.756" v="3774" actId="21"/>
          <ac:picMkLst>
            <pc:docMk/>
            <pc:sldMk cId="3153228667" sldId="383"/>
            <ac:picMk id="8" creationId="{361D68A0-8500-7AF5-EE8D-D684990530D0}"/>
          </ac:picMkLst>
        </pc:picChg>
        <pc:picChg chg="add mod">
          <ac:chgData name="manjunath navale" userId="1f5f3c218e485f55" providerId="LiveId" clId="{BF30A971-CA5E-4DD8-A2A1-CD91309BF2E4}" dt="2023-10-01T15:33:02.451" v="3845" actId="1076"/>
          <ac:picMkLst>
            <pc:docMk/>
            <pc:sldMk cId="3153228667" sldId="383"/>
            <ac:picMk id="10" creationId="{87E3C7C6-01F7-DCEC-4926-A28E622CF334}"/>
          </ac:picMkLst>
        </pc:picChg>
      </pc:sldChg>
      <pc:sldChg chg="addSp delSp modSp add mod">
        <pc:chgData name="manjunath navale" userId="1f5f3c218e485f55" providerId="LiveId" clId="{BF30A971-CA5E-4DD8-A2A1-CD91309BF2E4}" dt="2023-10-01T16:45:45.750" v="4422"/>
        <pc:sldMkLst>
          <pc:docMk/>
          <pc:sldMk cId="1903478507" sldId="384"/>
        </pc:sldMkLst>
        <pc:spChg chg="mod">
          <ac:chgData name="manjunath navale" userId="1f5f3c218e485f55" providerId="LiveId" clId="{BF30A971-CA5E-4DD8-A2A1-CD91309BF2E4}" dt="2023-10-01T15:36:25.341" v="3868" actId="1076"/>
          <ac:spMkLst>
            <pc:docMk/>
            <pc:sldMk cId="1903478507" sldId="384"/>
            <ac:spMk id="2" creationId="{212CC4E1-3222-A07A-722B-4BBB4C12904C}"/>
          </ac:spMkLst>
        </pc:spChg>
        <pc:spChg chg="del mod">
          <ac:chgData name="manjunath navale" userId="1f5f3c218e485f55" providerId="LiveId" clId="{BF30A971-CA5E-4DD8-A2A1-CD91309BF2E4}" dt="2023-10-01T16:45:45.750" v="4422"/>
          <ac:spMkLst>
            <pc:docMk/>
            <pc:sldMk cId="1903478507" sldId="384"/>
            <ac:spMk id="5" creationId="{96A9C77D-5D77-4584-4D47-AF5B72F59400}"/>
          </ac:spMkLst>
        </pc:spChg>
        <pc:spChg chg="add mod">
          <ac:chgData name="manjunath navale" userId="1f5f3c218e485f55" providerId="LiveId" clId="{BF30A971-CA5E-4DD8-A2A1-CD91309BF2E4}" dt="2023-10-01T16:45:45.750" v="4422"/>
          <ac:spMkLst>
            <pc:docMk/>
            <pc:sldMk cId="1903478507" sldId="384"/>
            <ac:spMk id="7" creationId="{A8D3BFCF-919D-FB11-BCD0-64ADFAD7B984}"/>
          </ac:spMkLst>
        </pc:spChg>
        <pc:spChg chg="mod">
          <ac:chgData name="manjunath navale" userId="1f5f3c218e485f55" providerId="LiveId" clId="{BF30A971-CA5E-4DD8-A2A1-CD91309BF2E4}" dt="2023-10-01T15:38:01.166" v="3889" actId="255"/>
          <ac:spMkLst>
            <pc:docMk/>
            <pc:sldMk cId="1903478507" sldId="384"/>
            <ac:spMk id="9" creationId="{0A947502-FB7D-2BFB-D1BD-040F428F62AF}"/>
          </ac:spMkLst>
        </pc:spChg>
        <pc:picChg chg="add mod">
          <ac:chgData name="manjunath navale" userId="1f5f3c218e485f55" providerId="LiveId" clId="{BF30A971-CA5E-4DD8-A2A1-CD91309BF2E4}" dt="2023-10-01T15:37:36.872" v="3885" actId="14100"/>
          <ac:picMkLst>
            <pc:docMk/>
            <pc:sldMk cId="1903478507" sldId="384"/>
            <ac:picMk id="6" creationId="{FED1C53C-2807-8610-294A-1CFBC4444904}"/>
          </ac:picMkLst>
        </pc:picChg>
        <pc:picChg chg="del">
          <ac:chgData name="manjunath navale" userId="1f5f3c218e485f55" providerId="LiveId" clId="{BF30A971-CA5E-4DD8-A2A1-CD91309BF2E4}" dt="2023-10-01T15:33:41.608" v="3849" actId="21"/>
          <ac:picMkLst>
            <pc:docMk/>
            <pc:sldMk cId="1903478507" sldId="384"/>
            <ac:picMk id="10" creationId="{87E3C7C6-01F7-DCEC-4926-A28E622CF334}"/>
          </ac:picMkLst>
        </pc:picChg>
      </pc:sldChg>
      <pc:sldChg chg="new del ord">
        <pc:chgData name="manjunath navale" userId="1f5f3c218e485f55" providerId="LiveId" clId="{BF30A971-CA5E-4DD8-A2A1-CD91309BF2E4}" dt="2023-10-01T15:59:12.738" v="4061" actId="2696"/>
        <pc:sldMkLst>
          <pc:docMk/>
          <pc:sldMk cId="2870187854" sldId="385"/>
        </pc:sldMkLst>
      </pc:sldChg>
      <pc:sldChg chg="addSp delSp modSp add mod">
        <pc:chgData name="manjunath navale" userId="1f5f3c218e485f55" providerId="LiveId" clId="{BF30A971-CA5E-4DD8-A2A1-CD91309BF2E4}" dt="2023-10-01T16:45:51.286" v="4424"/>
        <pc:sldMkLst>
          <pc:docMk/>
          <pc:sldMk cId="2405901859" sldId="386"/>
        </pc:sldMkLst>
        <pc:spChg chg="mod">
          <ac:chgData name="manjunath navale" userId="1f5f3c218e485f55" providerId="LiveId" clId="{BF30A971-CA5E-4DD8-A2A1-CD91309BF2E4}" dt="2023-10-01T15:40:50.176" v="3907" actId="20577"/>
          <ac:spMkLst>
            <pc:docMk/>
            <pc:sldMk cId="2405901859" sldId="386"/>
            <ac:spMk id="2" creationId="{212CC4E1-3222-A07A-722B-4BBB4C12904C}"/>
          </ac:spMkLst>
        </pc:spChg>
        <pc:spChg chg="del mod">
          <ac:chgData name="manjunath navale" userId="1f5f3c218e485f55" providerId="LiveId" clId="{BF30A971-CA5E-4DD8-A2A1-CD91309BF2E4}" dt="2023-10-01T16:45:51.286" v="4424"/>
          <ac:spMkLst>
            <pc:docMk/>
            <pc:sldMk cId="2405901859" sldId="386"/>
            <ac:spMk id="5" creationId="{96A9C77D-5D77-4584-4D47-AF5B72F59400}"/>
          </ac:spMkLst>
        </pc:spChg>
        <pc:spChg chg="add mod">
          <ac:chgData name="manjunath navale" userId="1f5f3c218e485f55" providerId="LiveId" clId="{BF30A971-CA5E-4DD8-A2A1-CD91309BF2E4}" dt="2023-10-01T16:45:51.286" v="4424"/>
          <ac:spMkLst>
            <pc:docMk/>
            <pc:sldMk cId="2405901859" sldId="386"/>
            <ac:spMk id="8" creationId="{DC9F2C9A-DBF0-7CC6-2D3C-05857CEF2779}"/>
          </ac:spMkLst>
        </pc:spChg>
        <pc:spChg chg="mod">
          <ac:chgData name="manjunath navale" userId="1f5f3c218e485f55" providerId="LiveId" clId="{BF30A971-CA5E-4DD8-A2A1-CD91309BF2E4}" dt="2023-10-01T15:41:50.282" v="3925" actId="1076"/>
          <ac:spMkLst>
            <pc:docMk/>
            <pc:sldMk cId="2405901859" sldId="386"/>
            <ac:spMk id="9" creationId="{0A947502-FB7D-2BFB-D1BD-040F428F62AF}"/>
          </ac:spMkLst>
        </pc:spChg>
        <pc:picChg chg="del mod">
          <ac:chgData name="manjunath navale" userId="1f5f3c218e485f55" providerId="LiveId" clId="{BF30A971-CA5E-4DD8-A2A1-CD91309BF2E4}" dt="2023-10-01T15:40:22.896" v="3902" actId="21"/>
          <ac:picMkLst>
            <pc:docMk/>
            <pc:sldMk cId="2405901859" sldId="386"/>
            <ac:picMk id="6" creationId="{FED1C53C-2807-8610-294A-1CFBC4444904}"/>
          </ac:picMkLst>
        </pc:picChg>
        <pc:picChg chg="add mod">
          <ac:chgData name="manjunath navale" userId="1f5f3c218e485f55" providerId="LiveId" clId="{BF30A971-CA5E-4DD8-A2A1-CD91309BF2E4}" dt="2023-10-01T15:41:54.195" v="3926" actId="1076"/>
          <ac:picMkLst>
            <pc:docMk/>
            <pc:sldMk cId="2405901859" sldId="386"/>
            <ac:picMk id="7" creationId="{81F0F603-6027-5C85-AADE-3D1FA93C6416}"/>
          </ac:picMkLst>
        </pc:picChg>
      </pc:sldChg>
      <pc:sldChg chg="addSp delSp modSp add mod">
        <pc:chgData name="manjunath navale" userId="1f5f3c218e485f55" providerId="LiveId" clId="{BF30A971-CA5E-4DD8-A2A1-CD91309BF2E4}" dt="2023-10-01T16:45:57.752" v="4426"/>
        <pc:sldMkLst>
          <pc:docMk/>
          <pc:sldMk cId="213649573" sldId="387"/>
        </pc:sldMkLst>
        <pc:spChg chg="mod">
          <ac:chgData name="manjunath navale" userId="1f5f3c218e485f55" providerId="LiveId" clId="{BF30A971-CA5E-4DD8-A2A1-CD91309BF2E4}" dt="2023-10-01T15:42:41.708" v="3935"/>
          <ac:spMkLst>
            <pc:docMk/>
            <pc:sldMk cId="213649573" sldId="387"/>
            <ac:spMk id="2" creationId="{212CC4E1-3222-A07A-722B-4BBB4C12904C}"/>
          </ac:spMkLst>
        </pc:spChg>
        <pc:spChg chg="del mod">
          <ac:chgData name="manjunath navale" userId="1f5f3c218e485f55" providerId="LiveId" clId="{BF30A971-CA5E-4DD8-A2A1-CD91309BF2E4}" dt="2023-10-01T16:45:57.752" v="4426"/>
          <ac:spMkLst>
            <pc:docMk/>
            <pc:sldMk cId="213649573" sldId="387"/>
            <ac:spMk id="5" creationId="{96A9C77D-5D77-4584-4D47-AF5B72F59400}"/>
          </ac:spMkLst>
        </pc:spChg>
        <pc:spChg chg="add mod">
          <ac:chgData name="manjunath navale" userId="1f5f3c218e485f55" providerId="LiveId" clId="{BF30A971-CA5E-4DD8-A2A1-CD91309BF2E4}" dt="2023-10-01T16:45:57.752" v="4426"/>
          <ac:spMkLst>
            <pc:docMk/>
            <pc:sldMk cId="213649573" sldId="387"/>
            <ac:spMk id="8" creationId="{82871A7E-B1CA-92D4-FB4D-B522914FB4B3}"/>
          </ac:spMkLst>
        </pc:spChg>
        <pc:spChg chg="mod">
          <ac:chgData name="manjunath navale" userId="1f5f3c218e485f55" providerId="LiveId" clId="{BF30A971-CA5E-4DD8-A2A1-CD91309BF2E4}" dt="2023-10-01T15:58:47.938" v="4057" actId="1076"/>
          <ac:spMkLst>
            <pc:docMk/>
            <pc:sldMk cId="213649573" sldId="387"/>
            <ac:spMk id="9" creationId="{0A947502-FB7D-2BFB-D1BD-040F428F62AF}"/>
          </ac:spMkLst>
        </pc:spChg>
        <pc:picChg chg="add mod">
          <ac:chgData name="manjunath navale" userId="1f5f3c218e485f55" providerId="LiveId" clId="{BF30A971-CA5E-4DD8-A2A1-CD91309BF2E4}" dt="2023-10-01T15:59:42.548" v="4063" actId="1076"/>
          <ac:picMkLst>
            <pc:docMk/>
            <pc:sldMk cId="213649573" sldId="387"/>
            <ac:picMk id="6" creationId="{E1F5AD9B-37B9-68C2-44B0-1FD8BC63A5B6}"/>
          </ac:picMkLst>
        </pc:picChg>
        <pc:picChg chg="del">
          <ac:chgData name="manjunath navale" userId="1f5f3c218e485f55" providerId="LiveId" clId="{BF30A971-CA5E-4DD8-A2A1-CD91309BF2E4}" dt="2023-10-01T15:42:44.300" v="3936" actId="21"/>
          <ac:picMkLst>
            <pc:docMk/>
            <pc:sldMk cId="213649573" sldId="387"/>
            <ac:picMk id="7" creationId="{81F0F603-6027-5C85-AADE-3D1FA93C6416}"/>
          </ac:picMkLst>
        </pc:picChg>
      </pc:sldChg>
      <pc:sldChg chg="addSp delSp modSp add mod">
        <pc:chgData name="manjunath navale" userId="1f5f3c218e485f55" providerId="LiveId" clId="{BF30A971-CA5E-4DD8-A2A1-CD91309BF2E4}" dt="2023-10-01T16:46:04.405" v="4428"/>
        <pc:sldMkLst>
          <pc:docMk/>
          <pc:sldMk cId="3277844834" sldId="388"/>
        </pc:sldMkLst>
        <pc:spChg chg="mod">
          <ac:chgData name="manjunath navale" userId="1f5f3c218e485f55" providerId="LiveId" clId="{BF30A971-CA5E-4DD8-A2A1-CD91309BF2E4}" dt="2023-10-01T15:43:44.715" v="3948"/>
          <ac:spMkLst>
            <pc:docMk/>
            <pc:sldMk cId="3277844834" sldId="388"/>
            <ac:spMk id="2" creationId="{212CC4E1-3222-A07A-722B-4BBB4C12904C}"/>
          </ac:spMkLst>
        </pc:spChg>
        <pc:spChg chg="del mod">
          <ac:chgData name="manjunath navale" userId="1f5f3c218e485f55" providerId="LiveId" clId="{BF30A971-CA5E-4DD8-A2A1-CD91309BF2E4}" dt="2023-10-01T16:46:04.405" v="4428"/>
          <ac:spMkLst>
            <pc:docMk/>
            <pc:sldMk cId="3277844834" sldId="388"/>
            <ac:spMk id="5" creationId="{96A9C77D-5D77-4584-4D47-AF5B72F59400}"/>
          </ac:spMkLst>
        </pc:spChg>
        <pc:spChg chg="add mod">
          <ac:chgData name="manjunath navale" userId="1f5f3c218e485f55" providerId="LiveId" clId="{BF30A971-CA5E-4DD8-A2A1-CD91309BF2E4}" dt="2023-10-01T16:46:04.405" v="4428"/>
          <ac:spMkLst>
            <pc:docMk/>
            <pc:sldMk cId="3277844834" sldId="388"/>
            <ac:spMk id="8" creationId="{03E3712A-E5F5-690B-18D1-9E77C809195A}"/>
          </ac:spMkLst>
        </pc:spChg>
        <pc:spChg chg="mod">
          <ac:chgData name="manjunath navale" userId="1f5f3c218e485f55" providerId="LiveId" clId="{BF30A971-CA5E-4DD8-A2A1-CD91309BF2E4}" dt="2023-10-01T15:57:17.954" v="4046" actId="1076"/>
          <ac:spMkLst>
            <pc:docMk/>
            <pc:sldMk cId="3277844834" sldId="388"/>
            <ac:spMk id="9" creationId="{0A947502-FB7D-2BFB-D1BD-040F428F62AF}"/>
          </ac:spMkLst>
        </pc:spChg>
        <pc:picChg chg="add mod">
          <ac:chgData name="manjunath navale" userId="1f5f3c218e485f55" providerId="LiveId" clId="{BF30A971-CA5E-4DD8-A2A1-CD91309BF2E4}" dt="2023-10-01T15:57:11.667" v="4045" actId="1076"/>
          <ac:picMkLst>
            <pc:docMk/>
            <pc:sldMk cId="3277844834" sldId="388"/>
            <ac:picMk id="6" creationId="{0A9F474B-B3A3-843E-D62E-B21202FAAA6C}"/>
          </ac:picMkLst>
        </pc:picChg>
        <pc:picChg chg="del">
          <ac:chgData name="manjunath navale" userId="1f5f3c218e485f55" providerId="LiveId" clId="{BF30A971-CA5E-4DD8-A2A1-CD91309BF2E4}" dt="2023-10-01T15:43:25.061" v="3945" actId="21"/>
          <ac:picMkLst>
            <pc:docMk/>
            <pc:sldMk cId="3277844834" sldId="388"/>
            <ac:picMk id="7" creationId="{81F0F603-6027-5C85-AADE-3D1FA93C6416}"/>
          </ac:picMkLst>
        </pc:picChg>
      </pc:sldChg>
      <pc:sldChg chg="addSp delSp modSp add mod">
        <pc:chgData name="manjunath navale" userId="1f5f3c218e485f55" providerId="LiveId" clId="{BF30A971-CA5E-4DD8-A2A1-CD91309BF2E4}" dt="2023-10-01T17:02:43.961" v="4494" actId="1076"/>
        <pc:sldMkLst>
          <pc:docMk/>
          <pc:sldMk cId="762502872" sldId="389"/>
        </pc:sldMkLst>
        <pc:spChg chg="mod">
          <ac:chgData name="manjunath navale" userId="1f5f3c218e485f55" providerId="LiveId" clId="{BF30A971-CA5E-4DD8-A2A1-CD91309BF2E4}" dt="2023-10-01T15:44:28.778" v="3959"/>
          <ac:spMkLst>
            <pc:docMk/>
            <pc:sldMk cId="762502872" sldId="389"/>
            <ac:spMk id="2" creationId="{212CC4E1-3222-A07A-722B-4BBB4C12904C}"/>
          </ac:spMkLst>
        </pc:spChg>
        <pc:spChg chg="del mod">
          <ac:chgData name="manjunath navale" userId="1f5f3c218e485f55" providerId="LiveId" clId="{BF30A971-CA5E-4DD8-A2A1-CD91309BF2E4}" dt="2023-10-01T16:46:10.861" v="4430"/>
          <ac:spMkLst>
            <pc:docMk/>
            <pc:sldMk cId="762502872" sldId="389"/>
            <ac:spMk id="5" creationId="{96A9C77D-5D77-4584-4D47-AF5B72F59400}"/>
          </ac:spMkLst>
        </pc:spChg>
        <pc:spChg chg="add mod">
          <ac:chgData name="manjunath navale" userId="1f5f3c218e485f55" providerId="LiveId" clId="{BF30A971-CA5E-4DD8-A2A1-CD91309BF2E4}" dt="2023-10-01T16:46:10.861" v="4430"/>
          <ac:spMkLst>
            <pc:docMk/>
            <pc:sldMk cId="762502872" sldId="389"/>
            <ac:spMk id="8" creationId="{DA496C52-EEA5-6447-4156-D404162277A5}"/>
          </ac:spMkLst>
        </pc:spChg>
        <pc:spChg chg="mod">
          <ac:chgData name="manjunath navale" userId="1f5f3c218e485f55" providerId="LiveId" clId="{BF30A971-CA5E-4DD8-A2A1-CD91309BF2E4}" dt="2023-10-01T17:02:43.961" v="4494" actId="1076"/>
          <ac:spMkLst>
            <pc:docMk/>
            <pc:sldMk cId="762502872" sldId="389"/>
            <ac:spMk id="9" creationId="{0A947502-FB7D-2BFB-D1BD-040F428F62AF}"/>
          </ac:spMkLst>
        </pc:spChg>
        <pc:picChg chg="add mod">
          <ac:chgData name="manjunath navale" userId="1f5f3c218e485f55" providerId="LiveId" clId="{BF30A971-CA5E-4DD8-A2A1-CD91309BF2E4}" dt="2023-10-01T15:55:35.808" v="4034" actId="14100"/>
          <ac:picMkLst>
            <pc:docMk/>
            <pc:sldMk cId="762502872" sldId="389"/>
            <ac:picMk id="6" creationId="{30445CC7-1155-F80F-4271-0FDC5941E9E4}"/>
          </ac:picMkLst>
        </pc:picChg>
        <pc:picChg chg="del">
          <ac:chgData name="manjunath navale" userId="1f5f3c218e485f55" providerId="LiveId" clId="{BF30A971-CA5E-4DD8-A2A1-CD91309BF2E4}" dt="2023-10-01T15:44:13.408" v="3957" actId="21"/>
          <ac:picMkLst>
            <pc:docMk/>
            <pc:sldMk cId="762502872" sldId="389"/>
            <ac:picMk id="7" creationId="{81F0F603-6027-5C85-AADE-3D1FA93C6416}"/>
          </ac:picMkLst>
        </pc:picChg>
      </pc:sldChg>
      <pc:sldChg chg="addSp delSp modSp add mod">
        <pc:chgData name="manjunath navale" userId="1f5f3c218e485f55" providerId="LiveId" clId="{BF30A971-CA5E-4DD8-A2A1-CD91309BF2E4}" dt="2023-10-01T16:46:21.737" v="4434"/>
        <pc:sldMkLst>
          <pc:docMk/>
          <pc:sldMk cId="154488314" sldId="390"/>
        </pc:sldMkLst>
        <pc:spChg chg="mod">
          <ac:chgData name="manjunath navale" userId="1f5f3c218e485f55" providerId="LiveId" clId="{BF30A971-CA5E-4DD8-A2A1-CD91309BF2E4}" dt="2023-10-01T15:45:32.579" v="3976"/>
          <ac:spMkLst>
            <pc:docMk/>
            <pc:sldMk cId="154488314" sldId="390"/>
            <ac:spMk id="2" creationId="{212CC4E1-3222-A07A-722B-4BBB4C12904C}"/>
          </ac:spMkLst>
        </pc:spChg>
        <pc:spChg chg="del mod">
          <ac:chgData name="manjunath navale" userId="1f5f3c218e485f55" providerId="LiveId" clId="{BF30A971-CA5E-4DD8-A2A1-CD91309BF2E4}" dt="2023-10-01T16:46:21.737" v="4434"/>
          <ac:spMkLst>
            <pc:docMk/>
            <pc:sldMk cId="154488314" sldId="390"/>
            <ac:spMk id="5" creationId="{96A9C77D-5D77-4584-4D47-AF5B72F59400}"/>
          </ac:spMkLst>
        </pc:spChg>
        <pc:spChg chg="add del mod">
          <ac:chgData name="manjunath navale" userId="1f5f3c218e485f55" providerId="LiveId" clId="{BF30A971-CA5E-4DD8-A2A1-CD91309BF2E4}" dt="2023-10-01T16:46:18.907" v="4432"/>
          <ac:spMkLst>
            <pc:docMk/>
            <pc:sldMk cId="154488314" sldId="390"/>
            <ac:spMk id="8" creationId="{A33A186B-9D83-DE20-3BEB-50F7FD0BFAF6}"/>
          </ac:spMkLst>
        </pc:spChg>
        <pc:spChg chg="mod">
          <ac:chgData name="manjunath navale" userId="1f5f3c218e485f55" providerId="LiveId" clId="{BF30A971-CA5E-4DD8-A2A1-CD91309BF2E4}" dt="2023-10-01T15:46:48.551" v="3983" actId="20577"/>
          <ac:spMkLst>
            <pc:docMk/>
            <pc:sldMk cId="154488314" sldId="390"/>
            <ac:spMk id="9" creationId="{0A947502-FB7D-2BFB-D1BD-040F428F62AF}"/>
          </ac:spMkLst>
        </pc:spChg>
        <pc:spChg chg="add mod">
          <ac:chgData name="manjunath navale" userId="1f5f3c218e485f55" providerId="LiveId" clId="{BF30A971-CA5E-4DD8-A2A1-CD91309BF2E4}" dt="2023-10-01T16:46:21.737" v="4434"/>
          <ac:spMkLst>
            <pc:docMk/>
            <pc:sldMk cId="154488314" sldId="390"/>
            <ac:spMk id="10" creationId="{225D98A9-6DBD-7384-2D60-3741B6B47CF1}"/>
          </ac:spMkLst>
        </pc:spChg>
        <pc:picChg chg="add mod">
          <ac:chgData name="manjunath navale" userId="1f5f3c218e485f55" providerId="LiveId" clId="{BF30A971-CA5E-4DD8-A2A1-CD91309BF2E4}" dt="2023-10-01T15:53:03.158" v="4015" actId="14100"/>
          <ac:picMkLst>
            <pc:docMk/>
            <pc:sldMk cId="154488314" sldId="390"/>
            <ac:picMk id="6" creationId="{EAE0FA52-226D-40CF-352D-C7F649EAA2B3}"/>
          </ac:picMkLst>
        </pc:picChg>
        <pc:picChg chg="del">
          <ac:chgData name="manjunath navale" userId="1f5f3c218e485f55" providerId="LiveId" clId="{BF30A971-CA5E-4DD8-A2A1-CD91309BF2E4}" dt="2023-10-01T15:45:16.609" v="3974" actId="21"/>
          <ac:picMkLst>
            <pc:docMk/>
            <pc:sldMk cId="154488314" sldId="390"/>
            <ac:picMk id="7" creationId="{81F0F603-6027-5C85-AADE-3D1FA93C6416}"/>
          </ac:picMkLst>
        </pc:picChg>
      </pc:sldChg>
      <pc:sldChg chg="addSp delSp modSp add mod ord">
        <pc:chgData name="manjunath navale" userId="1f5f3c218e485f55" providerId="LiveId" clId="{BF30A971-CA5E-4DD8-A2A1-CD91309BF2E4}" dt="2023-10-01T16:49:14.817" v="4447"/>
        <pc:sldMkLst>
          <pc:docMk/>
          <pc:sldMk cId="2439997569" sldId="391"/>
        </pc:sldMkLst>
        <pc:spChg chg="mod">
          <ac:chgData name="manjunath navale" userId="1f5f3c218e485f55" providerId="LiveId" clId="{BF30A971-CA5E-4DD8-A2A1-CD91309BF2E4}" dt="2023-10-01T15:47:23.148" v="3985"/>
          <ac:spMkLst>
            <pc:docMk/>
            <pc:sldMk cId="2439997569" sldId="391"/>
            <ac:spMk id="2" creationId="{212CC4E1-3222-A07A-722B-4BBB4C12904C}"/>
          </ac:spMkLst>
        </pc:spChg>
        <pc:spChg chg="del mod">
          <ac:chgData name="manjunath navale" userId="1f5f3c218e485f55" providerId="LiveId" clId="{BF30A971-CA5E-4DD8-A2A1-CD91309BF2E4}" dt="2023-10-01T16:46:27.545" v="4436"/>
          <ac:spMkLst>
            <pc:docMk/>
            <pc:sldMk cId="2439997569" sldId="391"/>
            <ac:spMk id="5" creationId="{96A9C77D-5D77-4584-4D47-AF5B72F59400}"/>
          </ac:spMkLst>
        </pc:spChg>
        <pc:spChg chg="add mod">
          <ac:chgData name="manjunath navale" userId="1f5f3c218e485f55" providerId="LiveId" clId="{BF30A971-CA5E-4DD8-A2A1-CD91309BF2E4}" dt="2023-10-01T16:46:27.545" v="4436"/>
          <ac:spMkLst>
            <pc:docMk/>
            <pc:sldMk cId="2439997569" sldId="391"/>
            <ac:spMk id="8" creationId="{A5F682CA-6A94-9562-6473-AB1A14A19C8D}"/>
          </ac:spMkLst>
        </pc:spChg>
        <pc:spChg chg="mod">
          <ac:chgData name="manjunath navale" userId="1f5f3c218e485f55" providerId="LiveId" clId="{BF30A971-CA5E-4DD8-A2A1-CD91309BF2E4}" dt="2023-10-01T15:50:04.944" v="3999" actId="20577"/>
          <ac:spMkLst>
            <pc:docMk/>
            <pc:sldMk cId="2439997569" sldId="391"/>
            <ac:spMk id="9" creationId="{0A947502-FB7D-2BFB-D1BD-040F428F62AF}"/>
          </ac:spMkLst>
        </pc:spChg>
        <pc:graphicFrameChg chg="add del mod">
          <ac:chgData name="manjunath navale" userId="1f5f3c218e485f55" providerId="LiveId" clId="{BF30A971-CA5E-4DD8-A2A1-CD91309BF2E4}" dt="2023-10-01T15:48:52.607" v="3988"/>
          <ac:graphicFrameMkLst>
            <pc:docMk/>
            <pc:sldMk cId="2439997569" sldId="391"/>
            <ac:graphicFrameMk id="3" creationId="{7493DFBD-7467-DC34-D9A0-0756186BD095}"/>
          </ac:graphicFrameMkLst>
        </pc:graphicFrameChg>
        <pc:picChg chg="add mod">
          <ac:chgData name="manjunath navale" userId="1f5f3c218e485f55" providerId="LiveId" clId="{BF30A971-CA5E-4DD8-A2A1-CD91309BF2E4}" dt="2023-10-01T15:51:12.715" v="4004" actId="1076"/>
          <ac:picMkLst>
            <pc:docMk/>
            <pc:sldMk cId="2439997569" sldId="391"/>
            <ac:picMk id="7" creationId="{DE036ABD-1BD6-C7E4-ECD6-993F035CFD09}"/>
          </ac:picMkLst>
        </pc:picChg>
      </pc:sldChg>
      <pc:sldChg chg="modSp add mod">
        <pc:chgData name="manjunath navale" userId="1f5f3c218e485f55" providerId="LiveId" clId="{BF30A971-CA5E-4DD8-A2A1-CD91309BF2E4}" dt="2023-10-01T17:02:15.224" v="4491" actId="2711"/>
        <pc:sldMkLst>
          <pc:docMk/>
          <pc:sldMk cId="2183082295" sldId="392"/>
        </pc:sldMkLst>
        <pc:spChg chg="mod">
          <ac:chgData name="manjunath navale" userId="1f5f3c218e485f55" providerId="LiveId" clId="{BF30A971-CA5E-4DD8-A2A1-CD91309BF2E4}" dt="2023-10-01T17:02:15.224" v="4491" actId="2711"/>
          <ac:spMkLst>
            <pc:docMk/>
            <pc:sldMk cId="2183082295" sldId="392"/>
            <ac:spMk id="11" creationId="{8379374C-D882-2133-F05B-7A47F218435C}"/>
          </ac:spMkLst>
        </pc:spChg>
      </pc:sldChg>
      <pc:sldChg chg="addSp delSp modSp add mod">
        <pc:chgData name="manjunath navale" userId="1f5f3c218e485f55" providerId="LiveId" clId="{BF30A971-CA5E-4DD8-A2A1-CD91309BF2E4}" dt="2023-10-01T17:01:29.600" v="4486" actId="255"/>
        <pc:sldMkLst>
          <pc:docMk/>
          <pc:sldMk cId="1025768166" sldId="393"/>
        </pc:sldMkLst>
        <pc:spChg chg="add del mod">
          <ac:chgData name="manjunath navale" userId="1f5f3c218e485f55" providerId="LiveId" clId="{BF30A971-CA5E-4DD8-A2A1-CD91309BF2E4}" dt="2023-10-01T16:42:33.185" v="4381" actId="21"/>
          <ac:spMkLst>
            <pc:docMk/>
            <pc:sldMk cId="1025768166" sldId="393"/>
            <ac:spMk id="4" creationId="{37FA1387-A45A-4760-2BE9-B4A511E2CC66}"/>
          </ac:spMkLst>
        </pc:spChg>
        <pc:spChg chg="add mod">
          <ac:chgData name="manjunath navale" userId="1f5f3c218e485f55" providerId="LiveId" clId="{BF30A971-CA5E-4DD8-A2A1-CD91309BF2E4}" dt="2023-10-01T16:46:39.501" v="4440"/>
          <ac:spMkLst>
            <pc:docMk/>
            <pc:sldMk cId="1025768166" sldId="393"/>
            <ac:spMk id="5" creationId="{F4ED8614-CBBC-D174-82BA-8FA5A21C04CE}"/>
          </ac:spMkLst>
        </pc:spChg>
        <pc:spChg chg="del mod">
          <ac:chgData name="manjunath navale" userId="1f5f3c218e485f55" providerId="LiveId" clId="{BF30A971-CA5E-4DD8-A2A1-CD91309BF2E4}" dt="2023-10-01T16:46:39.501" v="4440"/>
          <ac:spMkLst>
            <pc:docMk/>
            <pc:sldMk cId="1025768166" sldId="393"/>
            <ac:spMk id="8" creationId="{8B1640E3-ACD2-7360-A022-281862D31457}"/>
          </ac:spMkLst>
        </pc:spChg>
        <pc:spChg chg="mod">
          <ac:chgData name="manjunath navale" userId="1f5f3c218e485f55" providerId="LiveId" clId="{BF30A971-CA5E-4DD8-A2A1-CD91309BF2E4}" dt="2023-10-01T17:01:29.600" v="4486" actId="255"/>
          <ac:spMkLst>
            <pc:docMk/>
            <pc:sldMk cId="1025768166" sldId="393"/>
            <ac:spMk id="32" creationId="{67CEF8C2-4156-5E11-0233-FF0AC1AFBD28}"/>
          </ac:spMkLst>
        </pc:spChg>
        <pc:picChg chg="del">
          <ac:chgData name="manjunath navale" userId="1f5f3c218e485f55" providerId="LiveId" clId="{BF30A971-CA5E-4DD8-A2A1-CD91309BF2E4}" dt="2023-10-01T16:42:28.409" v="4380" actId="21"/>
          <ac:picMkLst>
            <pc:docMk/>
            <pc:sldMk cId="1025768166" sldId="393"/>
            <ac:picMk id="14" creationId="{68C01CD9-B236-1914-B35C-03D8AF148CCA}"/>
          </ac:picMkLst>
        </pc:picChg>
      </pc:sldChg>
      <pc:sldChg chg="addSp delSp modSp new mod">
        <pc:chgData name="manjunath navale" userId="1f5f3c218e485f55" providerId="LiveId" clId="{BF30A971-CA5E-4DD8-A2A1-CD91309BF2E4}" dt="2023-10-01T17:07:49.638" v="4557" actId="14100"/>
        <pc:sldMkLst>
          <pc:docMk/>
          <pc:sldMk cId="3545893251" sldId="394"/>
        </pc:sldMkLst>
        <pc:spChg chg="del mod">
          <ac:chgData name="manjunath navale" userId="1f5f3c218e485f55" providerId="LiveId" clId="{BF30A971-CA5E-4DD8-A2A1-CD91309BF2E4}" dt="2023-10-01T17:05:30.458" v="4499" actId="21"/>
          <ac:spMkLst>
            <pc:docMk/>
            <pc:sldMk cId="3545893251" sldId="394"/>
            <ac:spMk id="2" creationId="{239A046C-D453-A099-C931-0492C8E5A75C}"/>
          </ac:spMkLst>
        </pc:spChg>
        <pc:spChg chg="mod">
          <ac:chgData name="manjunath navale" userId="1f5f3c218e485f55" providerId="LiveId" clId="{BF30A971-CA5E-4DD8-A2A1-CD91309BF2E4}" dt="2023-10-01T17:07:41.781" v="4555" actId="14100"/>
          <ac:spMkLst>
            <pc:docMk/>
            <pc:sldMk cId="3545893251" sldId="394"/>
            <ac:spMk id="3" creationId="{B62E8C72-4DF8-918E-9342-21E0F266B620}"/>
          </ac:spMkLst>
        </pc:spChg>
        <pc:spChg chg="del">
          <ac:chgData name="manjunath navale" userId="1f5f3c218e485f55" providerId="LiveId" clId="{BF30A971-CA5E-4DD8-A2A1-CD91309BF2E4}" dt="2023-10-01T17:05:20.918" v="4496" actId="21"/>
          <ac:spMkLst>
            <pc:docMk/>
            <pc:sldMk cId="3545893251" sldId="394"/>
            <ac:spMk id="4" creationId="{4E73682A-70DF-0613-B926-3FC0043400EB}"/>
          </ac:spMkLst>
        </pc:spChg>
        <pc:picChg chg="add mod">
          <ac:chgData name="manjunath navale" userId="1f5f3c218e485f55" providerId="LiveId" clId="{BF30A971-CA5E-4DD8-A2A1-CD91309BF2E4}" dt="2023-10-01T17:07:49.638" v="4557" actId="14100"/>
          <ac:picMkLst>
            <pc:docMk/>
            <pc:sldMk cId="3545893251" sldId="394"/>
            <ac:picMk id="6" creationId="{E46F9EDC-7D85-8FDF-202D-1D5998B87725}"/>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BA57456-157A-C12A-2FEC-91B7B9EE491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D9D46761-828E-1508-56BD-BAEADF34862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FF95820-84BB-3447-8286-60A51307E7F2}" type="datetimeFigureOut">
              <a:rPr lang="en-US" smtClean="0"/>
              <a:t>10/1/2023</a:t>
            </a:fld>
            <a:endParaRPr lang="en-US" dirty="0"/>
          </a:p>
        </p:txBody>
      </p:sp>
      <p:sp>
        <p:nvSpPr>
          <p:cNvPr id="4" name="Footer Placeholder 3">
            <a:extLst>
              <a:ext uri="{FF2B5EF4-FFF2-40B4-BE49-F238E27FC236}">
                <a16:creationId xmlns:a16="http://schemas.microsoft.com/office/drawing/2014/main" id="{CD428A7E-6B0E-809C-73D1-4B5E2FF471A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89A5AA6-0C5B-430A-E0C4-C90B2F0A1CD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E476440-F66F-F947-8EFC-EA5202ACFD25}" type="slidenum">
              <a:rPr lang="en-US" smtClean="0"/>
              <a:t>‹#›</a:t>
            </a:fld>
            <a:endParaRPr lang="en-US" dirty="0"/>
          </a:p>
        </p:txBody>
      </p:sp>
    </p:spTree>
    <p:extLst>
      <p:ext uri="{BB962C8B-B14F-4D97-AF65-F5344CB8AC3E}">
        <p14:creationId xmlns:p14="http://schemas.microsoft.com/office/powerpoint/2010/main" val="2337117637"/>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C08FC54-6AE4-6A4A-9756-823A0F1BE5A6}" type="datetimeFigureOut">
              <a:rPr lang="en-US" smtClean="0"/>
              <a:t>10/1/2023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79E9EB-07EB-9D44-9F5A-AB1FBECCDD88}" type="slidenum">
              <a:rPr lang="en-US" smtClean="0"/>
              <a:t>‹#›</a:t>
            </a:fld>
            <a:endParaRPr lang="en-US" dirty="0"/>
          </a:p>
        </p:txBody>
      </p:sp>
    </p:spTree>
    <p:extLst>
      <p:ext uri="{BB962C8B-B14F-4D97-AF65-F5344CB8AC3E}">
        <p14:creationId xmlns:p14="http://schemas.microsoft.com/office/powerpoint/2010/main" val="1546758749"/>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51C745E-9B5A-59BF-BF50-4F251E39D58D}"/>
              </a:ext>
            </a:extLst>
          </p:cNvPr>
          <p:cNvSpPr/>
          <p:nvPr userDrawn="1"/>
        </p:nvSpPr>
        <p:spPr>
          <a:xfrm>
            <a:off x="304800" y="266701"/>
            <a:ext cx="11582400" cy="63245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524000" y="6044184"/>
            <a:ext cx="9144000" cy="356616"/>
          </a:xfrm>
        </p:spPr>
        <p:txBody>
          <a:bodyPr/>
          <a:lstStyle>
            <a:lvl1pPr marL="0" indent="0" algn="ctr">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0" name="Picture Placeholder 9">
            <a:extLst>
              <a:ext uri="{FF2B5EF4-FFF2-40B4-BE49-F238E27FC236}">
                <a16:creationId xmlns:a16="http://schemas.microsoft.com/office/drawing/2014/main" id="{F2B4A7EA-9E3F-9CE1-56B5-92F4FDDA6991}"/>
              </a:ext>
            </a:extLst>
          </p:cNvPr>
          <p:cNvSpPr>
            <a:spLocks noGrp="1"/>
          </p:cNvSpPr>
          <p:nvPr>
            <p:ph type="pic" sz="quarter" idx="10"/>
          </p:nvPr>
        </p:nvSpPr>
        <p:spPr>
          <a:xfrm>
            <a:off x="2324100" y="758952"/>
            <a:ext cx="7543800" cy="5029200"/>
          </a:xfrm>
          <a:custGeom>
            <a:avLst/>
            <a:gdLst>
              <a:gd name="connsiteX0" fmla="*/ 3567113 w 7543800"/>
              <a:gd name="connsiteY0" fmla="*/ 4869270 h 5029200"/>
              <a:gd name="connsiteX1" fmla="*/ 3567113 w 7543800"/>
              <a:gd name="connsiteY1" fmla="*/ 4957572 h 5029200"/>
              <a:gd name="connsiteX2" fmla="*/ 3976688 w 7543800"/>
              <a:gd name="connsiteY2" fmla="*/ 4957572 h 5029200"/>
              <a:gd name="connsiteX3" fmla="*/ 3976688 w 7543800"/>
              <a:gd name="connsiteY3" fmla="*/ 4869270 h 5029200"/>
              <a:gd name="connsiteX4" fmla="*/ 0 w 7543800"/>
              <a:gd name="connsiteY4" fmla="*/ 0 h 5029200"/>
              <a:gd name="connsiteX5" fmla="*/ 7543800 w 7543800"/>
              <a:gd name="connsiteY5" fmla="*/ 0 h 5029200"/>
              <a:gd name="connsiteX6" fmla="*/ 7543800 w 7543800"/>
              <a:gd name="connsiteY6" fmla="*/ 5029200 h 5029200"/>
              <a:gd name="connsiteX7" fmla="*/ 0 w 7543800"/>
              <a:gd name="connsiteY7" fmla="*/ 5029200 h 5029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43800" h="5029200">
                <a:moveTo>
                  <a:pt x="3567113" y="4869270"/>
                </a:moveTo>
                <a:lnTo>
                  <a:pt x="3567113" y="4957572"/>
                </a:lnTo>
                <a:lnTo>
                  <a:pt x="3976688" y="4957572"/>
                </a:lnTo>
                <a:lnTo>
                  <a:pt x="3976688" y="4869270"/>
                </a:lnTo>
                <a:close/>
                <a:moveTo>
                  <a:pt x="0" y="0"/>
                </a:moveTo>
                <a:lnTo>
                  <a:pt x="7543800" y="0"/>
                </a:lnTo>
                <a:lnTo>
                  <a:pt x="7543800" y="5029200"/>
                </a:lnTo>
                <a:lnTo>
                  <a:pt x="0" y="5029200"/>
                </a:lnTo>
                <a:close/>
              </a:path>
            </a:pathLst>
          </a:custGeom>
        </p:spPr>
        <p:txBody>
          <a:bodyPr wrap="square">
            <a:noAutofit/>
          </a:bodyPr>
          <a:lstStyle>
            <a:lvl1pPr marL="0" indent="0" algn="ctr">
              <a:buNone/>
              <a:defRPr/>
            </a:lvl1pPr>
          </a:lstStyle>
          <a:p>
            <a:r>
              <a:rPr lang="en-US"/>
              <a:t>Click icon to add picture</a:t>
            </a:r>
            <a:endParaRPr lang="en-US" dirty="0"/>
          </a:p>
        </p:txBody>
      </p:sp>
      <p:sp>
        <p:nvSpPr>
          <p:cNvPr id="9" name="Title 8">
            <a:extLst>
              <a:ext uri="{FF2B5EF4-FFF2-40B4-BE49-F238E27FC236}">
                <a16:creationId xmlns:a16="http://schemas.microsoft.com/office/drawing/2014/main" id="{42398E06-9E0E-BC81-DEB5-1DB2F8635C23}"/>
              </a:ext>
            </a:extLst>
          </p:cNvPr>
          <p:cNvSpPr>
            <a:spLocks noGrp="1"/>
          </p:cNvSpPr>
          <p:nvPr>
            <p:ph type="title"/>
          </p:nvPr>
        </p:nvSpPr>
        <p:spPr>
          <a:xfrm>
            <a:off x="838200" y="3108960"/>
            <a:ext cx="10515600" cy="640080"/>
          </a:xfrm>
        </p:spPr>
        <p:txBody>
          <a:bodyPr anchor="ctr"/>
          <a:lstStyle>
            <a:lvl1pPr algn="ctr">
              <a:defRPr sz="6000" spc="300" baseline="0"/>
            </a:lvl1pPr>
          </a:lstStyle>
          <a:p>
            <a:r>
              <a:rPr lang="en-US"/>
              <a:t>Click to edit Master title style</a:t>
            </a:r>
            <a:endParaRPr lang="en-US" dirty="0"/>
          </a:p>
        </p:txBody>
      </p:sp>
      <p:sp>
        <p:nvSpPr>
          <p:cNvPr id="11" name="Rectangle 10">
            <a:extLst>
              <a:ext uri="{FF2B5EF4-FFF2-40B4-BE49-F238E27FC236}">
                <a16:creationId xmlns:a16="http://schemas.microsoft.com/office/drawing/2014/main" id="{39F70834-CB8D-A95B-D859-6E5B4C6B4F78}"/>
              </a:ext>
            </a:extLst>
          </p:cNvPr>
          <p:cNvSpPr/>
          <p:nvPr userDrawn="1"/>
        </p:nvSpPr>
        <p:spPr>
          <a:xfrm>
            <a:off x="5891213" y="5628222"/>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1906911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List">
    <p:spTree>
      <p:nvGrpSpPr>
        <p:cNvPr id="1" name=""/>
        <p:cNvGrpSpPr/>
        <p:nvPr/>
      </p:nvGrpSpPr>
      <p:grpSpPr>
        <a:xfrm>
          <a:off x="0" y="0"/>
          <a:ext cx="0" cy="0"/>
          <a:chOff x="0" y="0"/>
          <a:chExt cx="0" cy="0"/>
        </a:xfrm>
      </p:grpSpPr>
      <p:sp>
        <p:nvSpPr>
          <p:cNvPr id="38" name="Picture Placeholder 37">
            <a:extLst>
              <a:ext uri="{FF2B5EF4-FFF2-40B4-BE49-F238E27FC236}">
                <a16:creationId xmlns:a16="http://schemas.microsoft.com/office/drawing/2014/main" id="{7068A9B7-F56A-44B7-D61E-66289C79F1C3}"/>
              </a:ext>
            </a:extLst>
          </p:cNvPr>
          <p:cNvSpPr>
            <a:spLocks noGrp="1"/>
          </p:cNvSpPr>
          <p:nvPr>
            <p:ph type="pic" sz="quarter" idx="30"/>
          </p:nvPr>
        </p:nvSpPr>
        <p:spPr>
          <a:xfrm>
            <a:off x="0" y="5175504"/>
            <a:ext cx="12188952" cy="1682496"/>
          </a:xfrm>
        </p:spPr>
        <p:txBody>
          <a:bodyPr anchor="ctr"/>
          <a:lstStyle>
            <a:lvl1pPr marL="0" indent="0"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0783ED19-9B5E-8852-24D6-62401816CBB7}"/>
              </a:ext>
            </a:extLst>
          </p:cNvPr>
          <p:cNvSpPr>
            <a:spLocks noGrp="1"/>
          </p:cNvSpPr>
          <p:nvPr>
            <p:ph type="title"/>
          </p:nvPr>
        </p:nvSpPr>
        <p:spPr>
          <a:xfrm>
            <a:off x="1085088" y="609600"/>
            <a:ext cx="10021824" cy="1252728"/>
          </a:xfrm>
        </p:spPr>
        <p:txBody>
          <a:bodyPr/>
          <a:lstStyle>
            <a:lvl1pPr algn="ctr">
              <a:lnSpc>
                <a:spcPts val="5760"/>
              </a:lnSpc>
              <a:defRPr/>
            </a:lvl1pPr>
          </a:lstStyle>
          <a:p>
            <a:r>
              <a:rPr lang="en-US"/>
              <a:t>Click to edit Master title style</a:t>
            </a:r>
            <a:endParaRPr lang="en-US" dirty="0"/>
          </a:p>
        </p:txBody>
      </p:sp>
      <p:sp>
        <p:nvSpPr>
          <p:cNvPr id="3" name="Slide Number Placeholder 2">
            <a:extLst>
              <a:ext uri="{FF2B5EF4-FFF2-40B4-BE49-F238E27FC236}">
                <a16:creationId xmlns:a16="http://schemas.microsoft.com/office/drawing/2014/main" id="{4307A8A0-5009-A086-A6AE-542CA4684892}"/>
              </a:ext>
            </a:extLst>
          </p:cNvPr>
          <p:cNvSpPr>
            <a:spLocks noGrp="1"/>
          </p:cNvSpPr>
          <p:nvPr>
            <p:ph type="sldNum" sz="quarter" idx="10"/>
          </p:nvPr>
        </p:nvSpPr>
        <p:spPr/>
        <p:txBody>
          <a:bodyPr/>
          <a:lstStyle>
            <a:lvl1pPr>
              <a:defRPr>
                <a:solidFill>
                  <a:schemeClr val="bg1"/>
                </a:solidFill>
              </a:defRPr>
            </a:lvl1p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56746F73-AB2D-A55B-67FD-85A2F20D50E8}"/>
              </a:ext>
            </a:extLst>
          </p:cNvPr>
          <p:cNvSpPr>
            <a:spLocks noGrp="1"/>
          </p:cNvSpPr>
          <p:nvPr>
            <p:ph type="ftr" sz="quarter" idx="11"/>
          </p:nvPr>
        </p:nvSpPr>
        <p:spPr/>
        <p:txBody>
          <a:bodyPr/>
          <a:lstStyle/>
          <a:p>
            <a:r>
              <a:rPr lang="en-US" dirty="0"/>
              <a:t>presentation title</a:t>
            </a:r>
          </a:p>
        </p:txBody>
      </p:sp>
      <p:sp>
        <p:nvSpPr>
          <p:cNvPr id="9" name="Text Placeholder 13">
            <a:extLst>
              <a:ext uri="{FF2B5EF4-FFF2-40B4-BE49-F238E27FC236}">
                <a16:creationId xmlns:a16="http://schemas.microsoft.com/office/drawing/2014/main" id="{AA3DDCC3-9231-434E-A1D1-8A078DE7BF10}"/>
              </a:ext>
            </a:extLst>
          </p:cNvPr>
          <p:cNvSpPr>
            <a:spLocks noGrp="1"/>
          </p:cNvSpPr>
          <p:nvPr>
            <p:ph type="body" sz="quarter" idx="16"/>
          </p:nvPr>
        </p:nvSpPr>
        <p:spPr>
          <a:xfrm>
            <a:off x="1298448"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0" name="Text Placeholder 13">
            <a:extLst>
              <a:ext uri="{FF2B5EF4-FFF2-40B4-BE49-F238E27FC236}">
                <a16:creationId xmlns:a16="http://schemas.microsoft.com/office/drawing/2014/main" id="{970A1046-F88C-E11E-0E2E-A7F3AEDB3A26}"/>
              </a:ext>
            </a:extLst>
          </p:cNvPr>
          <p:cNvSpPr>
            <a:spLocks noGrp="1"/>
          </p:cNvSpPr>
          <p:nvPr>
            <p:ph type="body" sz="quarter" idx="17"/>
          </p:nvPr>
        </p:nvSpPr>
        <p:spPr>
          <a:xfrm>
            <a:off x="1298448"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1" name="Text Placeholder 13">
            <a:extLst>
              <a:ext uri="{FF2B5EF4-FFF2-40B4-BE49-F238E27FC236}">
                <a16:creationId xmlns:a16="http://schemas.microsoft.com/office/drawing/2014/main" id="{BF27FC0A-1C34-6BFF-806A-6911C16F2184}"/>
              </a:ext>
            </a:extLst>
          </p:cNvPr>
          <p:cNvSpPr>
            <a:spLocks noGrp="1"/>
          </p:cNvSpPr>
          <p:nvPr>
            <p:ph type="body" sz="quarter" idx="18"/>
          </p:nvPr>
        </p:nvSpPr>
        <p:spPr>
          <a:xfrm>
            <a:off x="3383280"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2" name="Text Placeholder 13">
            <a:extLst>
              <a:ext uri="{FF2B5EF4-FFF2-40B4-BE49-F238E27FC236}">
                <a16:creationId xmlns:a16="http://schemas.microsoft.com/office/drawing/2014/main" id="{EF94CC5A-0B90-D0D3-CF42-2A9B86331729}"/>
              </a:ext>
            </a:extLst>
          </p:cNvPr>
          <p:cNvSpPr>
            <a:spLocks noGrp="1"/>
          </p:cNvSpPr>
          <p:nvPr>
            <p:ph type="body" sz="quarter" idx="19"/>
          </p:nvPr>
        </p:nvSpPr>
        <p:spPr>
          <a:xfrm>
            <a:off x="3383280"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3" name="Text Placeholder 13">
            <a:extLst>
              <a:ext uri="{FF2B5EF4-FFF2-40B4-BE49-F238E27FC236}">
                <a16:creationId xmlns:a16="http://schemas.microsoft.com/office/drawing/2014/main" id="{8E685B28-FC51-9FE8-2F7E-C8255BD75945}"/>
              </a:ext>
            </a:extLst>
          </p:cNvPr>
          <p:cNvSpPr>
            <a:spLocks noGrp="1"/>
          </p:cNvSpPr>
          <p:nvPr>
            <p:ph type="body" sz="quarter" idx="20"/>
          </p:nvPr>
        </p:nvSpPr>
        <p:spPr>
          <a:xfrm>
            <a:off x="5468112"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4" name="Text Placeholder 13">
            <a:extLst>
              <a:ext uri="{FF2B5EF4-FFF2-40B4-BE49-F238E27FC236}">
                <a16:creationId xmlns:a16="http://schemas.microsoft.com/office/drawing/2014/main" id="{B472F1E6-DAE5-AE6D-F688-575FC243CD0C}"/>
              </a:ext>
            </a:extLst>
          </p:cNvPr>
          <p:cNvSpPr>
            <a:spLocks noGrp="1"/>
          </p:cNvSpPr>
          <p:nvPr>
            <p:ph type="body" sz="quarter" idx="21"/>
          </p:nvPr>
        </p:nvSpPr>
        <p:spPr>
          <a:xfrm>
            <a:off x="5468112"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5" name="Text Placeholder 13">
            <a:extLst>
              <a:ext uri="{FF2B5EF4-FFF2-40B4-BE49-F238E27FC236}">
                <a16:creationId xmlns:a16="http://schemas.microsoft.com/office/drawing/2014/main" id="{7138E486-F729-AEC8-0C2D-44FA21EDC617}"/>
              </a:ext>
            </a:extLst>
          </p:cNvPr>
          <p:cNvSpPr>
            <a:spLocks noGrp="1"/>
          </p:cNvSpPr>
          <p:nvPr>
            <p:ph type="body" sz="quarter" idx="22"/>
          </p:nvPr>
        </p:nvSpPr>
        <p:spPr>
          <a:xfrm>
            <a:off x="7552944"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6" name="Text Placeholder 13">
            <a:extLst>
              <a:ext uri="{FF2B5EF4-FFF2-40B4-BE49-F238E27FC236}">
                <a16:creationId xmlns:a16="http://schemas.microsoft.com/office/drawing/2014/main" id="{0F182FA8-4DA0-527F-89C3-96D9A996F2C7}"/>
              </a:ext>
            </a:extLst>
          </p:cNvPr>
          <p:cNvSpPr>
            <a:spLocks noGrp="1"/>
          </p:cNvSpPr>
          <p:nvPr>
            <p:ph type="body" sz="quarter" idx="23"/>
          </p:nvPr>
        </p:nvSpPr>
        <p:spPr>
          <a:xfrm>
            <a:off x="7552944"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cxnSp>
        <p:nvCxnSpPr>
          <p:cNvPr id="17" name="Straight Connector 16">
            <a:extLst>
              <a:ext uri="{FF2B5EF4-FFF2-40B4-BE49-F238E27FC236}">
                <a16:creationId xmlns:a16="http://schemas.microsoft.com/office/drawing/2014/main" id="{BF42A71B-2F05-7F67-85C0-0C5AA947983D}"/>
              </a:ext>
            </a:extLst>
          </p:cNvPr>
          <p:cNvCxnSpPr>
            <a:cxnSpLocks/>
          </p:cNvCxnSpPr>
          <p:nvPr userDrawn="1"/>
        </p:nvCxnSpPr>
        <p:spPr>
          <a:xfrm>
            <a:off x="3383280"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BC25395-CA95-6040-8ED6-C7D8A2E16C49}"/>
              </a:ext>
            </a:extLst>
          </p:cNvPr>
          <p:cNvCxnSpPr>
            <a:cxnSpLocks/>
          </p:cNvCxnSpPr>
          <p:nvPr userDrawn="1"/>
        </p:nvCxnSpPr>
        <p:spPr>
          <a:xfrm>
            <a:off x="9637776"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E2F589B-649A-57C2-1D3E-79FDFF84BADB}"/>
              </a:ext>
            </a:extLst>
          </p:cNvPr>
          <p:cNvCxnSpPr>
            <a:cxnSpLocks/>
          </p:cNvCxnSpPr>
          <p:nvPr userDrawn="1"/>
        </p:nvCxnSpPr>
        <p:spPr>
          <a:xfrm>
            <a:off x="7552944"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1F3728F-0FBF-5AD2-357E-FFCFFBF7687E}"/>
              </a:ext>
            </a:extLst>
          </p:cNvPr>
          <p:cNvCxnSpPr>
            <a:cxnSpLocks/>
          </p:cNvCxnSpPr>
          <p:nvPr userDrawn="1"/>
        </p:nvCxnSpPr>
        <p:spPr>
          <a:xfrm>
            <a:off x="5468112"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5" name="Text Placeholder 13">
            <a:extLst>
              <a:ext uri="{FF2B5EF4-FFF2-40B4-BE49-F238E27FC236}">
                <a16:creationId xmlns:a16="http://schemas.microsoft.com/office/drawing/2014/main" id="{1025D334-8990-1960-8865-C877ECC47E67}"/>
              </a:ext>
            </a:extLst>
          </p:cNvPr>
          <p:cNvSpPr>
            <a:spLocks noGrp="1"/>
          </p:cNvSpPr>
          <p:nvPr>
            <p:ph type="body" sz="quarter" idx="28"/>
          </p:nvPr>
        </p:nvSpPr>
        <p:spPr>
          <a:xfrm>
            <a:off x="9637776"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26" name="Text Placeholder 13">
            <a:extLst>
              <a:ext uri="{FF2B5EF4-FFF2-40B4-BE49-F238E27FC236}">
                <a16:creationId xmlns:a16="http://schemas.microsoft.com/office/drawing/2014/main" id="{7F491CA2-1A10-E7DB-4203-DC7E9E48CCFF}"/>
              </a:ext>
            </a:extLst>
          </p:cNvPr>
          <p:cNvSpPr>
            <a:spLocks noGrp="1"/>
          </p:cNvSpPr>
          <p:nvPr>
            <p:ph type="body" sz="quarter" idx="29"/>
          </p:nvPr>
        </p:nvSpPr>
        <p:spPr>
          <a:xfrm>
            <a:off x="9637776"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cxnSp>
        <p:nvCxnSpPr>
          <p:cNvPr id="34" name="Straight Connector 33">
            <a:extLst>
              <a:ext uri="{FF2B5EF4-FFF2-40B4-BE49-F238E27FC236}">
                <a16:creationId xmlns:a16="http://schemas.microsoft.com/office/drawing/2014/main" id="{7A9AA302-5107-FDE7-557C-3305A9A7DEC2}"/>
              </a:ext>
            </a:extLst>
          </p:cNvPr>
          <p:cNvCxnSpPr>
            <a:cxnSpLocks/>
          </p:cNvCxnSpPr>
          <p:nvPr userDrawn="1"/>
        </p:nvCxnSpPr>
        <p:spPr>
          <a:xfrm>
            <a:off x="1298448"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41061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38" name="Picture Placeholder 37">
            <a:extLst>
              <a:ext uri="{FF2B5EF4-FFF2-40B4-BE49-F238E27FC236}">
                <a16:creationId xmlns:a16="http://schemas.microsoft.com/office/drawing/2014/main" id="{7068A9B7-F56A-44B7-D61E-66289C79F1C3}"/>
              </a:ext>
            </a:extLst>
          </p:cNvPr>
          <p:cNvSpPr>
            <a:spLocks noGrp="1"/>
          </p:cNvSpPr>
          <p:nvPr>
            <p:ph type="pic" sz="quarter" idx="30"/>
          </p:nvPr>
        </p:nvSpPr>
        <p:spPr>
          <a:xfrm>
            <a:off x="0" y="0"/>
            <a:ext cx="12188952" cy="1682496"/>
          </a:xfrm>
        </p:spPr>
        <p:txBody>
          <a:bodyPr anchor="ctr"/>
          <a:lstStyle>
            <a:lvl1pPr marL="0" indent="0"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0783ED19-9B5E-8852-24D6-62401816CBB7}"/>
              </a:ext>
            </a:extLst>
          </p:cNvPr>
          <p:cNvSpPr>
            <a:spLocks noGrp="1"/>
          </p:cNvSpPr>
          <p:nvPr>
            <p:ph type="title"/>
          </p:nvPr>
        </p:nvSpPr>
        <p:spPr>
          <a:xfrm>
            <a:off x="1298448" y="5221224"/>
            <a:ext cx="3621024" cy="621792"/>
          </a:xfrm>
        </p:spPr>
        <p:txBody>
          <a:bodyPr/>
          <a:lstStyle>
            <a:lvl1pPr algn="l">
              <a:lnSpc>
                <a:spcPts val="5760"/>
              </a:lnSpc>
              <a:defRPr/>
            </a:lvl1pPr>
          </a:lstStyle>
          <a:p>
            <a:r>
              <a:rPr lang="en-US"/>
              <a:t>Click to edit Master title style</a:t>
            </a:r>
            <a:endParaRPr lang="en-US" dirty="0"/>
          </a:p>
        </p:txBody>
      </p:sp>
      <p:sp>
        <p:nvSpPr>
          <p:cNvPr id="3" name="Slide Number Placeholder 2">
            <a:extLst>
              <a:ext uri="{FF2B5EF4-FFF2-40B4-BE49-F238E27FC236}">
                <a16:creationId xmlns:a16="http://schemas.microsoft.com/office/drawing/2014/main" id="{4307A8A0-5009-A086-A6AE-542CA4684892}"/>
              </a:ext>
            </a:extLst>
          </p:cNvPr>
          <p:cNvSpPr>
            <a:spLocks noGrp="1"/>
          </p:cNvSpPr>
          <p:nvPr>
            <p:ph type="sldNum" sz="quarter" idx="10"/>
          </p:nvPr>
        </p:nvSpPr>
        <p:spPr/>
        <p:txBody>
          <a:bodyPr/>
          <a:lstStyle>
            <a:lvl1pPr>
              <a:defRPr>
                <a:solidFill>
                  <a:schemeClr val="accent1"/>
                </a:solidFill>
              </a:defRPr>
            </a:lvl1p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56746F73-AB2D-A55B-67FD-85A2F20D50E8}"/>
              </a:ext>
            </a:extLst>
          </p:cNvPr>
          <p:cNvSpPr>
            <a:spLocks noGrp="1"/>
          </p:cNvSpPr>
          <p:nvPr>
            <p:ph type="ftr" sz="quarter" idx="11"/>
          </p:nvPr>
        </p:nvSpPr>
        <p:spPr/>
        <p:txBody>
          <a:bodyPr/>
          <a:lstStyle/>
          <a:p>
            <a:r>
              <a:rPr lang="en-US" dirty="0"/>
              <a:t>presentation title</a:t>
            </a:r>
          </a:p>
        </p:txBody>
      </p:sp>
      <p:sp>
        <p:nvSpPr>
          <p:cNvPr id="9" name="Text Placeholder 13">
            <a:extLst>
              <a:ext uri="{FF2B5EF4-FFF2-40B4-BE49-F238E27FC236}">
                <a16:creationId xmlns:a16="http://schemas.microsoft.com/office/drawing/2014/main" id="{AA3DDCC3-9231-434E-A1D1-8A078DE7BF10}"/>
              </a:ext>
            </a:extLst>
          </p:cNvPr>
          <p:cNvSpPr>
            <a:spLocks noGrp="1"/>
          </p:cNvSpPr>
          <p:nvPr>
            <p:ph type="body" sz="quarter" idx="16"/>
          </p:nvPr>
        </p:nvSpPr>
        <p:spPr>
          <a:xfrm>
            <a:off x="1298448"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sp>
        <p:nvSpPr>
          <p:cNvPr id="11" name="Text Placeholder 13">
            <a:extLst>
              <a:ext uri="{FF2B5EF4-FFF2-40B4-BE49-F238E27FC236}">
                <a16:creationId xmlns:a16="http://schemas.microsoft.com/office/drawing/2014/main" id="{BF27FC0A-1C34-6BFF-806A-6911C16F2184}"/>
              </a:ext>
            </a:extLst>
          </p:cNvPr>
          <p:cNvSpPr>
            <a:spLocks noGrp="1"/>
          </p:cNvSpPr>
          <p:nvPr>
            <p:ph type="body" sz="quarter" idx="18"/>
          </p:nvPr>
        </p:nvSpPr>
        <p:spPr>
          <a:xfrm>
            <a:off x="3300984"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sp>
        <p:nvSpPr>
          <p:cNvPr id="13" name="Text Placeholder 13">
            <a:extLst>
              <a:ext uri="{FF2B5EF4-FFF2-40B4-BE49-F238E27FC236}">
                <a16:creationId xmlns:a16="http://schemas.microsoft.com/office/drawing/2014/main" id="{8E685B28-FC51-9FE8-2F7E-C8255BD75945}"/>
              </a:ext>
            </a:extLst>
          </p:cNvPr>
          <p:cNvSpPr>
            <a:spLocks noGrp="1"/>
          </p:cNvSpPr>
          <p:nvPr>
            <p:ph type="body" sz="quarter" idx="20"/>
          </p:nvPr>
        </p:nvSpPr>
        <p:spPr>
          <a:xfrm>
            <a:off x="5312664"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sp>
        <p:nvSpPr>
          <p:cNvPr id="15" name="Text Placeholder 13">
            <a:extLst>
              <a:ext uri="{FF2B5EF4-FFF2-40B4-BE49-F238E27FC236}">
                <a16:creationId xmlns:a16="http://schemas.microsoft.com/office/drawing/2014/main" id="{7138E486-F729-AEC8-0C2D-44FA21EDC617}"/>
              </a:ext>
            </a:extLst>
          </p:cNvPr>
          <p:cNvSpPr>
            <a:spLocks noGrp="1"/>
          </p:cNvSpPr>
          <p:nvPr>
            <p:ph type="body" sz="quarter" idx="22"/>
          </p:nvPr>
        </p:nvSpPr>
        <p:spPr>
          <a:xfrm>
            <a:off x="7315200"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sp>
        <p:nvSpPr>
          <p:cNvPr id="25" name="Text Placeholder 13">
            <a:extLst>
              <a:ext uri="{FF2B5EF4-FFF2-40B4-BE49-F238E27FC236}">
                <a16:creationId xmlns:a16="http://schemas.microsoft.com/office/drawing/2014/main" id="{1025D334-8990-1960-8865-C877ECC47E67}"/>
              </a:ext>
            </a:extLst>
          </p:cNvPr>
          <p:cNvSpPr>
            <a:spLocks noGrp="1"/>
          </p:cNvSpPr>
          <p:nvPr>
            <p:ph type="body" sz="quarter" idx="28"/>
          </p:nvPr>
        </p:nvSpPr>
        <p:spPr>
          <a:xfrm>
            <a:off x="9321800"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73769F54-E10C-40C4-5EFF-E8A9CA520AEC}"/>
              </a:ext>
            </a:extLst>
          </p:cNvPr>
          <p:cNvCxnSpPr>
            <a:cxnSpLocks/>
          </p:cNvCxnSpPr>
          <p:nvPr userDrawn="1"/>
        </p:nvCxnSpPr>
        <p:spPr>
          <a:xfrm>
            <a:off x="1298448" y="6111876"/>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46E7B1EF-9D07-1E66-7467-93C9AE48BD85}"/>
              </a:ext>
            </a:extLst>
          </p:cNvPr>
          <p:cNvCxnSpPr>
            <a:cxnSpLocks/>
          </p:cNvCxnSpPr>
          <p:nvPr userDrawn="1"/>
        </p:nvCxnSpPr>
        <p:spPr>
          <a:xfrm flipH="1">
            <a:off x="1219200" y="2871216"/>
            <a:ext cx="9595104" cy="0"/>
          </a:xfrm>
          <a:prstGeom prst="line">
            <a:avLst/>
          </a:prstGeom>
          <a:ln w="12700" cap="flat" cmpd="sng" algn="ctr">
            <a:solidFill>
              <a:schemeClr val="accent1"/>
            </a:solidFill>
            <a:prstDash val="solid"/>
            <a:round/>
            <a:headEnd type="triangle" w="med" len="med"/>
            <a:tailEnd type="none" w="med" len="med"/>
          </a:ln>
        </p:spPr>
        <p:style>
          <a:lnRef idx="0">
            <a:scrgbClr r="0" g="0" b="0"/>
          </a:lnRef>
          <a:fillRef idx="0">
            <a:scrgbClr r="0" g="0" b="0"/>
          </a:fillRef>
          <a:effectRef idx="0">
            <a:scrgbClr r="0" g="0" b="0"/>
          </a:effectRef>
          <a:fontRef idx="minor">
            <a:schemeClr val="tx1"/>
          </a:fontRef>
        </p:style>
      </p:cxnSp>
      <p:sp>
        <p:nvSpPr>
          <p:cNvPr id="10" name="Text Placeholder 13">
            <a:extLst>
              <a:ext uri="{FF2B5EF4-FFF2-40B4-BE49-F238E27FC236}">
                <a16:creationId xmlns:a16="http://schemas.microsoft.com/office/drawing/2014/main" id="{970A1046-F88C-E11E-0E2E-A7F3AEDB3A26}"/>
              </a:ext>
            </a:extLst>
          </p:cNvPr>
          <p:cNvSpPr>
            <a:spLocks noGrp="1"/>
          </p:cNvSpPr>
          <p:nvPr>
            <p:ph type="body" sz="quarter" idx="17"/>
          </p:nvPr>
        </p:nvSpPr>
        <p:spPr>
          <a:xfrm>
            <a:off x="1298448"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2" name="Text Placeholder 13">
            <a:extLst>
              <a:ext uri="{FF2B5EF4-FFF2-40B4-BE49-F238E27FC236}">
                <a16:creationId xmlns:a16="http://schemas.microsoft.com/office/drawing/2014/main" id="{EF94CC5A-0B90-D0D3-CF42-2A9B86331729}"/>
              </a:ext>
            </a:extLst>
          </p:cNvPr>
          <p:cNvSpPr>
            <a:spLocks noGrp="1"/>
          </p:cNvSpPr>
          <p:nvPr>
            <p:ph type="body" sz="quarter" idx="19"/>
          </p:nvPr>
        </p:nvSpPr>
        <p:spPr>
          <a:xfrm>
            <a:off x="3300984"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4" name="Text Placeholder 13">
            <a:extLst>
              <a:ext uri="{FF2B5EF4-FFF2-40B4-BE49-F238E27FC236}">
                <a16:creationId xmlns:a16="http://schemas.microsoft.com/office/drawing/2014/main" id="{B472F1E6-DAE5-AE6D-F688-575FC243CD0C}"/>
              </a:ext>
            </a:extLst>
          </p:cNvPr>
          <p:cNvSpPr>
            <a:spLocks noGrp="1"/>
          </p:cNvSpPr>
          <p:nvPr>
            <p:ph type="body" sz="quarter" idx="21"/>
          </p:nvPr>
        </p:nvSpPr>
        <p:spPr>
          <a:xfrm>
            <a:off x="5312664"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6" name="Text Placeholder 13">
            <a:extLst>
              <a:ext uri="{FF2B5EF4-FFF2-40B4-BE49-F238E27FC236}">
                <a16:creationId xmlns:a16="http://schemas.microsoft.com/office/drawing/2014/main" id="{0F182FA8-4DA0-527F-89C3-96D9A996F2C7}"/>
              </a:ext>
            </a:extLst>
          </p:cNvPr>
          <p:cNvSpPr>
            <a:spLocks noGrp="1"/>
          </p:cNvSpPr>
          <p:nvPr>
            <p:ph type="body" sz="quarter" idx="23"/>
          </p:nvPr>
        </p:nvSpPr>
        <p:spPr>
          <a:xfrm>
            <a:off x="7315200"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26" name="Text Placeholder 13">
            <a:extLst>
              <a:ext uri="{FF2B5EF4-FFF2-40B4-BE49-F238E27FC236}">
                <a16:creationId xmlns:a16="http://schemas.microsoft.com/office/drawing/2014/main" id="{7F491CA2-1A10-E7DB-4203-DC7E9E48CCFF}"/>
              </a:ext>
            </a:extLst>
          </p:cNvPr>
          <p:cNvSpPr>
            <a:spLocks noGrp="1"/>
          </p:cNvSpPr>
          <p:nvPr>
            <p:ph type="body" sz="quarter" idx="29"/>
          </p:nvPr>
        </p:nvSpPr>
        <p:spPr>
          <a:xfrm>
            <a:off x="9321800"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8" name="Text Placeholder 7">
            <a:extLst>
              <a:ext uri="{FF2B5EF4-FFF2-40B4-BE49-F238E27FC236}">
                <a16:creationId xmlns:a16="http://schemas.microsoft.com/office/drawing/2014/main" id="{75476138-49FF-70BE-6359-0A511EFB243F}"/>
              </a:ext>
            </a:extLst>
          </p:cNvPr>
          <p:cNvSpPr>
            <a:spLocks noGrp="1"/>
          </p:cNvSpPr>
          <p:nvPr>
            <p:ph type="body" sz="quarter" idx="31" hasCustomPrompt="1"/>
          </p:nvPr>
        </p:nvSpPr>
        <p:spPr>
          <a:xfrm>
            <a:off x="3300984"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
        <p:nvSpPr>
          <p:cNvPr id="22" name="Text Placeholder 7">
            <a:extLst>
              <a:ext uri="{FF2B5EF4-FFF2-40B4-BE49-F238E27FC236}">
                <a16:creationId xmlns:a16="http://schemas.microsoft.com/office/drawing/2014/main" id="{46EFC43B-3F8D-6957-F343-F3D9C3E7A716}"/>
              </a:ext>
            </a:extLst>
          </p:cNvPr>
          <p:cNvSpPr>
            <a:spLocks noGrp="1"/>
          </p:cNvSpPr>
          <p:nvPr>
            <p:ph type="body" sz="quarter" idx="32" hasCustomPrompt="1"/>
          </p:nvPr>
        </p:nvSpPr>
        <p:spPr>
          <a:xfrm>
            <a:off x="1298448"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
        <p:nvSpPr>
          <p:cNvPr id="23" name="Text Placeholder 7">
            <a:extLst>
              <a:ext uri="{FF2B5EF4-FFF2-40B4-BE49-F238E27FC236}">
                <a16:creationId xmlns:a16="http://schemas.microsoft.com/office/drawing/2014/main" id="{D6007DD2-0F2E-6F92-8457-FC670750ED38}"/>
              </a:ext>
            </a:extLst>
          </p:cNvPr>
          <p:cNvSpPr>
            <a:spLocks noGrp="1"/>
          </p:cNvSpPr>
          <p:nvPr>
            <p:ph type="body" sz="quarter" idx="33" hasCustomPrompt="1"/>
          </p:nvPr>
        </p:nvSpPr>
        <p:spPr>
          <a:xfrm>
            <a:off x="5312664"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
        <p:nvSpPr>
          <p:cNvPr id="24" name="Text Placeholder 7">
            <a:extLst>
              <a:ext uri="{FF2B5EF4-FFF2-40B4-BE49-F238E27FC236}">
                <a16:creationId xmlns:a16="http://schemas.microsoft.com/office/drawing/2014/main" id="{06C5667F-C463-51B6-B8D6-F757BDB8AFCC}"/>
              </a:ext>
            </a:extLst>
          </p:cNvPr>
          <p:cNvSpPr>
            <a:spLocks noGrp="1"/>
          </p:cNvSpPr>
          <p:nvPr>
            <p:ph type="body" sz="quarter" idx="34" hasCustomPrompt="1"/>
          </p:nvPr>
        </p:nvSpPr>
        <p:spPr>
          <a:xfrm>
            <a:off x="7315200"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
        <p:nvSpPr>
          <p:cNvPr id="27" name="Text Placeholder 7">
            <a:extLst>
              <a:ext uri="{FF2B5EF4-FFF2-40B4-BE49-F238E27FC236}">
                <a16:creationId xmlns:a16="http://schemas.microsoft.com/office/drawing/2014/main" id="{0FF09CBB-BD48-E8E5-EECF-B6CBC36B236C}"/>
              </a:ext>
            </a:extLst>
          </p:cNvPr>
          <p:cNvSpPr>
            <a:spLocks noGrp="1"/>
          </p:cNvSpPr>
          <p:nvPr>
            <p:ph type="body" sz="quarter" idx="35" hasCustomPrompt="1"/>
          </p:nvPr>
        </p:nvSpPr>
        <p:spPr>
          <a:xfrm>
            <a:off x="9321800"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Tree>
    <p:extLst>
      <p:ext uri="{BB962C8B-B14F-4D97-AF65-F5344CB8AC3E}">
        <p14:creationId xmlns:p14="http://schemas.microsoft.com/office/powerpoint/2010/main" val="23337835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6" name="Picture Placeholder 15">
            <a:extLst>
              <a:ext uri="{FF2B5EF4-FFF2-40B4-BE49-F238E27FC236}">
                <a16:creationId xmlns:a16="http://schemas.microsoft.com/office/drawing/2014/main" id="{1A881D2A-2C75-8B2A-DA41-F42ABBA59AA9}"/>
              </a:ext>
            </a:extLst>
          </p:cNvPr>
          <p:cNvSpPr>
            <a:spLocks noGrp="1"/>
          </p:cNvSpPr>
          <p:nvPr>
            <p:ph type="pic" sz="quarter" idx="13"/>
          </p:nvPr>
        </p:nvSpPr>
        <p:spPr>
          <a:xfrm>
            <a:off x="0" y="0"/>
            <a:ext cx="6656832" cy="6858000"/>
          </a:xfrm>
          <a:custGeom>
            <a:avLst/>
            <a:gdLst>
              <a:gd name="connsiteX0" fmla="*/ 1295400 w 6656832"/>
              <a:gd name="connsiteY0" fmla="*/ 1492377 h 6858000"/>
              <a:gd name="connsiteX1" fmla="*/ 1295400 w 6656832"/>
              <a:gd name="connsiteY1" fmla="*/ 1580679 h 6858000"/>
              <a:gd name="connsiteX2" fmla="*/ 1704975 w 6656832"/>
              <a:gd name="connsiteY2" fmla="*/ 1580679 h 6858000"/>
              <a:gd name="connsiteX3" fmla="*/ 1704975 w 6656832"/>
              <a:gd name="connsiteY3" fmla="*/ 1492377 h 6858000"/>
              <a:gd name="connsiteX4" fmla="*/ 0 w 6656832"/>
              <a:gd name="connsiteY4" fmla="*/ 0 h 6858000"/>
              <a:gd name="connsiteX5" fmla="*/ 6656832 w 6656832"/>
              <a:gd name="connsiteY5" fmla="*/ 0 h 6858000"/>
              <a:gd name="connsiteX6" fmla="*/ 6656832 w 6656832"/>
              <a:gd name="connsiteY6" fmla="*/ 6858000 h 6858000"/>
              <a:gd name="connsiteX7" fmla="*/ 0 w 665683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56832" h="6858000">
                <a:moveTo>
                  <a:pt x="1295400" y="1492377"/>
                </a:moveTo>
                <a:lnTo>
                  <a:pt x="1295400" y="1580679"/>
                </a:lnTo>
                <a:lnTo>
                  <a:pt x="1704975" y="1580679"/>
                </a:lnTo>
                <a:lnTo>
                  <a:pt x="1704975" y="1492377"/>
                </a:lnTo>
                <a:close/>
                <a:moveTo>
                  <a:pt x="0" y="0"/>
                </a:moveTo>
                <a:lnTo>
                  <a:pt x="6656832" y="0"/>
                </a:lnTo>
                <a:lnTo>
                  <a:pt x="6656832" y="6858000"/>
                </a:lnTo>
                <a:lnTo>
                  <a:pt x="0" y="6858000"/>
                </a:lnTo>
                <a:close/>
              </a:path>
            </a:pathLst>
          </a:custGeom>
        </p:spPr>
        <p:txBody>
          <a:bodyPr wrap="square">
            <a:noAutofit/>
          </a:bodyPr>
          <a:lstStyle/>
          <a:p>
            <a:r>
              <a:rPr lang="en-US"/>
              <a:t>Click icon to add picture</a:t>
            </a:r>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298448" y="609600"/>
            <a:ext cx="6656832" cy="530352"/>
          </a:xfrm>
        </p:spPr>
        <p:txBody>
          <a:bodyPr anchor="t" anchorCtr="0"/>
          <a:lstStyle/>
          <a:p>
            <a:r>
              <a:rPr lang="en-US"/>
              <a:t>Click to edit Master title style</a:t>
            </a:r>
            <a:endParaRPr lang="en-US" dirty="0"/>
          </a:p>
        </p:txBody>
      </p:sp>
      <p:sp>
        <p:nvSpPr>
          <p:cNvPr id="18" name="Text Placeholder 17">
            <a:extLst>
              <a:ext uri="{FF2B5EF4-FFF2-40B4-BE49-F238E27FC236}">
                <a16:creationId xmlns:a16="http://schemas.microsoft.com/office/drawing/2014/main" id="{CCA7A15A-B484-E46E-FF4D-179F31F1777F}"/>
              </a:ext>
            </a:extLst>
          </p:cNvPr>
          <p:cNvSpPr>
            <a:spLocks noGrp="1"/>
          </p:cNvSpPr>
          <p:nvPr>
            <p:ph type="body" idx="1"/>
          </p:nvPr>
        </p:nvSpPr>
        <p:spPr>
          <a:xfrm>
            <a:off x="1298448" y="2209800"/>
            <a:ext cx="4495744" cy="4648200"/>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solidFill>
            <a:schemeClr val="accent4"/>
          </a:solidFill>
        </p:spPr>
        <p:txBody>
          <a:bodyPr wrap="square" lIns="310896" tIns="365760" rIns="274320" anchor="t">
            <a:noAutofit/>
          </a:bodyPr>
          <a:lstStyle>
            <a:lvl1pPr marL="0" indent="0">
              <a:lnSpc>
                <a:spcPts val="240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1618488" y="3630168"/>
            <a:ext cx="3886200" cy="2514600"/>
          </a:xfrm>
        </p:spPr>
        <p:txBody>
          <a:bodyPr/>
          <a:lstStyle>
            <a:lvl1pPr marL="0" indent="0">
              <a:buNone/>
              <a:defRPr sz="1400"/>
            </a:lvl1pPr>
            <a:lvl2pPr marL="228600">
              <a:defRPr sz="1400"/>
            </a:lvl2pPr>
            <a:lvl3pPr marL="457200">
              <a:defRPr sz="1400"/>
            </a:lvl3pPr>
            <a:lvl4pPr marL="685800">
              <a:defRPr sz="1400"/>
            </a:lvl4pPr>
            <a:lvl5pPr marL="1143000">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0">
            <a:extLst>
              <a:ext uri="{FF2B5EF4-FFF2-40B4-BE49-F238E27FC236}">
                <a16:creationId xmlns:a16="http://schemas.microsoft.com/office/drawing/2014/main" id="{A123542D-139D-45CC-7853-FE3702B4BB1E}"/>
              </a:ext>
            </a:extLst>
          </p:cNvPr>
          <p:cNvSpPr>
            <a:spLocks noGrp="1"/>
          </p:cNvSpPr>
          <p:nvPr>
            <p:ph type="body" sz="quarter" idx="3"/>
          </p:nvPr>
        </p:nvSpPr>
        <p:spPr>
          <a:xfrm>
            <a:off x="6705600" y="2209800"/>
            <a:ext cx="4495744" cy="4648200"/>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solidFill>
            <a:schemeClr val="accent4"/>
          </a:solidFill>
        </p:spPr>
        <p:txBody>
          <a:bodyPr wrap="square" lIns="310896" tIns="365760" rIns="274320" anchor="t" anchorCtr="0">
            <a:noAutofit/>
          </a:bodyPr>
          <a:lstStyle>
            <a:lvl1pPr marL="0" indent="0">
              <a:lnSpc>
                <a:spcPts val="240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7013448" y="3630168"/>
            <a:ext cx="3886200" cy="2514600"/>
          </a:xfrm>
        </p:spPr>
        <p:txBody>
          <a:bodyPr/>
          <a:lstStyle>
            <a:lvl1pPr marL="0" indent="0">
              <a:buNone/>
              <a:defRPr sz="1400"/>
            </a:lvl1pPr>
            <a:lvl2pPr marL="228600">
              <a:defRPr sz="1400"/>
            </a:lvl2pPr>
            <a:lvl3pPr marL="457200">
              <a:defRPr sz="1400"/>
            </a:lvl3pPr>
            <a:lvl4pPr marL="685800">
              <a:defRPr sz="1400"/>
            </a:lvl4pPr>
            <a:lvl5pPr marL="1143000">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a:extLst>
              <a:ext uri="{FF2B5EF4-FFF2-40B4-BE49-F238E27FC236}">
                <a16:creationId xmlns:a16="http://schemas.microsoft.com/office/drawing/2014/main" id="{0659A9D2-C6ED-A99E-6041-56B568841809}"/>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2" name="Footer Placeholder 11">
            <a:extLst>
              <a:ext uri="{FF2B5EF4-FFF2-40B4-BE49-F238E27FC236}">
                <a16:creationId xmlns:a16="http://schemas.microsoft.com/office/drawing/2014/main" id="{971F094C-919A-3E78-DE58-27C2B997C940}"/>
              </a:ext>
            </a:extLst>
          </p:cNvPr>
          <p:cNvSpPr>
            <a:spLocks noGrp="1"/>
          </p:cNvSpPr>
          <p:nvPr>
            <p:ph type="ftr" sz="quarter" idx="12"/>
          </p:nvPr>
        </p:nvSpPr>
        <p:spPr/>
        <p:txBody>
          <a:bodyPr/>
          <a:lstStyle/>
          <a:p>
            <a:r>
              <a:rPr lang="en-US" dirty="0"/>
              <a:t>presentation title</a:t>
            </a:r>
          </a:p>
        </p:txBody>
      </p:sp>
      <p:sp>
        <p:nvSpPr>
          <p:cNvPr id="17" name="Rectangle 16">
            <a:extLst>
              <a:ext uri="{FF2B5EF4-FFF2-40B4-BE49-F238E27FC236}">
                <a16:creationId xmlns:a16="http://schemas.microsoft.com/office/drawing/2014/main" id="{D5896335-CC4F-4D72-23F0-F7FBFA640021}"/>
              </a:ext>
            </a:extLst>
          </p:cNvPr>
          <p:cNvSpPr/>
          <p:nvPr userDrawn="1"/>
        </p:nvSpPr>
        <p:spPr>
          <a:xfrm>
            <a:off x="1295400" y="1492377"/>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0624600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mparizon x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B9EF4E7-F4EF-FFCD-9B0C-961E519F6DDD}"/>
              </a:ext>
            </a:extLst>
          </p:cNvPr>
          <p:cNvSpPr/>
          <p:nvPr userDrawn="1"/>
        </p:nvSpPr>
        <p:spPr>
          <a:xfrm>
            <a:off x="5791200" y="0"/>
            <a:ext cx="6400800" cy="6858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298448" y="4014216"/>
            <a:ext cx="4160520" cy="1828800"/>
          </a:xfrm>
        </p:spPr>
        <p:txBody>
          <a:bodyPr anchor="b" anchorCtr="0"/>
          <a:lstStyle/>
          <a:p>
            <a:r>
              <a:rPr lang="en-US"/>
              <a:t>Click to edit Master title style</a:t>
            </a:r>
            <a:endParaRPr lang="en-US" dirty="0"/>
          </a:p>
        </p:txBody>
      </p:sp>
      <p:sp>
        <p:nvSpPr>
          <p:cNvPr id="18" name="Text Placeholder 17">
            <a:extLst>
              <a:ext uri="{FF2B5EF4-FFF2-40B4-BE49-F238E27FC236}">
                <a16:creationId xmlns:a16="http://schemas.microsoft.com/office/drawing/2014/main" id="{CCA7A15A-B484-E46E-FF4D-179F31F1777F}"/>
              </a:ext>
            </a:extLst>
          </p:cNvPr>
          <p:cNvSpPr>
            <a:spLocks noGrp="1"/>
          </p:cNvSpPr>
          <p:nvPr>
            <p:ph type="body" idx="1"/>
          </p:nvPr>
        </p:nvSpPr>
        <p:spPr>
          <a:xfrm>
            <a:off x="7498080" y="621792"/>
            <a:ext cx="4114800" cy="347472"/>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noFill/>
        </p:spPr>
        <p:txBody>
          <a:bodyPr wrap="square" lIns="0" tIns="0" rIns="0" anchor="b">
            <a:noAutofit/>
          </a:bodyPr>
          <a:lstStyle>
            <a:lvl1pPr marL="0" indent="0">
              <a:lnSpc>
                <a:spcPts val="172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7498080" y="1069848"/>
            <a:ext cx="3886200" cy="1527048"/>
          </a:xfrm>
        </p:spPr>
        <p:txBody>
          <a:bodyPr/>
          <a:lstStyle>
            <a:lvl1pPr marL="0" indent="0">
              <a:lnSpc>
                <a:spcPct val="100000"/>
              </a:lnSpc>
              <a:buNone/>
              <a:defRPr sz="1400"/>
            </a:lvl1pPr>
            <a:lvl2pPr marL="228600">
              <a:lnSpc>
                <a:spcPct val="100000"/>
              </a:lnSpc>
              <a:defRPr sz="1400"/>
            </a:lvl2pPr>
            <a:lvl3pPr marL="457200">
              <a:lnSpc>
                <a:spcPct val="100000"/>
              </a:lnSpc>
              <a:defRPr sz="1400"/>
            </a:lvl3pPr>
            <a:lvl4pPr marL="685800">
              <a:lnSpc>
                <a:spcPct val="100000"/>
              </a:lnSpc>
              <a:defRPr sz="1400"/>
            </a:lvl4pPr>
            <a:lvl5pPr marL="1143000">
              <a:lnSpc>
                <a:spcPct val="100000"/>
              </a:lnSpc>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0">
            <a:extLst>
              <a:ext uri="{FF2B5EF4-FFF2-40B4-BE49-F238E27FC236}">
                <a16:creationId xmlns:a16="http://schemas.microsoft.com/office/drawing/2014/main" id="{A123542D-139D-45CC-7853-FE3702B4BB1E}"/>
              </a:ext>
            </a:extLst>
          </p:cNvPr>
          <p:cNvSpPr>
            <a:spLocks noGrp="1"/>
          </p:cNvSpPr>
          <p:nvPr>
            <p:ph type="body" sz="quarter" idx="3"/>
          </p:nvPr>
        </p:nvSpPr>
        <p:spPr>
          <a:xfrm>
            <a:off x="7498080" y="3172968"/>
            <a:ext cx="4114800" cy="347472"/>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noFill/>
        </p:spPr>
        <p:txBody>
          <a:bodyPr wrap="square" lIns="0" tIns="0" rIns="0" anchor="b" anchorCtr="0">
            <a:noAutofit/>
          </a:bodyPr>
          <a:lstStyle>
            <a:lvl1pPr marL="0" indent="0">
              <a:lnSpc>
                <a:spcPts val="172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7498080" y="3621024"/>
            <a:ext cx="3886200" cy="1179576"/>
          </a:xfrm>
        </p:spPr>
        <p:txBody>
          <a:bodyPr/>
          <a:lstStyle>
            <a:lvl1pPr marL="0" indent="0">
              <a:lnSpc>
                <a:spcPct val="100000"/>
              </a:lnSpc>
              <a:buNone/>
              <a:defRPr sz="1400"/>
            </a:lvl1pPr>
            <a:lvl2pPr marL="228600">
              <a:lnSpc>
                <a:spcPct val="100000"/>
              </a:lnSpc>
              <a:defRPr sz="1400"/>
            </a:lvl2pPr>
            <a:lvl3pPr marL="457200">
              <a:lnSpc>
                <a:spcPct val="100000"/>
              </a:lnSpc>
              <a:defRPr sz="1400"/>
            </a:lvl3pPr>
            <a:lvl4pPr marL="685800">
              <a:lnSpc>
                <a:spcPct val="100000"/>
              </a:lnSpc>
              <a:defRPr sz="1400"/>
            </a:lvl4pPr>
            <a:lvl5pPr marL="1143000">
              <a:lnSpc>
                <a:spcPct val="100000"/>
              </a:lnSpc>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a:extLst>
              <a:ext uri="{FF2B5EF4-FFF2-40B4-BE49-F238E27FC236}">
                <a16:creationId xmlns:a16="http://schemas.microsoft.com/office/drawing/2014/main" id="{0659A9D2-C6ED-A99E-6041-56B568841809}"/>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2" name="Footer Placeholder 11">
            <a:extLst>
              <a:ext uri="{FF2B5EF4-FFF2-40B4-BE49-F238E27FC236}">
                <a16:creationId xmlns:a16="http://schemas.microsoft.com/office/drawing/2014/main" id="{971F094C-919A-3E78-DE58-27C2B997C940}"/>
              </a:ext>
            </a:extLst>
          </p:cNvPr>
          <p:cNvSpPr>
            <a:spLocks noGrp="1"/>
          </p:cNvSpPr>
          <p:nvPr>
            <p:ph type="ftr" sz="quarter" idx="12"/>
          </p:nvPr>
        </p:nvSpPr>
        <p:spPr/>
        <p:txBody>
          <a:bodyPr/>
          <a:lstStyle/>
          <a:p>
            <a:r>
              <a:rPr lang="en-US" dirty="0"/>
              <a:t>presentation title</a:t>
            </a:r>
          </a:p>
        </p:txBody>
      </p:sp>
      <p:sp>
        <p:nvSpPr>
          <p:cNvPr id="5" name="Picture Placeholder 6">
            <a:extLst>
              <a:ext uri="{FF2B5EF4-FFF2-40B4-BE49-F238E27FC236}">
                <a16:creationId xmlns:a16="http://schemas.microsoft.com/office/drawing/2014/main" id="{AD6DBECB-0E53-C186-A485-96A8FC1252C7}"/>
              </a:ext>
            </a:extLst>
          </p:cNvPr>
          <p:cNvSpPr>
            <a:spLocks noGrp="1"/>
          </p:cNvSpPr>
          <p:nvPr>
            <p:ph type="pic" sz="quarter" idx="14"/>
          </p:nvPr>
        </p:nvSpPr>
        <p:spPr>
          <a:xfrm>
            <a:off x="1298448" y="612648"/>
            <a:ext cx="3200400" cy="3200400"/>
          </a:xfrm>
          <a:prstGeom prst="ellipse">
            <a:avLst/>
          </a:prstGeom>
          <a:noFill/>
        </p:spPr>
        <p:txBody>
          <a:bodyPr anchor="ctr"/>
          <a:lstStyle>
            <a:lvl1pPr marL="0" indent="0" algn="ctr">
              <a:buNone/>
              <a:defRPr/>
            </a:lvl1pPr>
          </a:lstStyle>
          <a:p>
            <a:r>
              <a:rPr lang="en-US"/>
              <a:t>Click icon to add picture</a:t>
            </a:r>
            <a:endParaRPr lang="en-US" dirty="0"/>
          </a:p>
        </p:txBody>
      </p:sp>
      <p:sp>
        <p:nvSpPr>
          <p:cNvPr id="7" name="Text Placeholder 20">
            <a:extLst>
              <a:ext uri="{FF2B5EF4-FFF2-40B4-BE49-F238E27FC236}">
                <a16:creationId xmlns:a16="http://schemas.microsoft.com/office/drawing/2014/main" id="{F0B28D44-29B3-3396-973D-82E361161253}"/>
              </a:ext>
            </a:extLst>
          </p:cNvPr>
          <p:cNvSpPr>
            <a:spLocks noGrp="1"/>
          </p:cNvSpPr>
          <p:nvPr>
            <p:ph type="body" sz="quarter" idx="15"/>
          </p:nvPr>
        </p:nvSpPr>
        <p:spPr>
          <a:xfrm>
            <a:off x="7498080" y="5129784"/>
            <a:ext cx="4114800" cy="347472"/>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noFill/>
        </p:spPr>
        <p:txBody>
          <a:bodyPr wrap="square" lIns="0" tIns="0" rIns="0" anchor="b" anchorCtr="0">
            <a:noAutofit/>
          </a:bodyPr>
          <a:lstStyle>
            <a:lvl1pPr marL="0" indent="0">
              <a:lnSpc>
                <a:spcPts val="172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Content Placeholder 5">
            <a:extLst>
              <a:ext uri="{FF2B5EF4-FFF2-40B4-BE49-F238E27FC236}">
                <a16:creationId xmlns:a16="http://schemas.microsoft.com/office/drawing/2014/main" id="{C06156AC-1153-3958-CFE6-6CDCC21C38A9}"/>
              </a:ext>
            </a:extLst>
          </p:cNvPr>
          <p:cNvSpPr>
            <a:spLocks noGrp="1"/>
          </p:cNvSpPr>
          <p:nvPr>
            <p:ph sz="quarter" idx="16"/>
          </p:nvPr>
        </p:nvSpPr>
        <p:spPr>
          <a:xfrm>
            <a:off x="7498080" y="5568696"/>
            <a:ext cx="3886200" cy="905256"/>
          </a:xfrm>
        </p:spPr>
        <p:txBody>
          <a:bodyPr/>
          <a:lstStyle>
            <a:lvl1pPr marL="0" indent="0">
              <a:lnSpc>
                <a:spcPct val="100000"/>
              </a:lnSpc>
              <a:buNone/>
              <a:defRPr sz="1400"/>
            </a:lvl1pPr>
            <a:lvl2pPr marL="228600">
              <a:lnSpc>
                <a:spcPct val="100000"/>
              </a:lnSpc>
              <a:defRPr sz="1400"/>
            </a:lvl2pPr>
            <a:lvl3pPr marL="457200">
              <a:lnSpc>
                <a:spcPct val="100000"/>
              </a:lnSpc>
              <a:defRPr sz="1400"/>
            </a:lvl3pPr>
            <a:lvl4pPr marL="685800">
              <a:lnSpc>
                <a:spcPct val="100000"/>
              </a:lnSpc>
              <a:defRPr sz="1400"/>
            </a:lvl4pPr>
            <a:lvl5pPr marL="1143000">
              <a:lnSpc>
                <a:spcPct val="100000"/>
              </a:lnSpc>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Picture Placeholder 10">
            <a:extLst>
              <a:ext uri="{FF2B5EF4-FFF2-40B4-BE49-F238E27FC236}">
                <a16:creationId xmlns:a16="http://schemas.microsoft.com/office/drawing/2014/main" id="{A4CE90CA-176B-1E45-FECF-0290B1DCF55C}"/>
              </a:ext>
            </a:extLst>
          </p:cNvPr>
          <p:cNvSpPr>
            <a:spLocks noGrp="1"/>
          </p:cNvSpPr>
          <p:nvPr>
            <p:ph type="pic" sz="quarter" idx="17"/>
          </p:nvPr>
        </p:nvSpPr>
        <p:spPr>
          <a:xfrm>
            <a:off x="6245352" y="704088"/>
            <a:ext cx="914400" cy="914400"/>
          </a:xfrm>
        </p:spPr>
        <p:txBody>
          <a:bodyPr anchor="ctr"/>
          <a:lstStyle>
            <a:lvl1pPr marL="0" indent="0" algn="ctr">
              <a:buNone/>
              <a:defRPr sz="900"/>
            </a:lvl1pPr>
          </a:lstStyle>
          <a:p>
            <a:r>
              <a:rPr lang="en-US"/>
              <a:t>Click icon to add picture</a:t>
            </a:r>
            <a:endParaRPr lang="en-US" dirty="0"/>
          </a:p>
        </p:txBody>
      </p:sp>
      <p:sp>
        <p:nvSpPr>
          <p:cNvPr id="13" name="Picture Placeholder 10">
            <a:extLst>
              <a:ext uri="{FF2B5EF4-FFF2-40B4-BE49-F238E27FC236}">
                <a16:creationId xmlns:a16="http://schemas.microsoft.com/office/drawing/2014/main" id="{365BC287-99EE-D6FA-48B9-1E6FFE9357EA}"/>
              </a:ext>
            </a:extLst>
          </p:cNvPr>
          <p:cNvSpPr>
            <a:spLocks noGrp="1"/>
          </p:cNvSpPr>
          <p:nvPr>
            <p:ph type="pic" sz="quarter" idx="18"/>
          </p:nvPr>
        </p:nvSpPr>
        <p:spPr>
          <a:xfrm>
            <a:off x="6245352" y="3273552"/>
            <a:ext cx="914400" cy="914400"/>
          </a:xfrm>
        </p:spPr>
        <p:txBody>
          <a:bodyPr anchor="ctr"/>
          <a:lstStyle>
            <a:lvl1pPr marL="0" indent="0" algn="ctr">
              <a:buNone/>
              <a:defRPr sz="900"/>
            </a:lvl1pPr>
          </a:lstStyle>
          <a:p>
            <a:r>
              <a:rPr lang="en-US"/>
              <a:t>Click icon to add picture</a:t>
            </a:r>
            <a:endParaRPr lang="en-US" dirty="0"/>
          </a:p>
        </p:txBody>
      </p:sp>
      <p:sp>
        <p:nvSpPr>
          <p:cNvPr id="14" name="Picture Placeholder 10">
            <a:extLst>
              <a:ext uri="{FF2B5EF4-FFF2-40B4-BE49-F238E27FC236}">
                <a16:creationId xmlns:a16="http://schemas.microsoft.com/office/drawing/2014/main" id="{ECE7A377-A1E6-77DF-79F9-F251BD757741}"/>
              </a:ext>
            </a:extLst>
          </p:cNvPr>
          <p:cNvSpPr>
            <a:spLocks noGrp="1"/>
          </p:cNvSpPr>
          <p:nvPr>
            <p:ph type="pic" sz="quarter" idx="19"/>
          </p:nvPr>
        </p:nvSpPr>
        <p:spPr>
          <a:xfrm>
            <a:off x="6245352" y="5166360"/>
            <a:ext cx="914400" cy="914400"/>
          </a:xfrm>
        </p:spPr>
        <p:txBody>
          <a:bodyPr anchor="ctr"/>
          <a:lstStyle>
            <a:lvl1pPr marL="0" indent="0" algn="ctr">
              <a:buNone/>
              <a:defRPr sz="900"/>
            </a:lvl1pPr>
          </a:lstStyle>
          <a:p>
            <a:r>
              <a:rPr lang="en-US"/>
              <a:t>Click icon to add picture</a:t>
            </a:r>
            <a:endParaRPr lang="en-US" dirty="0"/>
          </a:p>
        </p:txBody>
      </p:sp>
      <p:cxnSp>
        <p:nvCxnSpPr>
          <p:cNvPr id="15" name="Straight Connector 14">
            <a:extLst>
              <a:ext uri="{FF2B5EF4-FFF2-40B4-BE49-F238E27FC236}">
                <a16:creationId xmlns:a16="http://schemas.microsoft.com/office/drawing/2014/main" id="{52D976B1-BEF2-CB69-E97E-A6DAD1F04689}"/>
              </a:ext>
            </a:extLst>
          </p:cNvPr>
          <p:cNvCxnSpPr>
            <a:cxnSpLocks/>
          </p:cNvCxnSpPr>
          <p:nvPr userDrawn="1"/>
        </p:nvCxnSpPr>
        <p:spPr>
          <a:xfrm>
            <a:off x="1298448" y="6111876"/>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31164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9358819-7D9B-11CB-DBC5-CC8BC5C076D2}"/>
              </a:ext>
            </a:extLst>
          </p:cNvPr>
          <p:cNvSpPr>
            <a:spLocks noGrp="1"/>
          </p:cNvSpPr>
          <p:nvPr>
            <p:ph type="sldNum" sz="quarter" idx="10"/>
          </p:nvPr>
        </p:nvSpPr>
        <p:spPr/>
        <p:txBody>
          <a:body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B2EB2EEB-FE70-98B2-9437-0E1E91F929E8}"/>
              </a:ext>
            </a:extLst>
          </p:cNvPr>
          <p:cNvSpPr>
            <a:spLocks noGrp="1"/>
          </p:cNvSpPr>
          <p:nvPr>
            <p:ph type="ftr" sz="quarter" idx="11"/>
          </p:nvPr>
        </p:nvSpPr>
        <p:spPr/>
        <p:txBody>
          <a:bodyPr/>
          <a:lstStyle/>
          <a:p>
            <a:r>
              <a:rPr lang="en-US" dirty="0"/>
              <a:t>presentation title</a:t>
            </a:r>
          </a:p>
        </p:txBody>
      </p:sp>
      <p:cxnSp>
        <p:nvCxnSpPr>
          <p:cNvPr id="5" name="Straight Connector 4">
            <a:extLst>
              <a:ext uri="{FF2B5EF4-FFF2-40B4-BE49-F238E27FC236}">
                <a16:creationId xmlns:a16="http://schemas.microsoft.com/office/drawing/2014/main" id="{DFAA902D-BDC9-E5AF-D40D-7B8DE616EBE0}"/>
              </a:ext>
            </a:extLst>
          </p:cNvPr>
          <p:cNvCxnSpPr>
            <a:cxnSpLocks/>
          </p:cNvCxnSpPr>
          <p:nvPr userDrawn="1"/>
        </p:nvCxnSpPr>
        <p:spPr>
          <a:xfrm>
            <a:off x="5890260" y="1536192"/>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Text Placeholder 7">
            <a:extLst>
              <a:ext uri="{FF2B5EF4-FFF2-40B4-BE49-F238E27FC236}">
                <a16:creationId xmlns:a16="http://schemas.microsoft.com/office/drawing/2014/main" id="{92A4017E-4CAA-8499-38AE-3A3306A7EB26}"/>
              </a:ext>
            </a:extLst>
          </p:cNvPr>
          <p:cNvSpPr>
            <a:spLocks noGrp="1"/>
          </p:cNvSpPr>
          <p:nvPr>
            <p:ph type="body" sz="quarter" idx="12"/>
          </p:nvPr>
        </p:nvSpPr>
        <p:spPr>
          <a:xfrm>
            <a:off x="2834640" y="2057400"/>
            <a:ext cx="6519672" cy="2971800"/>
          </a:xfrm>
          <a:solidFill>
            <a:schemeClr val="accent4"/>
          </a:solidFill>
        </p:spPr>
        <p:txBody>
          <a:bodyPr lIns="576072" tIns="228600" rIns="576072" bIns="228600" anchor="ctr"/>
          <a:lstStyle>
            <a:lvl1pPr marL="0" indent="0" algn="ctr">
              <a:lnSpc>
                <a:spcPts val="2460"/>
              </a:lnSpc>
              <a:buNone/>
              <a:defRPr sz="2000"/>
            </a:lvl1pPr>
          </a:lstStyle>
          <a:p>
            <a:pPr lvl="0"/>
            <a:r>
              <a:rPr lang="en-US"/>
              <a:t>Click to edit Master text styles</a:t>
            </a:r>
          </a:p>
        </p:txBody>
      </p:sp>
      <p:sp>
        <p:nvSpPr>
          <p:cNvPr id="11" name="Picture Placeholder 10">
            <a:extLst>
              <a:ext uri="{FF2B5EF4-FFF2-40B4-BE49-F238E27FC236}">
                <a16:creationId xmlns:a16="http://schemas.microsoft.com/office/drawing/2014/main" id="{E9103CB5-F9EF-D6DA-A5D4-DCCAEBEBE615}"/>
              </a:ext>
            </a:extLst>
          </p:cNvPr>
          <p:cNvSpPr>
            <a:spLocks noGrp="1"/>
          </p:cNvSpPr>
          <p:nvPr>
            <p:ph type="pic" sz="quarter" idx="13"/>
          </p:nvPr>
        </p:nvSpPr>
        <p:spPr>
          <a:xfrm>
            <a:off x="2871216" y="5330952"/>
            <a:ext cx="6519672" cy="1527048"/>
          </a:xfrm>
        </p:spPr>
        <p:txBody>
          <a:bodyPr/>
          <a:lstStyle/>
          <a:p>
            <a:r>
              <a:rPr lang="en-US"/>
              <a:t>Click icon to add picture</a:t>
            </a:r>
            <a:endParaRPr lang="en-US" dirty="0"/>
          </a:p>
        </p:txBody>
      </p:sp>
      <p:sp>
        <p:nvSpPr>
          <p:cNvPr id="2" name="Title 1">
            <a:extLst>
              <a:ext uri="{FF2B5EF4-FFF2-40B4-BE49-F238E27FC236}">
                <a16:creationId xmlns:a16="http://schemas.microsoft.com/office/drawing/2014/main" id="{E217F00C-8F19-CB9F-D5BF-9A5F4C77E256}"/>
              </a:ext>
            </a:extLst>
          </p:cNvPr>
          <p:cNvSpPr>
            <a:spLocks noGrp="1"/>
          </p:cNvSpPr>
          <p:nvPr>
            <p:ph type="title"/>
          </p:nvPr>
        </p:nvSpPr>
        <p:spPr>
          <a:xfrm>
            <a:off x="4116324" y="609600"/>
            <a:ext cx="3959352" cy="530352"/>
          </a:xfrm>
        </p:spPr>
        <p:txBody>
          <a:bodyP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14666269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Closing">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8C402F40-958A-D2BF-629C-39B659EC95D4}"/>
              </a:ext>
            </a:extLst>
          </p:cNvPr>
          <p:cNvSpPr>
            <a:spLocks noGrp="1"/>
          </p:cNvSpPr>
          <p:nvPr>
            <p:ph type="pic" sz="quarter" idx="12"/>
          </p:nvPr>
        </p:nvSpPr>
        <p:spPr>
          <a:xfrm>
            <a:off x="0" y="1"/>
            <a:ext cx="12191999" cy="6858000"/>
          </a:xfrm>
          <a:custGeom>
            <a:avLst/>
            <a:gdLst>
              <a:gd name="connsiteX0" fmla="*/ 5890261 w 12191999"/>
              <a:gd name="connsiteY0" fmla="*/ 4496651 h 6858000"/>
              <a:gd name="connsiteX1" fmla="*/ 5890261 w 12191999"/>
              <a:gd name="connsiteY1" fmla="*/ 4584953 h 6858000"/>
              <a:gd name="connsiteX2" fmla="*/ 6299835 w 12191999"/>
              <a:gd name="connsiteY2" fmla="*/ 4584953 h 6858000"/>
              <a:gd name="connsiteX3" fmla="*/ 6299835 w 12191999"/>
              <a:gd name="connsiteY3" fmla="*/ 4496651 h 6858000"/>
              <a:gd name="connsiteX4" fmla="*/ 0 w 12191999"/>
              <a:gd name="connsiteY4" fmla="*/ 0 h 6858000"/>
              <a:gd name="connsiteX5" fmla="*/ 12191999 w 12191999"/>
              <a:gd name="connsiteY5" fmla="*/ 0 h 6858000"/>
              <a:gd name="connsiteX6" fmla="*/ 12191999 w 12191999"/>
              <a:gd name="connsiteY6" fmla="*/ 6858000 h 6858000"/>
              <a:gd name="connsiteX7" fmla="*/ 0 w 12191999"/>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1999" h="6858000">
                <a:moveTo>
                  <a:pt x="5890261" y="4496651"/>
                </a:moveTo>
                <a:lnTo>
                  <a:pt x="5890261" y="4584953"/>
                </a:lnTo>
                <a:lnTo>
                  <a:pt x="6299835" y="4584953"/>
                </a:lnTo>
                <a:lnTo>
                  <a:pt x="6299835" y="4496651"/>
                </a:lnTo>
                <a:close/>
                <a:moveTo>
                  <a:pt x="0" y="0"/>
                </a:moveTo>
                <a:lnTo>
                  <a:pt x="12191999" y="0"/>
                </a:lnTo>
                <a:lnTo>
                  <a:pt x="12191999" y="6858000"/>
                </a:lnTo>
                <a:lnTo>
                  <a:pt x="0" y="6858000"/>
                </a:lnTo>
                <a:close/>
              </a:path>
            </a:pathLst>
          </a:custGeom>
        </p:spPr>
        <p:txBody>
          <a:bodyPr wrap="square">
            <a:noAutofit/>
          </a:bodyPr>
          <a:lstStyle/>
          <a:p>
            <a:r>
              <a:rPr lang="en-US"/>
              <a:t>Click icon to add picture</a:t>
            </a:r>
            <a:endParaRPr lang="en-US" dirty="0"/>
          </a:p>
        </p:txBody>
      </p:sp>
      <p:sp>
        <p:nvSpPr>
          <p:cNvPr id="16" name="Title 15">
            <a:extLst>
              <a:ext uri="{FF2B5EF4-FFF2-40B4-BE49-F238E27FC236}">
                <a16:creationId xmlns:a16="http://schemas.microsoft.com/office/drawing/2014/main" id="{ABAFD431-F46D-3701-6A51-738ADAF3A5E3}"/>
              </a:ext>
            </a:extLst>
          </p:cNvPr>
          <p:cNvSpPr>
            <a:spLocks noGrp="1"/>
          </p:cNvSpPr>
          <p:nvPr>
            <p:ph type="title"/>
          </p:nvPr>
        </p:nvSpPr>
        <p:spPr>
          <a:xfrm>
            <a:off x="1535715" y="1485302"/>
            <a:ext cx="9120570" cy="3887396"/>
          </a:xfrm>
          <a:custGeom>
            <a:avLst/>
            <a:gdLst>
              <a:gd name="connsiteX0" fmla="*/ 4354545 w 9120570"/>
              <a:gd name="connsiteY0" fmla="*/ 3011350 h 3887396"/>
              <a:gd name="connsiteX1" fmla="*/ 4354545 w 9120570"/>
              <a:gd name="connsiteY1" fmla="*/ 3099652 h 3887396"/>
              <a:gd name="connsiteX2" fmla="*/ 4764120 w 9120570"/>
              <a:gd name="connsiteY2" fmla="*/ 3099652 h 3887396"/>
              <a:gd name="connsiteX3" fmla="*/ 4764120 w 9120570"/>
              <a:gd name="connsiteY3" fmla="*/ 3011350 h 3887396"/>
              <a:gd name="connsiteX4" fmla="*/ 0 w 9120570"/>
              <a:gd name="connsiteY4" fmla="*/ 0 h 3887396"/>
              <a:gd name="connsiteX5" fmla="*/ 9120570 w 9120570"/>
              <a:gd name="connsiteY5" fmla="*/ 0 h 3887396"/>
              <a:gd name="connsiteX6" fmla="*/ 9120570 w 9120570"/>
              <a:gd name="connsiteY6" fmla="*/ 3887396 h 3887396"/>
              <a:gd name="connsiteX7" fmla="*/ 0 w 9120570"/>
              <a:gd name="connsiteY7" fmla="*/ 3887396 h 3887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20570" h="3887396">
                <a:moveTo>
                  <a:pt x="4354545" y="3011350"/>
                </a:moveTo>
                <a:lnTo>
                  <a:pt x="4354545" y="3099652"/>
                </a:lnTo>
                <a:lnTo>
                  <a:pt x="4764120" y="3099652"/>
                </a:lnTo>
                <a:lnTo>
                  <a:pt x="4764120" y="3011350"/>
                </a:lnTo>
                <a:close/>
                <a:moveTo>
                  <a:pt x="0" y="0"/>
                </a:moveTo>
                <a:lnTo>
                  <a:pt x="9120570" y="0"/>
                </a:lnTo>
                <a:lnTo>
                  <a:pt x="9120570" y="3887396"/>
                </a:lnTo>
                <a:lnTo>
                  <a:pt x="0" y="3887396"/>
                </a:lnTo>
                <a:close/>
              </a:path>
            </a:pathLst>
          </a:custGeom>
          <a:solidFill>
            <a:schemeClr val="accent1">
              <a:lumMod val="20000"/>
              <a:lumOff val="80000"/>
            </a:schemeClr>
          </a:solidFill>
        </p:spPr>
        <p:txBody>
          <a:bodyPr wrap="square" bIns="1097280" anchor="b">
            <a:noAutofit/>
          </a:bodyPr>
          <a:lstStyle>
            <a:lvl1pPr algn="ctr">
              <a:defRPr/>
            </a:lvl1p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CAFD788D-D699-2BA7-3637-AA3B48C09084}"/>
              </a:ext>
            </a:extLst>
          </p:cNvPr>
          <p:cNvSpPr>
            <a:spLocks noGrp="1"/>
          </p:cNvSpPr>
          <p:nvPr>
            <p:ph type="pic" sz="quarter" idx="13"/>
          </p:nvPr>
        </p:nvSpPr>
        <p:spPr>
          <a:xfrm>
            <a:off x="4953000" y="612648"/>
            <a:ext cx="2286000" cy="2286000"/>
          </a:xfrm>
          <a:prstGeom prst="ellipse">
            <a:avLst/>
          </a:prstGeom>
        </p:spPr>
        <p:txBody>
          <a:bodyPr anchor="ctr"/>
          <a:lstStyle>
            <a:lvl1pPr marL="0" indent="0" algn="ctr">
              <a:buNone/>
              <a:defRPr sz="1050"/>
            </a:lvl1pPr>
          </a:lstStyle>
          <a:p>
            <a:r>
              <a:rPr lang="en-US"/>
              <a:t>Click icon to add picture</a:t>
            </a:r>
            <a:endParaRPr lang="en-US" dirty="0"/>
          </a:p>
        </p:txBody>
      </p:sp>
      <p:sp>
        <p:nvSpPr>
          <p:cNvPr id="13" name="Text Placeholder 12">
            <a:extLst>
              <a:ext uri="{FF2B5EF4-FFF2-40B4-BE49-F238E27FC236}">
                <a16:creationId xmlns:a16="http://schemas.microsoft.com/office/drawing/2014/main" id="{7808A0C0-A02B-D1C7-6DE5-CA25624AD099}"/>
              </a:ext>
            </a:extLst>
          </p:cNvPr>
          <p:cNvSpPr>
            <a:spLocks noGrp="1"/>
          </p:cNvSpPr>
          <p:nvPr>
            <p:ph type="body" sz="quarter" idx="14"/>
          </p:nvPr>
        </p:nvSpPr>
        <p:spPr>
          <a:xfrm>
            <a:off x="1572768" y="5751576"/>
            <a:ext cx="9116568" cy="722376"/>
          </a:xfrm>
        </p:spPr>
        <p:txBody>
          <a:bodyPr anchor="ctr"/>
          <a:lstStyle>
            <a:lvl1pPr marL="0" indent="0" algn="ctr">
              <a:buNone/>
              <a:defRPr sz="2000" cap="all" baseline="0"/>
            </a:lvl1pPr>
          </a:lstStyle>
          <a:p>
            <a:pPr lvl="0"/>
            <a:r>
              <a:rPr lang="en-US"/>
              <a:t>Click to edit Master text styles</a:t>
            </a:r>
          </a:p>
        </p:txBody>
      </p:sp>
      <p:sp>
        <p:nvSpPr>
          <p:cNvPr id="20" name="Rectangle 19">
            <a:extLst>
              <a:ext uri="{FF2B5EF4-FFF2-40B4-BE49-F238E27FC236}">
                <a16:creationId xmlns:a16="http://schemas.microsoft.com/office/drawing/2014/main" id="{469017C4-5BB0-DF6F-781B-FB81A3A5D977}"/>
              </a:ext>
            </a:extLst>
          </p:cNvPr>
          <p:cNvSpPr/>
          <p:nvPr userDrawn="1"/>
        </p:nvSpPr>
        <p:spPr>
          <a:xfrm>
            <a:off x="5890260" y="4496652"/>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9191105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p:txBody>
          <a:body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814BC7BE-FECC-8573-D4F0-FA004B4A04F4}"/>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8" name="Footer Placeholder 7">
            <a:extLst>
              <a:ext uri="{FF2B5EF4-FFF2-40B4-BE49-F238E27FC236}">
                <a16:creationId xmlns:a16="http://schemas.microsoft.com/office/drawing/2014/main" id="{A4DB0707-D3A6-4BF0-3225-EC3851AD7387}"/>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14769475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81AE946-135C-E4E8-BA60-64AB48B87F80}"/>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7" name="Footer Placeholder 6">
            <a:extLst>
              <a:ext uri="{FF2B5EF4-FFF2-40B4-BE49-F238E27FC236}">
                <a16:creationId xmlns:a16="http://schemas.microsoft.com/office/drawing/2014/main" id="{FFD67329-9F30-BEB7-31E2-FECA7FD59B06}"/>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28751072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BD6A3-F987-4FCC-A6EF-2EF0D33C0888}"/>
              </a:ext>
            </a:extLst>
          </p:cNvPr>
          <p:cNvSpPr>
            <a:spLocks noGrp="1"/>
          </p:cNvSpPr>
          <p:nvPr>
            <p:ph type="title"/>
          </p:nvPr>
        </p:nvSpPr>
        <p:spPr>
          <a:xfrm>
            <a:off x="129844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C3F06A0-63CE-4272-B90E-4F20296BFBEB}"/>
              </a:ext>
            </a:extLst>
          </p:cNvPr>
          <p:cNvSpPr>
            <a:spLocks noGrp="1"/>
          </p:cNvSpPr>
          <p:nvPr>
            <p:ph idx="1"/>
          </p:nvPr>
        </p:nvSpPr>
        <p:spPr>
          <a:xfrm>
            <a:off x="5230684" y="987425"/>
            <a:ext cx="6124703"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8467220-06E3-427A-B4D3-9B0030E09DBB}"/>
              </a:ext>
            </a:extLst>
          </p:cNvPr>
          <p:cNvSpPr>
            <a:spLocks noGrp="1"/>
          </p:cNvSpPr>
          <p:nvPr>
            <p:ph type="body" sz="half" idx="2"/>
          </p:nvPr>
        </p:nvSpPr>
        <p:spPr>
          <a:xfrm>
            <a:off x="129844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a:extLst>
              <a:ext uri="{FF2B5EF4-FFF2-40B4-BE49-F238E27FC236}">
                <a16:creationId xmlns:a16="http://schemas.microsoft.com/office/drawing/2014/main" id="{73183587-0236-046F-3B80-4D4EEA7A8009}"/>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60C67779-9FAD-3FE4-5C67-7E5313C03B45}"/>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7992005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08F2A-1C19-4116-80DF-E24EDDF283FF}"/>
              </a:ext>
            </a:extLst>
          </p:cNvPr>
          <p:cNvSpPr>
            <a:spLocks noGrp="1"/>
          </p:cNvSpPr>
          <p:nvPr>
            <p:ph type="title"/>
          </p:nvPr>
        </p:nvSpPr>
        <p:spPr>
          <a:xfrm>
            <a:off x="129844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8A489A7-7CA6-4CC9-B634-FCB2E102C6B9}"/>
              </a:ext>
            </a:extLst>
          </p:cNvPr>
          <p:cNvSpPr>
            <a:spLocks noGrp="1"/>
          </p:cNvSpPr>
          <p:nvPr>
            <p:ph type="pic" idx="1"/>
          </p:nvPr>
        </p:nvSpPr>
        <p:spPr>
          <a:xfrm>
            <a:off x="5230684" y="993775"/>
            <a:ext cx="6124703"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DF5F80D-1DB9-4E0A-8F68-924FC1C9C3BA}"/>
              </a:ext>
            </a:extLst>
          </p:cNvPr>
          <p:cNvSpPr>
            <a:spLocks noGrp="1"/>
          </p:cNvSpPr>
          <p:nvPr>
            <p:ph type="body" sz="half" idx="2"/>
          </p:nvPr>
        </p:nvSpPr>
        <p:spPr>
          <a:xfrm>
            <a:off x="129844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a:extLst>
              <a:ext uri="{FF2B5EF4-FFF2-40B4-BE49-F238E27FC236}">
                <a16:creationId xmlns:a16="http://schemas.microsoft.com/office/drawing/2014/main" id="{3AD70A4E-ED43-B5A1-F8FE-762E21A30A3E}"/>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A4125545-56D8-5212-AA45-63F7C1DBF101}"/>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435165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with image righ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94B2501-78A9-E41B-7C2D-09F09ADDCB5E}"/>
              </a:ext>
            </a:extLst>
          </p:cNvPr>
          <p:cNvSpPr/>
          <p:nvPr userDrawn="1"/>
        </p:nvSpPr>
        <p:spPr>
          <a:xfrm>
            <a:off x="8610600" y="0"/>
            <a:ext cx="35814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BBA0478E-A529-CF4E-CE5C-583ACA20D66C}"/>
              </a:ext>
            </a:extLst>
          </p:cNvPr>
          <p:cNvSpPr/>
          <p:nvPr userDrawn="1"/>
        </p:nvSpPr>
        <p:spPr>
          <a:xfrm>
            <a:off x="4462849" y="685800"/>
            <a:ext cx="7119551" cy="54864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295400" y="1124712"/>
            <a:ext cx="3886200" cy="548640"/>
          </a:xfrm>
        </p:spPr>
        <p:txBody>
          <a:bodyPr/>
          <a:lstStyle>
            <a:lvl1pPr>
              <a:defRPr spc="300" baseline="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295400" y="2816352"/>
            <a:ext cx="3602736" cy="3364992"/>
          </a:xfrm>
        </p:spPr>
        <p:txBody>
          <a:bodyPr/>
          <a:lstStyle>
            <a:lvl1pPr marL="0" indent="0">
              <a:lnSpc>
                <a:spcPct val="150000"/>
              </a:lnSpc>
              <a:buNone/>
              <a:defRPr sz="2000" cap="all" spc="0" baseline="0"/>
            </a:lvl1pPr>
            <a:lvl2pPr marL="228600">
              <a:defRPr spc="0" baseline="0"/>
            </a:lvl2pPr>
            <a:lvl3pPr marL="457200">
              <a:defRPr spc="0" baseline="0"/>
            </a:lvl3pPr>
            <a:lvl4pPr marL="685800">
              <a:defRPr spc="0" baseline="0"/>
            </a:lvl4pPr>
            <a:lvl5pPr marL="1143000">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p>
            <a:r>
              <a:rPr lang="en-US" dirty="0"/>
              <a:t>presentation title</a:t>
            </a:r>
          </a:p>
        </p:txBody>
      </p:sp>
      <p:sp>
        <p:nvSpPr>
          <p:cNvPr id="7" name="Picture Placeholder 6">
            <a:extLst>
              <a:ext uri="{FF2B5EF4-FFF2-40B4-BE49-F238E27FC236}">
                <a16:creationId xmlns:a16="http://schemas.microsoft.com/office/drawing/2014/main" id="{90AD0F96-99DE-C9D9-569E-AE6FC6307EA7}"/>
              </a:ext>
            </a:extLst>
          </p:cNvPr>
          <p:cNvSpPr>
            <a:spLocks noGrp="1"/>
          </p:cNvSpPr>
          <p:nvPr>
            <p:ph type="pic" sz="quarter" idx="13"/>
          </p:nvPr>
        </p:nvSpPr>
        <p:spPr>
          <a:xfrm>
            <a:off x="4946904" y="1188720"/>
            <a:ext cx="6638544" cy="4480560"/>
          </a:xfrm>
          <a:noFill/>
        </p:spPr>
        <p:txBody>
          <a:bodyPr anchor="ctr"/>
          <a:lstStyle>
            <a:lvl1pPr marL="0" indent="0" algn="ctr">
              <a:buNone/>
              <a:defRPr/>
            </a:lvl1pPr>
          </a:lstStyle>
          <a:p>
            <a:r>
              <a:rPr lang="en-US"/>
              <a:t>Click icon to add picture</a:t>
            </a:r>
            <a:endParaRPr lang="en-US" dirty="0"/>
          </a:p>
        </p:txBody>
      </p:sp>
      <p:cxnSp>
        <p:nvCxnSpPr>
          <p:cNvPr id="8" name="Straight Connector 7">
            <a:extLst>
              <a:ext uri="{FF2B5EF4-FFF2-40B4-BE49-F238E27FC236}">
                <a16:creationId xmlns:a16="http://schemas.microsoft.com/office/drawing/2014/main" id="{D792E47F-4E2C-B4B2-51F0-43D9D15C5A60}"/>
              </a:ext>
            </a:extLst>
          </p:cNvPr>
          <p:cNvCxnSpPr>
            <a:cxnSpLocks/>
          </p:cNvCxnSpPr>
          <p:nvPr userDrawn="1"/>
        </p:nvCxnSpPr>
        <p:spPr>
          <a:xfrm>
            <a:off x="1295400" y="2057400"/>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68168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4"/>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BBA0478E-A529-CF4E-CE5C-583ACA20D66C}"/>
              </a:ext>
            </a:extLst>
          </p:cNvPr>
          <p:cNvSpPr/>
          <p:nvPr userDrawn="1"/>
        </p:nvSpPr>
        <p:spPr>
          <a:xfrm>
            <a:off x="3578352" y="0"/>
            <a:ext cx="8613648"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5449824" y="1124712"/>
            <a:ext cx="5760720" cy="548640"/>
          </a:xfrm>
        </p:spPr>
        <p:txBody>
          <a:bodyPr/>
          <a:lstStyle>
            <a:lvl1pPr>
              <a:defRPr spc="300" baseline="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5449824" y="2889504"/>
            <a:ext cx="5760720" cy="3319272"/>
          </a:xfrm>
        </p:spPr>
        <p:txBody>
          <a:bodyPr/>
          <a:lstStyle>
            <a:lvl1pPr marL="0" indent="0">
              <a:lnSpc>
                <a:spcPct val="150000"/>
              </a:lnSpc>
              <a:buNone/>
              <a:defRPr sz="2000" cap="none" spc="0" baseline="0"/>
            </a:lvl1pPr>
            <a:lvl2pPr marL="228600">
              <a:defRPr spc="0" baseline="0"/>
            </a:lvl2pPr>
            <a:lvl3pPr marL="457200">
              <a:defRPr spc="0" baseline="0"/>
            </a:lvl3pPr>
            <a:lvl4pPr marL="685800">
              <a:defRPr spc="0" baseline="0"/>
            </a:lvl4pPr>
            <a:lvl5pPr marL="1143000">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lvl1pPr>
              <a:defRPr>
                <a:solidFill>
                  <a:schemeClr val="bg1"/>
                </a:solidFill>
              </a:defRPr>
            </a:lvl1pPr>
          </a:lstStyle>
          <a:p>
            <a:fld id="{75DF2D63-3FF5-D547-96B9-BE9CCD1ABA58}" type="slidenum">
              <a:rPr lang="en-US" smtClean="0"/>
              <a:pPr/>
              <a:t>‹#›</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lvl1pPr>
              <a:defRPr>
                <a:solidFill>
                  <a:schemeClr val="bg1"/>
                </a:solidFill>
              </a:defRPr>
            </a:lvl1pPr>
          </a:lstStyle>
          <a:p>
            <a:r>
              <a:rPr lang="en-US" dirty="0"/>
              <a:t>presentation title</a:t>
            </a:r>
          </a:p>
        </p:txBody>
      </p:sp>
      <p:sp>
        <p:nvSpPr>
          <p:cNvPr id="7" name="Picture Placeholder 6">
            <a:extLst>
              <a:ext uri="{FF2B5EF4-FFF2-40B4-BE49-F238E27FC236}">
                <a16:creationId xmlns:a16="http://schemas.microsoft.com/office/drawing/2014/main" id="{90AD0F96-99DE-C9D9-569E-AE6FC6307EA7}"/>
              </a:ext>
            </a:extLst>
          </p:cNvPr>
          <p:cNvSpPr>
            <a:spLocks noGrp="1"/>
          </p:cNvSpPr>
          <p:nvPr>
            <p:ph type="pic" sz="quarter" idx="13"/>
          </p:nvPr>
        </p:nvSpPr>
        <p:spPr>
          <a:xfrm>
            <a:off x="1298448" y="1828800"/>
            <a:ext cx="3200400" cy="3200400"/>
          </a:xfrm>
          <a:prstGeom prst="ellipse">
            <a:avLst/>
          </a:prstGeom>
          <a:noFill/>
        </p:spPr>
        <p:txBody>
          <a:bodyPr anchor="ctr"/>
          <a:lstStyle>
            <a:lvl1pPr marL="0" indent="0" algn="ctr">
              <a:buNone/>
              <a:defRPr/>
            </a:lvl1pPr>
          </a:lstStyle>
          <a:p>
            <a:r>
              <a:rPr lang="en-US"/>
              <a:t>Click icon to add picture</a:t>
            </a:r>
            <a:endParaRPr lang="en-US" dirty="0"/>
          </a:p>
        </p:txBody>
      </p:sp>
      <p:cxnSp>
        <p:nvCxnSpPr>
          <p:cNvPr id="11" name="Straight Connector 10">
            <a:extLst>
              <a:ext uri="{FF2B5EF4-FFF2-40B4-BE49-F238E27FC236}">
                <a16:creationId xmlns:a16="http://schemas.microsoft.com/office/drawing/2014/main" id="{F036BAAC-D89F-682D-12A3-1C31F92F0FAF}"/>
              </a:ext>
            </a:extLst>
          </p:cNvPr>
          <p:cNvCxnSpPr>
            <a:cxnSpLocks/>
          </p:cNvCxnSpPr>
          <p:nvPr userDrawn="1"/>
        </p:nvCxnSpPr>
        <p:spPr>
          <a:xfrm>
            <a:off x="649224" y="2667000"/>
            <a:ext cx="0" cy="31242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6F877625-E710-6DF2-3E49-374C6DD8DBC0}"/>
              </a:ext>
            </a:extLst>
          </p:cNvPr>
          <p:cNvCxnSpPr>
            <a:cxnSpLocks/>
          </p:cNvCxnSpPr>
          <p:nvPr userDrawn="1"/>
        </p:nvCxnSpPr>
        <p:spPr>
          <a:xfrm>
            <a:off x="5447344" y="2057400"/>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73972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iton Header">
    <p:bg>
      <p:bgPr>
        <a:solidFill>
          <a:schemeClr val="accent2"/>
        </a:solidFill>
        <a:effectLst/>
      </p:bgPr>
    </p:bg>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ED0AC02C-19A4-4754-CC96-34357DEFF55D}"/>
              </a:ext>
            </a:extLst>
          </p:cNvPr>
          <p:cNvSpPr>
            <a:spLocks noGrp="1"/>
          </p:cNvSpPr>
          <p:nvPr>
            <p:ph type="pic" sz="quarter" idx="10"/>
          </p:nvPr>
        </p:nvSpPr>
        <p:spPr>
          <a:xfrm>
            <a:off x="1527048" y="1481328"/>
            <a:ext cx="9144000" cy="3886200"/>
          </a:xfrm>
          <a:custGeom>
            <a:avLst/>
            <a:gdLst>
              <a:gd name="connsiteX0" fmla="*/ 6521576 w 9144000"/>
              <a:gd name="connsiteY0" fmla="*/ 2811867 h 3886200"/>
              <a:gd name="connsiteX1" fmla="*/ 6521576 w 9144000"/>
              <a:gd name="connsiteY1" fmla="*/ 2900169 h 3886200"/>
              <a:gd name="connsiteX2" fmla="*/ 6931151 w 9144000"/>
              <a:gd name="connsiteY2" fmla="*/ 2900169 h 3886200"/>
              <a:gd name="connsiteX3" fmla="*/ 6931151 w 9144000"/>
              <a:gd name="connsiteY3" fmla="*/ 2811867 h 3886200"/>
              <a:gd name="connsiteX4" fmla="*/ 0 w 9144000"/>
              <a:gd name="connsiteY4" fmla="*/ 0 h 3886200"/>
              <a:gd name="connsiteX5" fmla="*/ 9144000 w 9144000"/>
              <a:gd name="connsiteY5" fmla="*/ 0 h 3886200"/>
              <a:gd name="connsiteX6" fmla="*/ 9144000 w 9144000"/>
              <a:gd name="connsiteY6" fmla="*/ 3886200 h 3886200"/>
              <a:gd name="connsiteX7" fmla="*/ 0 w 9144000"/>
              <a:gd name="connsiteY7" fmla="*/ 3886200 h 388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44000" h="3886200">
                <a:moveTo>
                  <a:pt x="6521576" y="2811867"/>
                </a:moveTo>
                <a:lnTo>
                  <a:pt x="6521576" y="2900169"/>
                </a:lnTo>
                <a:lnTo>
                  <a:pt x="6931151" y="2900169"/>
                </a:lnTo>
                <a:lnTo>
                  <a:pt x="6931151" y="2811867"/>
                </a:lnTo>
                <a:close/>
                <a:moveTo>
                  <a:pt x="0" y="0"/>
                </a:moveTo>
                <a:lnTo>
                  <a:pt x="9144000" y="0"/>
                </a:lnTo>
                <a:lnTo>
                  <a:pt x="9144000" y="3886200"/>
                </a:lnTo>
                <a:lnTo>
                  <a:pt x="0" y="3886200"/>
                </a:lnTo>
                <a:close/>
              </a:path>
            </a:pathLst>
          </a:custGeom>
        </p:spPr>
        <p:txBody>
          <a:bodyPr wrap="square">
            <a:noAutofit/>
          </a:bodyPr>
          <a:lstStyle/>
          <a:p>
            <a:r>
              <a:rPr lang="en-US"/>
              <a:t>Click icon to add picture</a:t>
            </a:r>
            <a:endParaRPr lang="en-US" dirty="0"/>
          </a:p>
        </p:txBody>
      </p:sp>
      <p:sp>
        <p:nvSpPr>
          <p:cNvPr id="2" name="Title 1">
            <a:extLst>
              <a:ext uri="{FF2B5EF4-FFF2-40B4-BE49-F238E27FC236}">
                <a16:creationId xmlns:a16="http://schemas.microsoft.com/office/drawing/2014/main" id="{A2DFA2E8-50A1-4465-AC33-6FAC0E7736E9}"/>
              </a:ext>
            </a:extLst>
          </p:cNvPr>
          <p:cNvSpPr>
            <a:spLocks noGrp="1"/>
          </p:cNvSpPr>
          <p:nvPr>
            <p:ph type="title"/>
          </p:nvPr>
        </p:nvSpPr>
        <p:spPr>
          <a:xfrm>
            <a:off x="2040636" y="3200400"/>
            <a:ext cx="8110728" cy="457200"/>
          </a:xfrm>
        </p:spPr>
        <p:txBody>
          <a:bodyPr anchor="ctr"/>
          <a:lstStyle>
            <a:lvl1pPr algn="ctr">
              <a:defRPr sz="4800" spc="30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8046720" y="4745736"/>
            <a:ext cx="1389888" cy="1280160"/>
          </a:xfrm>
        </p:spPr>
        <p:txBody>
          <a:bodyPr/>
          <a:lstStyle>
            <a:lvl1pPr marL="0" indent="0">
              <a:buNone/>
              <a:defRPr sz="2400" cap="all"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2" name="Rectangle 11">
            <a:extLst>
              <a:ext uri="{FF2B5EF4-FFF2-40B4-BE49-F238E27FC236}">
                <a16:creationId xmlns:a16="http://schemas.microsoft.com/office/drawing/2014/main" id="{42E7004C-CFEF-6E88-A3C1-60FBC7F8CD13}"/>
              </a:ext>
            </a:extLst>
          </p:cNvPr>
          <p:cNvSpPr/>
          <p:nvPr userDrawn="1"/>
        </p:nvSpPr>
        <p:spPr>
          <a:xfrm>
            <a:off x="8048624" y="4293195"/>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400319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295399" y="609600"/>
            <a:ext cx="10058400" cy="914400"/>
          </a:xfrm>
        </p:spPr>
        <p:txBody>
          <a:bodyPr/>
          <a:lstStyle>
            <a:lvl1pPr>
              <a:defRPr spc="3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295400" y="1855945"/>
            <a:ext cx="9820656" cy="4352544"/>
          </a:xfrm>
        </p:spPr>
        <p:txBody>
          <a:bodyPr/>
          <a:lstStyle>
            <a:lvl1pPr>
              <a:defRPr spc="0" baseline="0"/>
            </a:lvl1pPr>
            <a:lvl2pPr>
              <a:defRPr spc="0" baseline="0"/>
            </a:lvl2pPr>
            <a:lvl3pPr>
              <a:defRPr spc="0" baseline="0"/>
            </a:lvl3pPr>
            <a:lvl4pPr>
              <a:defRPr spc="0" baseline="0"/>
            </a:lvl4pPr>
            <a:lvl5pPr>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15213399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88720" y="609600"/>
            <a:ext cx="9829800" cy="914400"/>
          </a:xfrm>
        </p:spPr>
        <p:txBody>
          <a:bodyPr/>
          <a:lstStyle>
            <a:lvl1pPr algn="ctr">
              <a:defRPr spc="3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88720" y="1746504"/>
            <a:ext cx="9829800" cy="4352544"/>
          </a:xfrm>
        </p:spPr>
        <p:txBody>
          <a:bodyPr/>
          <a:lstStyle>
            <a:lvl1pPr>
              <a:defRPr spc="0" baseline="0"/>
            </a:lvl1pPr>
            <a:lvl2pPr>
              <a:defRPr spc="0" baseline="0"/>
            </a:lvl2pPr>
            <a:lvl3pPr>
              <a:defRPr spc="0" baseline="0"/>
            </a:lvl3pPr>
            <a:lvl4pPr>
              <a:defRPr spc="0" baseline="0"/>
            </a:lvl4pPr>
            <a:lvl5pPr>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16418404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p>
            <a:r>
              <a:rPr lang="en-US" dirty="0"/>
              <a:t>presentation title</a:t>
            </a:r>
          </a:p>
        </p:txBody>
      </p:sp>
      <p:sp>
        <p:nvSpPr>
          <p:cNvPr id="5" name="Picture Placeholder 4">
            <a:extLst>
              <a:ext uri="{FF2B5EF4-FFF2-40B4-BE49-F238E27FC236}">
                <a16:creationId xmlns:a16="http://schemas.microsoft.com/office/drawing/2014/main" id="{B7811310-A21F-0BFB-8198-22EDFCF9F45B}"/>
              </a:ext>
            </a:extLst>
          </p:cNvPr>
          <p:cNvSpPr>
            <a:spLocks noGrp="1"/>
          </p:cNvSpPr>
          <p:nvPr>
            <p:ph type="pic" sz="quarter" idx="10"/>
          </p:nvPr>
        </p:nvSpPr>
        <p:spPr>
          <a:xfrm>
            <a:off x="5370576" y="658368"/>
            <a:ext cx="6821424" cy="3346704"/>
          </a:xfrm>
          <a:prstGeom prst="rect">
            <a:avLst/>
          </a:prstGeom>
        </p:spPr>
        <p:txBody>
          <a:bodyPr wrap="square">
            <a:noAutofit/>
          </a:bodyPr>
          <a:lstStyle/>
          <a:p>
            <a:r>
              <a:rPr lang="en-US"/>
              <a:t>Click icon to add picture</a:t>
            </a:r>
            <a:endParaRPr lang="en-US" dirty="0"/>
          </a:p>
        </p:txBody>
      </p:sp>
      <p:cxnSp>
        <p:nvCxnSpPr>
          <p:cNvPr id="7" name="Straight Connector 6">
            <a:extLst>
              <a:ext uri="{FF2B5EF4-FFF2-40B4-BE49-F238E27FC236}">
                <a16:creationId xmlns:a16="http://schemas.microsoft.com/office/drawing/2014/main" id="{A73D2EFC-F14F-5508-06EE-4E5B5C535E16}"/>
              </a:ext>
            </a:extLst>
          </p:cNvPr>
          <p:cNvCxnSpPr>
            <a:cxnSpLocks/>
          </p:cNvCxnSpPr>
          <p:nvPr userDrawn="1"/>
        </p:nvCxnSpPr>
        <p:spPr>
          <a:xfrm>
            <a:off x="1819102" y="5548842"/>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Subtitle 2">
            <a:extLst>
              <a:ext uri="{FF2B5EF4-FFF2-40B4-BE49-F238E27FC236}">
                <a16:creationId xmlns:a16="http://schemas.microsoft.com/office/drawing/2014/main" id="{28A6ACFB-D620-056D-1C62-903C5FBCEBCF}"/>
              </a:ext>
            </a:extLst>
          </p:cNvPr>
          <p:cNvSpPr>
            <a:spLocks noGrp="1"/>
          </p:cNvSpPr>
          <p:nvPr>
            <p:ph type="subTitle" idx="1"/>
          </p:nvPr>
        </p:nvSpPr>
        <p:spPr>
          <a:xfrm>
            <a:off x="1819656" y="5943600"/>
            <a:ext cx="4809744" cy="256032"/>
          </a:xfrm>
        </p:spPr>
        <p:txBody>
          <a:bodyPr/>
          <a:lstStyle>
            <a:lvl1pPr marL="0" indent="0" algn="l">
              <a:buNone/>
              <a:defRPr sz="2000" cap="all" spc="200" baseline="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819656" y="2459736"/>
            <a:ext cx="5157216" cy="2670048"/>
          </a:xfrm>
        </p:spPr>
        <p:txBody>
          <a:bodyPr anchor="b"/>
          <a:lstStyle>
            <a:lvl1pPr algn="l">
              <a:lnSpc>
                <a:spcPts val="5200"/>
              </a:lnSpc>
              <a:defRPr sz="3600" spc="0" baseline="0">
                <a:latin typeface="+mn-lt"/>
              </a:defRPr>
            </a:lvl1pPr>
          </a:lstStyle>
          <a:p>
            <a:r>
              <a:rPr lang="en-US"/>
              <a:t>Click to edit Master title style</a:t>
            </a:r>
            <a:endParaRPr lang="en-US" dirty="0"/>
          </a:p>
        </p:txBody>
      </p:sp>
    </p:spTree>
    <p:extLst>
      <p:ext uri="{BB962C8B-B14F-4D97-AF65-F5344CB8AC3E}">
        <p14:creationId xmlns:p14="http://schemas.microsoft.com/office/powerpoint/2010/main" val="3406181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3ED19-9B5E-8852-24D6-62401816CBB7}"/>
              </a:ext>
            </a:extLst>
          </p:cNvPr>
          <p:cNvSpPr>
            <a:spLocks noGrp="1"/>
          </p:cNvSpPr>
          <p:nvPr>
            <p:ph type="title"/>
          </p:nvPr>
        </p:nvSpPr>
        <p:spPr>
          <a:xfrm>
            <a:off x="1097280" y="609600"/>
            <a:ext cx="10021824" cy="539496"/>
          </a:xfrm>
        </p:spPr>
        <p:txBody>
          <a:bodyPr/>
          <a:lstStyle>
            <a:lvl1pPr algn="ctr">
              <a:defRPr/>
            </a:lvl1pPr>
          </a:lstStyle>
          <a:p>
            <a:r>
              <a:rPr lang="en-US"/>
              <a:t>Click to edit Master title style</a:t>
            </a:r>
            <a:endParaRPr lang="en-US" dirty="0"/>
          </a:p>
        </p:txBody>
      </p:sp>
      <p:sp>
        <p:nvSpPr>
          <p:cNvPr id="3" name="Slide Number Placeholder 2">
            <a:extLst>
              <a:ext uri="{FF2B5EF4-FFF2-40B4-BE49-F238E27FC236}">
                <a16:creationId xmlns:a16="http://schemas.microsoft.com/office/drawing/2014/main" id="{4307A8A0-5009-A086-A6AE-542CA4684892}"/>
              </a:ext>
            </a:extLst>
          </p:cNvPr>
          <p:cNvSpPr>
            <a:spLocks noGrp="1"/>
          </p:cNvSpPr>
          <p:nvPr>
            <p:ph type="sldNum" sz="quarter" idx="10"/>
          </p:nvPr>
        </p:nvSpPr>
        <p:spPr/>
        <p:txBody>
          <a:body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56746F73-AB2D-A55B-67FD-85A2F20D50E8}"/>
              </a:ext>
            </a:extLst>
          </p:cNvPr>
          <p:cNvSpPr>
            <a:spLocks noGrp="1"/>
          </p:cNvSpPr>
          <p:nvPr>
            <p:ph type="ftr" sz="quarter" idx="11"/>
          </p:nvPr>
        </p:nvSpPr>
        <p:spPr/>
        <p:txBody>
          <a:bodyPr/>
          <a:lstStyle/>
          <a:p>
            <a:r>
              <a:rPr lang="en-US" dirty="0"/>
              <a:t>presentation title</a:t>
            </a:r>
          </a:p>
        </p:txBody>
      </p:sp>
      <p:sp>
        <p:nvSpPr>
          <p:cNvPr id="5" name="Picture Placeholder 8">
            <a:extLst>
              <a:ext uri="{FF2B5EF4-FFF2-40B4-BE49-F238E27FC236}">
                <a16:creationId xmlns:a16="http://schemas.microsoft.com/office/drawing/2014/main" id="{6F01F221-54DA-6EF2-D9DE-2B9A7AB60B1C}"/>
              </a:ext>
            </a:extLst>
          </p:cNvPr>
          <p:cNvSpPr>
            <a:spLocks noGrp="1"/>
          </p:cNvSpPr>
          <p:nvPr>
            <p:ph type="pic" sz="quarter" idx="12"/>
          </p:nvPr>
        </p:nvSpPr>
        <p:spPr>
          <a:xfrm>
            <a:off x="1298448" y="2441448"/>
            <a:ext cx="1828800" cy="18288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6" name="Picture Placeholder 8">
            <a:extLst>
              <a:ext uri="{FF2B5EF4-FFF2-40B4-BE49-F238E27FC236}">
                <a16:creationId xmlns:a16="http://schemas.microsoft.com/office/drawing/2014/main" id="{9BEECCD2-A0EF-0622-7377-A2BAE978656E}"/>
              </a:ext>
            </a:extLst>
          </p:cNvPr>
          <p:cNvSpPr>
            <a:spLocks noGrp="1"/>
          </p:cNvSpPr>
          <p:nvPr>
            <p:ph type="pic" sz="quarter" idx="13"/>
          </p:nvPr>
        </p:nvSpPr>
        <p:spPr>
          <a:xfrm>
            <a:off x="3886200" y="2441448"/>
            <a:ext cx="1828800" cy="18288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7" name="Picture Placeholder 8">
            <a:extLst>
              <a:ext uri="{FF2B5EF4-FFF2-40B4-BE49-F238E27FC236}">
                <a16:creationId xmlns:a16="http://schemas.microsoft.com/office/drawing/2014/main" id="{DDD9A982-D940-ADB7-F949-B3898D1984E6}"/>
              </a:ext>
            </a:extLst>
          </p:cNvPr>
          <p:cNvSpPr>
            <a:spLocks noGrp="1"/>
          </p:cNvSpPr>
          <p:nvPr>
            <p:ph type="pic" sz="quarter" idx="14"/>
          </p:nvPr>
        </p:nvSpPr>
        <p:spPr>
          <a:xfrm>
            <a:off x="6473952" y="2441448"/>
            <a:ext cx="1828800" cy="18288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8" name="Picture Placeholder 8">
            <a:extLst>
              <a:ext uri="{FF2B5EF4-FFF2-40B4-BE49-F238E27FC236}">
                <a16:creationId xmlns:a16="http://schemas.microsoft.com/office/drawing/2014/main" id="{492630AD-4FA0-C5D3-DC29-AE0E67CB6CAA}"/>
              </a:ext>
            </a:extLst>
          </p:cNvPr>
          <p:cNvSpPr>
            <a:spLocks noGrp="1"/>
          </p:cNvSpPr>
          <p:nvPr>
            <p:ph type="pic" sz="quarter" idx="15"/>
          </p:nvPr>
        </p:nvSpPr>
        <p:spPr>
          <a:xfrm>
            <a:off x="9034272" y="2441448"/>
            <a:ext cx="1828800" cy="18288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9" name="Text Placeholder 13">
            <a:extLst>
              <a:ext uri="{FF2B5EF4-FFF2-40B4-BE49-F238E27FC236}">
                <a16:creationId xmlns:a16="http://schemas.microsoft.com/office/drawing/2014/main" id="{AA3DDCC3-9231-434E-A1D1-8A078DE7BF10}"/>
              </a:ext>
            </a:extLst>
          </p:cNvPr>
          <p:cNvSpPr>
            <a:spLocks noGrp="1"/>
          </p:cNvSpPr>
          <p:nvPr>
            <p:ph type="body" sz="quarter" idx="16"/>
          </p:nvPr>
        </p:nvSpPr>
        <p:spPr>
          <a:xfrm>
            <a:off x="1298448" y="4974336"/>
            <a:ext cx="1828800" cy="539496"/>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0" name="Text Placeholder 13">
            <a:extLst>
              <a:ext uri="{FF2B5EF4-FFF2-40B4-BE49-F238E27FC236}">
                <a16:creationId xmlns:a16="http://schemas.microsoft.com/office/drawing/2014/main" id="{970A1046-F88C-E11E-0E2E-A7F3AEDB3A26}"/>
              </a:ext>
            </a:extLst>
          </p:cNvPr>
          <p:cNvSpPr>
            <a:spLocks noGrp="1"/>
          </p:cNvSpPr>
          <p:nvPr>
            <p:ph type="body" sz="quarter" idx="17"/>
          </p:nvPr>
        </p:nvSpPr>
        <p:spPr>
          <a:xfrm>
            <a:off x="1298448" y="5596128"/>
            <a:ext cx="1828800" cy="347472"/>
          </a:xfrm>
        </p:spPr>
        <p:txBody>
          <a:bodyPr lIns="0" tIns="0" rIns="0" bIns="0" anchor="t">
            <a:noAutofit/>
          </a:bodyPr>
          <a:lstStyle>
            <a:lvl1pPr marL="0" indent="0" algn="ctr">
              <a:lnSpc>
                <a:spcPct val="100000"/>
              </a:lnSpc>
              <a:spcBef>
                <a:spcPts val="0"/>
              </a:spcBef>
              <a:buNone/>
              <a:defRPr sz="1400" b="0">
                <a:solidFill>
                  <a:schemeClr val="tx1"/>
                </a:solidFill>
                <a:latin typeface="+mn-lt"/>
              </a:defRPr>
            </a:lvl1pPr>
          </a:lstStyle>
          <a:p>
            <a:pPr lvl="0"/>
            <a:r>
              <a:rPr lang="en-US"/>
              <a:t>Click to edit Master text styles</a:t>
            </a:r>
          </a:p>
        </p:txBody>
      </p:sp>
      <p:sp>
        <p:nvSpPr>
          <p:cNvPr id="11" name="Text Placeholder 13">
            <a:extLst>
              <a:ext uri="{FF2B5EF4-FFF2-40B4-BE49-F238E27FC236}">
                <a16:creationId xmlns:a16="http://schemas.microsoft.com/office/drawing/2014/main" id="{BF27FC0A-1C34-6BFF-806A-6911C16F2184}"/>
              </a:ext>
            </a:extLst>
          </p:cNvPr>
          <p:cNvSpPr>
            <a:spLocks noGrp="1"/>
          </p:cNvSpPr>
          <p:nvPr>
            <p:ph type="body" sz="quarter" idx="18"/>
          </p:nvPr>
        </p:nvSpPr>
        <p:spPr>
          <a:xfrm>
            <a:off x="3886200" y="4974336"/>
            <a:ext cx="1828800" cy="539496"/>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2" name="Text Placeholder 13">
            <a:extLst>
              <a:ext uri="{FF2B5EF4-FFF2-40B4-BE49-F238E27FC236}">
                <a16:creationId xmlns:a16="http://schemas.microsoft.com/office/drawing/2014/main" id="{EF94CC5A-0B90-D0D3-CF42-2A9B86331729}"/>
              </a:ext>
            </a:extLst>
          </p:cNvPr>
          <p:cNvSpPr>
            <a:spLocks noGrp="1"/>
          </p:cNvSpPr>
          <p:nvPr>
            <p:ph type="body" sz="quarter" idx="19"/>
          </p:nvPr>
        </p:nvSpPr>
        <p:spPr>
          <a:xfrm>
            <a:off x="3886200" y="5596128"/>
            <a:ext cx="1828800" cy="347472"/>
          </a:xfrm>
        </p:spPr>
        <p:txBody>
          <a:bodyPr lIns="0" tIns="0" rIns="0" bIns="0" anchor="t">
            <a:noAutofit/>
          </a:bodyPr>
          <a:lstStyle>
            <a:lvl1pPr marL="0" indent="0" algn="ctr">
              <a:lnSpc>
                <a:spcPct val="100000"/>
              </a:lnSpc>
              <a:spcBef>
                <a:spcPts val="0"/>
              </a:spcBef>
              <a:buNone/>
              <a:defRPr sz="1400" b="0">
                <a:solidFill>
                  <a:schemeClr val="tx1"/>
                </a:solidFill>
                <a:latin typeface="+mn-lt"/>
              </a:defRPr>
            </a:lvl1pPr>
          </a:lstStyle>
          <a:p>
            <a:pPr lvl="0"/>
            <a:r>
              <a:rPr lang="en-US"/>
              <a:t>Click to edit Master text styles</a:t>
            </a:r>
          </a:p>
        </p:txBody>
      </p:sp>
      <p:sp>
        <p:nvSpPr>
          <p:cNvPr id="13" name="Text Placeholder 13">
            <a:extLst>
              <a:ext uri="{FF2B5EF4-FFF2-40B4-BE49-F238E27FC236}">
                <a16:creationId xmlns:a16="http://schemas.microsoft.com/office/drawing/2014/main" id="{8E685B28-FC51-9FE8-2F7E-C8255BD75945}"/>
              </a:ext>
            </a:extLst>
          </p:cNvPr>
          <p:cNvSpPr>
            <a:spLocks noGrp="1"/>
          </p:cNvSpPr>
          <p:nvPr>
            <p:ph type="body" sz="quarter" idx="20"/>
          </p:nvPr>
        </p:nvSpPr>
        <p:spPr>
          <a:xfrm>
            <a:off x="6473952" y="4974336"/>
            <a:ext cx="1828800" cy="539496"/>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4" name="Text Placeholder 13">
            <a:extLst>
              <a:ext uri="{FF2B5EF4-FFF2-40B4-BE49-F238E27FC236}">
                <a16:creationId xmlns:a16="http://schemas.microsoft.com/office/drawing/2014/main" id="{B472F1E6-DAE5-AE6D-F688-575FC243CD0C}"/>
              </a:ext>
            </a:extLst>
          </p:cNvPr>
          <p:cNvSpPr>
            <a:spLocks noGrp="1"/>
          </p:cNvSpPr>
          <p:nvPr>
            <p:ph type="body" sz="quarter" idx="21"/>
          </p:nvPr>
        </p:nvSpPr>
        <p:spPr>
          <a:xfrm>
            <a:off x="6473952" y="5596128"/>
            <a:ext cx="1828800" cy="347472"/>
          </a:xfrm>
        </p:spPr>
        <p:txBody>
          <a:bodyPr lIns="0" tIns="0" rIns="0" bIns="0" anchor="t">
            <a:noAutofit/>
          </a:bodyPr>
          <a:lstStyle>
            <a:lvl1pPr marL="0" indent="0" algn="ctr">
              <a:lnSpc>
                <a:spcPct val="100000"/>
              </a:lnSpc>
              <a:spcBef>
                <a:spcPts val="0"/>
              </a:spcBef>
              <a:buNone/>
              <a:defRPr sz="1400" b="0">
                <a:solidFill>
                  <a:schemeClr val="tx1"/>
                </a:solidFill>
                <a:latin typeface="+mn-lt"/>
              </a:defRPr>
            </a:lvl1pPr>
          </a:lstStyle>
          <a:p>
            <a:pPr lvl="0"/>
            <a:r>
              <a:rPr lang="en-US"/>
              <a:t>Click to edit Master text styles</a:t>
            </a:r>
          </a:p>
        </p:txBody>
      </p:sp>
      <p:sp>
        <p:nvSpPr>
          <p:cNvPr id="15" name="Text Placeholder 13">
            <a:extLst>
              <a:ext uri="{FF2B5EF4-FFF2-40B4-BE49-F238E27FC236}">
                <a16:creationId xmlns:a16="http://schemas.microsoft.com/office/drawing/2014/main" id="{7138E486-F729-AEC8-0C2D-44FA21EDC617}"/>
              </a:ext>
            </a:extLst>
          </p:cNvPr>
          <p:cNvSpPr>
            <a:spLocks noGrp="1"/>
          </p:cNvSpPr>
          <p:nvPr>
            <p:ph type="body" sz="quarter" idx="22"/>
          </p:nvPr>
        </p:nvSpPr>
        <p:spPr>
          <a:xfrm>
            <a:off x="9070848" y="4974336"/>
            <a:ext cx="1828800" cy="539496"/>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6" name="Text Placeholder 13">
            <a:extLst>
              <a:ext uri="{FF2B5EF4-FFF2-40B4-BE49-F238E27FC236}">
                <a16:creationId xmlns:a16="http://schemas.microsoft.com/office/drawing/2014/main" id="{0F182FA8-4DA0-527F-89C3-96D9A996F2C7}"/>
              </a:ext>
            </a:extLst>
          </p:cNvPr>
          <p:cNvSpPr>
            <a:spLocks noGrp="1"/>
          </p:cNvSpPr>
          <p:nvPr>
            <p:ph type="body" sz="quarter" idx="23"/>
          </p:nvPr>
        </p:nvSpPr>
        <p:spPr>
          <a:xfrm>
            <a:off x="9070848" y="5596128"/>
            <a:ext cx="1828800" cy="347472"/>
          </a:xfrm>
        </p:spPr>
        <p:txBody>
          <a:bodyPr lIns="0" tIns="0" rIns="0" bIns="0" anchor="t">
            <a:noAutofit/>
          </a:bodyPr>
          <a:lstStyle>
            <a:lvl1pPr marL="0" indent="0" algn="ctr">
              <a:lnSpc>
                <a:spcPct val="100000"/>
              </a:lnSpc>
              <a:spcBef>
                <a:spcPts val="0"/>
              </a:spcBef>
              <a:buNone/>
              <a:defRPr sz="1400" b="0">
                <a:solidFill>
                  <a:schemeClr val="tx1"/>
                </a:solidFill>
                <a:latin typeface="+mn-lt"/>
              </a:defRPr>
            </a:lvl1pPr>
          </a:lstStyle>
          <a:p>
            <a:pPr lvl="0"/>
            <a:r>
              <a:rPr lang="en-US"/>
              <a:t>Click to edit Master text styles</a:t>
            </a:r>
          </a:p>
        </p:txBody>
      </p:sp>
      <p:cxnSp>
        <p:nvCxnSpPr>
          <p:cNvPr id="18" name="Straight Connector 17">
            <a:extLst>
              <a:ext uri="{FF2B5EF4-FFF2-40B4-BE49-F238E27FC236}">
                <a16:creationId xmlns:a16="http://schemas.microsoft.com/office/drawing/2014/main" id="{B6E73E07-0346-2BA8-44BC-6CB3BDEAAA99}"/>
              </a:ext>
            </a:extLst>
          </p:cNvPr>
          <p:cNvCxnSpPr>
            <a:cxnSpLocks/>
          </p:cNvCxnSpPr>
          <p:nvPr userDrawn="1"/>
        </p:nvCxnSpPr>
        <p:spPr>
          <a:xfrm>
            <a:off x="4592478"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6E62977-27C7-5882-6A33-75257911D09A}"/>
              </a:ext>
            </a:extLst>
          </p:cNvPr>
          <p:cNvCxnSpPr>
            <a:cxnSpLocks/>
          </p:cNvCxnSpPr>
          <p:nvPr userDrawn="1"/>
        </p:nvCxnSpPr>
        <p:spPr>
          <a:xfrm>
            <a:off x="2004720"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705476C-2972-A423-7282-BABA9AAB32E6}"/>
              </a:ext>
            </a:extLst>
          </p:cNvPr>
          <p:cNvCxnSpPr>
            <a:cxnSpLocks/>
          </p:cNvCxnSpPr>
          <p:nvPr userDrawn="1"/>
        </p:nvCxnSpPr>
        <p:spPr>
          <a:xfrm>
            <a:off x="9737699"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DE0D781B-3CB4-A523-427F-3D444B28E60E}"/>
              </a:ext>
            </a:extLst>
          </p:cNvPr>
          <p:cNvCxnSpPr>
            <a:cxnSpLocks/>
          </p:cNvCxnSpPr>
          <p:nvPr userDrawn="1"/>
        </p:nvCxnSpPr>
        <p:spPr>
          <a:xfrm>
            <a:off x="7183278"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80483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3ED19-9B5E-8852-24D6-62401816CBB7}"/>
              </a:ext>
            </a:extLst>
          </p:cNvPr>
          <p:cNvSpPr>
            <a:spLocks noGrp="1"/>
          </p:cNvSpPr>
          <p:nvPr>
            <p:ph type="title"/>
          </p:nvPr>
        </p:nvSpPr>
        <p:spPr>
          <a:xfrm>
            <a:off x="1097280" y="609600"/>
            <a:ext cx="10332720" cy="539496"/>
          </a:xfrm>
        </p:spPr>
        <p:txBody>
          <a:bodyPr/>
          <a:lstStyle>
            <a:lvl1pPr algn="ctr">
              <a:defRPr/>
            </a:lvl1pPr>
          </a:lstStyle>
          <a:p>
            <a:r>
              <a:rPr lang="en-US"/>
              <a:t>Click to edit Master title style</a:t>
            </a:r>
            <a:endParaRPr lang="en-US" dirty="0"/>
          </a:p>
        </p:txBody>
      </p:sp>
      <p:sp>
        <p:nvSpPr>
          <p:cNvPr id="3" name="Slide Number Placeholder 2">
            <a:extLst>
              <a:ext uri="{FF2B5EF4-FFF2-40B4-BE49-F238E27FC236}">
                <a16:creationId xmlns:a16="http://schemas.microsoft.com/office/drawing/2014/main" id="{4307A8A0-5009-A086-A6AE-542CA4684892}"/>
              </a:ext>
            </a:extLst>
          </p:cNvPr>
          <p:cNvSpPr>
            <a:spLocks noGrp="1"/>
          </p:cNvSpPr>
          <p:nvPr>
            <p:ph type="sldNum" sz="quarter" idx="10"/>
          </p:nvPr>
        </p:nvSpPr>
        <p:spPr/>
        <p:txBody>
          <a:body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56746F73-AB2D-A55B-67FD-85A2F20D50E8}"/>
              </a:ext>
            </a:extLst>
          </p:cNvPr>
          <p:cNvSpPr>
            <a:spLocks noGrp="1"/>
          </p:cNvSpPr>
          <p:nvPr>
            <p:ph type="ftr" sz="quarter" idx="11"/>
          </p:nvPr>
        </p:nvSpPr>
        <p:spPr/>
        <p:txBody>
          <a:bodyPr/>
          <a:lstStyle/>
          <a:p>
            <a:r>
              <a:rPr lang="en-US" dirty="0"/>
              <a:t>presentation title</a:t>
            </a:r>
          </a:p>
        </p:txBody>
      </p:sp>
      <p:sp>
        <p:nvSpPr>
          <p:cNvPr id="5" name="Picture Placeholder 8">
            <a:extLst>
              <a:ext uri="{FF2B5EF4-FFF2-40B4-BE49-F238E27FC236}">
                <a16:creationId xmlns:a16="http://schemas.microsoft.com/office/drawing/2014/main" id="{6F01F221-54DA-6EF2-D9DE-2B9A7AB60B1C}"/>
              </a:ext>
            </a:extLst>
          </p:cNvPr>
          <p:cNvSpPr>
            <a:spLocks noGrp="1"/>
          </p:cNvSpPr>
          <p:nvPr>
            <p:ph type="pic" sz="quarter" idx="12"/>
          </p:nvPr>
        </p:nvSpPr>
        <p:spPr>
          <a:xfrm>
            <a:off x="1636776" y="17556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6" name="Picture Placeholder 8">
            <a:extLst>
              <a:ext uri="{FF2B5EF4-FFF2-40B4-BE49-F238E27FC236}">
                <a16:creationId xmlns:a16="http://schemas.microsoft.com/office/drawing/2014/main" id="{9BEECCD2-A0EF-0622-7377-A2BAE978656E}"/>
              </a:ext>
            </a:extLst>
          </p:cNvPr>
          <p:cNvSpPr>
            <a:spLocks noGrp="1"/>
          </p:cNvSpPr>
          <p:nvPr>
            <p:ph type="pic" sz="quarter" idx="13"/>
          </p:nvPr>
        </p:nvSpPr>
        <p:spPr>
          <a:xfrm>
            <a:off x="4224528" y="17556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7" name="Picture Placeholder 8">
            <a:extLst>
              <a:ext uri="{FF2B5EF4-FFF2-40B4-BE49-F238E27FC236}">
                <a16:creationId xmlns:a16="http://schemas.microsoft.com/office/drawing/2014/main" id="{DDD9A982-D940-ADB7-F949-B3898D1984E6}"/>
              </a:ext>
            </a:extLst>
          </p:cNvPr>
          <p:cNvSpPr>
            <a:spLocks noGrp="1"/>
          </p:cNvSpPr>
          <p:nvPr>
            <p:ph type="pic" sz="quarter" idx="14"/>
          </p:nvPr>
        </p:nvSpPr>
        <p:spPr>
          <a:xfrm>
            <a:off x="6848856" y="17556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8" name="Picture Placeholder 8">
            <a:extLst>
              <a:ext uri="{FF2B5EF4-FFF2-40B4-BE49-F238E27FC236}">
                <a16:creationId xmlns:a16="http://schemas.microsoft.com/office/drawing/2014/main" id="{492630AD-4FA0-C5D3-DC29-AE0E67CB6CAA}"/>
              </a:ext>
            </a:extLst>
          </p:cNvPr>
          <p:cNvSpPr>
            <a:spLocks noGrp="1"/>
          </p:cNvSpPr>
          <p:nvPr>
            <p:ph type="pic" sz="quarter" idx="15"/>
          </p:nvPr>
        </p:nvSpPr>
        <p:spPr>
          <a:xfrm>
            <a:off x="9381744" y="17556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9" name="Text Placeholder 13">
            <a:extLst>
              <a:ext uri="{FF2B5EF4-FFF2-40B4-BE49-F238E27FC236}">
                <a16:creationId xmlns:a16="http://schemas.microsoft.com/office/drawing/2014/main" id="{AA3DDCC3-9231-434E-A1D1-8A078DE7BF10}"/>
              </a:ext>
            </a:extLst>
          </p:cNvPr>
          <p:cNvSpPr>
            <a:spLocks noGrp="1"/>
          </p:cNvSpPr>
          <p:nvPr>
            <p:ph type="body" sz="quarter" idx="16"/>
          </p:nvPr>
        </p:nvSpPr>
        <p:spPr>
          <a:xfrm>
            <a:off x="1298448"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0" name="Text Placeholder 13">
            <a:extLst>
              <a:ext uri="{FF2B5EF4-FFF2-40B4-BE49-F238E27FC236}">
                <a16:creationId xmlns:a16="http://schemas.microsoft.com/office/drawing/2014/main" id="{970A1046-F88C-E11E-0E2E-A7F3AEDB3A26}"/>
              </a:ext>
            </a:extLst>
          </p:cNvPr>
          <p:cNvSpPr>
            <a:spLocks noGrp="1"/>
          </p:cNvSpPr>
          <p:nvPr>
            <p:ph type="body" sz="quarter" idx="17"/>
          </p:nvPr>
        </p:nvSpPr>
        <p:spPr>
          <a:xfrm>
            <a:off x="1298448"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11" name="Text Placeholder 13">
            <a:extLst>
              <a:ext uri="{FF2B5EF4-FFF2-40B4-BE49-F238E27FC236}">
                <a16:creationId xmlns:a16="http://schemas.microsoft.com/office/drawing/2014/main" id="{BF27FC0A-1C34-6BFF-806A-6911C16F2184}"/>
              </a:ext>
            </a:extLst>
          </p:cNvPr>
          <p:cNvSpPr>
            <a:spLocks noGrp="1"/>
          </p:cNvSpPr>
          <p:nvPr>
            <p:ph type="body" sz="quarter" idx="18"/>
          </p:nvPr>
        </p:nvSpPr>
        <p:spPr>
          <a:xfrm>
            <a:off x="3886200"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2" name="Text Placeholder 13">
            <a:extLst>
              <a:ext uri="{FF2B5EF4-FFF2-40B4-BE49-F238E27FC236}">
                <a16:creationId xmlns:a16="http://schemas.microsoft.com/office/drawing/2014/main" id="{EF94CC5A-0B90-D0D3-CF42-2A9B86331729}"/>
              </a:ext>
            </a:extLst>
          </p:cNvPr>
          <p:cNvSpPr>
            <a:spLocks noGrp="1"/>
          </p:cNvSpPr>
          <p:nvPr>
            <p:ph type="body" sz="quarter" idx="19"/>
          </p:nvPr>
        </p:nvSpPr>
        <p:spPr>
          <a:xfrm>
            <a:off x="3886200"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13" name="Text Placeholder 13">
            <a:extLst>
              <a:ext uri="{FF2B5EF4-FFF2-40B4-BE49-F238E27FC236}">
                <a16:creationId xmlns:a16="http://schemas.microsoft.com/office/drawing/2014/main" id="{8E685B28-FC51-9FE8-2F7E-C8255BD75945}"/>
              </a:ext>
            </a:extLst>
          </p:cNvPr>
          <p:cNvSpPr>
            <a:spLocks noGrp="1"/>
          </p:cNvSpPr>
          <p:nvPr>
            <p:ph type="body" sz="quarter" idx="20"/>
          </p:nvPr>
        </p:nvSpPr>
        <p:spPr>
          <a:xfrm>
            <a:off x="6510528"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4" name="Text Placeholder 13">
            <a:extLst>
              <a:ext uri="{FF2B5EF4-FFF2-40B4-BE49-F238E27FC236}">
                <a16:creationId xmlns:a16="http://schemas.microsoft.com/office/drawing/2014/main" id="{B472F1E6-DAE5-AE6D-F688-575FC243CD0C}"/>
              </a:ext>
            </a:extLst>
          </p:cNvPr>
          <p:cNvSpPr>
            <a:spLocks noGrp="1"/>
          </p:cNvSpPr>
          <p:nvPr>
            <p:ph type="body" sz="quarter" idx="21"/>
          </p:nvPr>
        </p:nvSpPr>
        <p:spPr>
          <a:xfrm>
            <a:off x="6510528"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15" name="Text Placeholder 13">
            <a:extLst>
              <a:ext uri="{FF2B5EF4-FFF2-40B4-BE49-F238E27FC236}">
                <a16:creationId xmlns:a16="http://schemas.microsoft.com/office/drawing/2014/main" id="{7138E486-F729-AEC8-0C2D-44FA21EDC617}"/>
              </a:ext>
            </a:extLst>
          </p:cNvPr>
          <p:cNvSpPr>
            <a:spLocks noGrp="1"/>
          </p:cNvSpPr>
          <p:nvPr>
            <p:ph type="body" sz="quarter" idx="22"/>
          </p:nvPr>
        </p:nvSpPr>
        <p:spPr>
          <a:xfrm>
            <a:off x="9034272"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6" name="Text Placeholder 13">
            <a:extLst>
              <a:ext uri="{FF2B5EF4-FFF2-40B4-BE49-F238E27FC236}">
                <a16:creationId xmlns:a16="http://schemas.microsoft.com/office/drawing/2014/main" id="{0F182FA8-4DA0-527F-89C3-96D9A996F2C7}"/>
              </a:ext>
            </a:extLst>
          </p:cNvPr>
          <p:cNvSpPr>
            <a:spLocks noGrp="1"/>
          </p:cNvSpPr>
          <p:nvPr>
            <p:ph type="body" sz="quarter" idx="23"/>
          </p:nvPr>
        </p:nvSpPr>
        <p:spPr>
          <a:xfrm>
            <a:off x="9034272"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cxnSp>
        <p:nvCxnSpPr>
          <p:cNvPr id="17" name="Straight Connector 16">
            <a:extLst>
              <a:ext uri="{FF2B5EF4-FFF2-40B4-BE49-F238E27FC236}">
                <a16:creationId xmlns:a16="http://schemas.microsoft.com/office/drawing/2014/main" id="{BF42A71B-2F05-7F67-85C0-0C5AA947983D}"/>
              </a:ext>
            </a:extLst>
          </p:cNvPr>
          <p:cNvCxnSpPr>
            <a:cxnSpLocks/>
          </p:cNvCxnSpPr>
          <p:nvPr userDrawn="1"/>
        </p:nvCxnSpPr>
        <p:spPr>
          <a:xfrm>
            <a:off x="4684061"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BC25395-CA95-6040-8ED6-C7D8A2E16C49}"/>
              </a:ext>
            </a:extLst>
          </p:cNvPr>
          <p:cNvCxnSpPr>
            <a:cxnSpLocks/>
          </p:cNvCxnSpPr>
          <p:nvPr userDrawn="1"/>
        </p:nvCxnSpPr>
        <p:spPr>
          <a:xfrm>
            <a:off x="2096160"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E2F589B-649A-57C2-1D3E-79FDFF84BADB}"/>
              </a:ext>
            </a:extLst>
          </p:cNvPr>
          <p:cNvCxnSpPr>
            <a:cxnSpLocks/>
          </p:cNvCxnSpPr>
          <p:nvPr userDrawn="1"/>
        </p:nvCxnSpPr>
        <p:spPr>
          <a:xfrm>
            <a:off x="9837985"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1F3728F-0FBF-5AD2-357E-FFCFFBF7687E}"/>
              </a:ext>
            </a:extLst>
          </p:cNvPr>
          <p:cNvCxnSpPr>
            <a:cxnSpLocks/>
          </p:cNvCxnSpPr>
          <p:nvPr userDrawn="1"/>
        </p:nvCxnSpPr>
        <p:spPr>
          <a:xfrm>
            <a:off x="7306235"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Picture Placeholder 8">
            <a:extLst>
              <a:ext uri="{FF2B5EF4-FFF2-40B4-BE49-F238E27FC236}">
                <a16:creationId xmlns:a16="http://schemas.microsoft.com/office/drawing/2014/main" id="{09A756E1-5275-58A9-7B09-95BEA4F4FACA}"/>
              </a:ext>
            </a:extLst>
          </p:cNvPr>
          <p:cNvSpPr>
            <a:spLocks noGrp="1"/>
          </p:cNvSpPr>
          <p:nvPr>
            <p:ph type="pic" sz="quarter" idx="24"/>
          </p:nvPr>
        </p:nvSpPr>
        <p:spPr>
          <a:xfrm>
            <a:off x="1636776" y="42702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22" name="Picture Placeholder 8">
            <a:extLst>
              <a:ext uri="{FF2B5EF4-FFF2-40B4-BE49-F238E27FC236}">
                <a16:creationId xmlns:a16="http://schemas.microsoft.com/office/drawing/2014/main" id="{A4DA2F88-85BF-29B8-6321-AF19B25A6261}"/>
              </a:ext>
            </a:extLst>
          </p:cNvPr>
          <p:cNvSpPr>
            <a:spLocks noGrp="1"/>
          </p:cNvSpPr>
          <p:nvPr>
            <p:ph type="pic" sz="quarter" idx="25"/>
          </p:nvPr>
        </p:nvSpPr>
        <p:spPr>
          <a:xfrm>
            <a:off x="4224528" y="42702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23" name="Picture Placeholder 8">
            <a:extLst>
              <a:ext uri="{FF2B5EF4-FFF2-40B4-BE49-F238E27FC236}">
                <a16:creationId xmlns:a16="http://schemas.microsoft.com/office/drawing/2014/main" id="{4636CEF4-05E9-F5BB-BD6F-6B081DBDCA9D}"/>
              </a:ext>
            </a:extLst>
          </p:cNvPr>
          <p:cNvSpPr>
            <a:spLocks noGrp="1"/>
          </p:cNvSpPr>
          <p:nvPr>
            <p:ph type="pic" sz="quarter" idx="26"/>
          </p:nvPr>
        </p:nvSpPr>
        <p:spPr>
          <a:xfrm>
            <a:off x="6848856" y="42702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24" name="Picture Placeholder 8">
            <a:extLst>
              <a:ext uri="{FF2B5EF4-FFF2-40B4-BE49-F238E27FC236}">
                <a16:creationId xmlns:a16="http://schemas.microsoft.com/office/drawing/2014/main" id="{67B57C06-A1D0-7C74-6A14-2BFF0B1FC172}"/>
              </a:ext>
            </a:extLst>
          </p:cNvPr>
          <p:cNvSpPr>
            <a:spLocks noGrp="1"/>
          </p:cNvSpPr>
          <p:nvPr>
            <p:ph type="pic" sz="quarter" idx="27"/>
          </p:nvPr>
        </p:nvSpPr>
        <p:spPr>
          <a:xfrm>
            <a:off x="9381744" y="42702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25" name="Text Placeholder 13">
            <a:extLst>
              <a:ext uri="{FF2B5EF4-FFF2-40B4-BE49-F238E27FC236}">
                <a16:creationId xmlns:a16="http://schemas.microsoft.com/office/drawing/2014/main" id="{1025D334-8990-1960-8865-C877ECC47E67}"/>
              </a:ext>
            </a:extLst>
          </p:cNvPr>
          <p:cNvSpPr>
            <a:spLocks noGrp="1"/>
          </p:cNvSpPr>
          <p:nvPr>
            <p:ph type="body" sz="quarter" idx="28"/>
          </p:nvPr>
        </p:nvSpPr>
        <p:spPr>
          <a:xfrm>
            <a:off x="1298448"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26" name="Text Placeholder 13">
            <a:extLst>
              <a:ext uri="{FF2B5EF4-FFF2-40B4-BE49-F238E27FC236}">
                <a16:creationId xmlns:a16="http://schemas.microsoft.com/office/drawing/2014/main" id="{7F491CA2-1A10-E7DB-4203-DC7E9E48CCFF}"/>
              </a:ext>
            </a:extLst>
          </p:cNvPr>
          <p:cNvSpPr>
            <a:spLocks noGrp="1"/>
          </p:cNvSpPr>
          <p:nvPr>
            <p:ph type="body" sz="quarter" idx="29"/>
          </p:nvPr>
        </p:nvSpPr>
        <p:spPr>
          <a:xfrm>
            <a:off x="1298448"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27" name="Text Placeholder 13">
            <a:extLst>
              <a:ext uri="{FF2B5EF4-FFF2-40B4-BE49-F238E27FC236}">
                <a16:creationId xmlns:a16="http://schemas.microsoft.com/office/drawing/2014/main" id="{697C28E5-6260-6DA9-B4F0-665506F52586}"/>
              </a:ext>
            </a:extLst>
          </p:cNvPr>
          <p:cNvSpPr>
            <a:spLocks noGrp="1"/>
          </p:cNvSpPr>
          <p:nvPr>
            <p:ph type="body" sz="quarter" idx="30"/>
          </p:nvPr>
        </p:nvSpPr>
        <p:spPr>
          <a:xfrm>
            <a:off x="3886200"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28" name="Text Placeholder 13">
            <a:extLst>
              <a:ext uri="{FF2B5EF4-FFF2-40B4-BE49-F238E27FC236}">
                <a16:creationId xmlns:a16="http://schemas.microsoft.com/office/drawing/2014/main" id="{A594A25E-7F2D-4188-16B7-C34485FDD2F8}"/>
              </a:ext>
            </a:extLst>
          </p:cNvPr>
          <p:cNvSpPr>
            <a:spLocks noGrp="1"/>
          </p:cNvSpPr>
          <p:nvPr>
            <p:ph type="body" sz="quarter" idx="31"/>
          </p:nvPr>
        </p:nvSpPr>
        <p:spPr>
          <a:xfrm>
            <a:off x="3886200"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29" name="Text Placeholder 13">
            <a:extLst>
              <a:ext uri="{FF2B5EF4-FFF2-40B4-BE49-F238E27FC236}">
                <a16:creationId xmlns:a16="http://schemas.microsoft.com/office/drawing/2014/main" id="{584B38BF-6197-486D-7134-F86E1754AF78}"/>
              </a:ext>
            </a:extLst>
          </p:cNvPr>
          <p:cNvSpPr>
            <a:spLocks noGrp="1"/>
          </p:cNvSpPr>
          <p:nvPr>
            <p:ph type="body" sz="quarter" idx="32"/>
          </p:nvPr>
        </p:nvSpPr>
        <p:spPr>
          <a:xfrm>
            <a:off x="6510528"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30" name="Text Placeholder 13">
            <a:extLst>
              <a:ext uri="{FF2B5EF4-FFF2-40B4-BE49-F238E27FC236}">
                <a16:creationId xmlns:a16="http://schemas.microsoft.com/office/drawing/2014/main" id="{D788F8D9-8CDB-C458-9AAD-0426AB467D2A}"/>
              </a:ext>
            </a:extLst>
          </p:cNvPr>
          <p:cNvSpPr>
            <a:spLocks noGrp="1"/>
          </p:cNvSpPr>
          <p:nvPr>
            <p:ph type="body" sz="quarter" idx="33"/>
          </p:nvPr>
        </p:nvSpPr>
        <p:spPr>
          <a:xfrm>
            <a:off x="6510528"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31" name="Text Placeholder 13">
            <a:extLst>
              <a:ext uri="{FF2B5EF4-FFF2-40B4-BE49-F238E27FC236}">
                <a16:creationId xmlns:a16="http://schemas.microsoft.com/office/drawing/2014/main" id="{78447882-2C86-B3A7-9450-29A0778E1B08}"/>
              </a:ext>
            </a:extLst>
          </p:cNvPr>
          <p:cNvSpPr>
            <a:spLocks noGrp="1"/>
          </p:cNvSpPr>
          <p:nvPr>
            <p:ph type="body" sz="quarter" idx="34"/>
          </p:nvPr>
        </p:nvSpPr>
        <p:spPr>
          <a:xfrm>
            <a:off x="9034272"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32" name="Text Placeholder 13">
            <a:extLst>
              <a:ext uri="{FF2B5EF4-FFF2-40B4-BE49-F238E27FC236}">
                <a16:creationId xmlns:a16="http://schemas.microsoft.com/office/drawing/2014/main" id="{E321AAE1-532A-23F0-9108-055D0D7BDFBA}"/>
              </a:ext>
            </a:extLst>
          </p:cNvPr>
          <p:cNvSpPr>
            <a:spLocks noGrp="1"/>
          </p:cNvSpPr>
          <p:nvPr>
            <p:ph type="body" sz="quarter" idx="35"/>
          </p:nvPr>
        </p:nvSpPr>
        <p:spPr>
          <a:xfrm>
            <a:off x="9034272"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cxnSp>
        <p:nvCxnSpPr>
          <p:cNvPr id="33" name="Straight Connector 32">
            <a:extLst>
              <a:ext uri="{FF2B5EF4-FFF2-40B4-BE49-F238E27FC236}">
                <a16:creationId xmlns:a16="http://schemas.microsoft.com/office/drawing/2014/main" id="{11BC4478-FBEA-422F-73BA-0A422F15D7EA}"/>
              </a:ext>
            </a:extLst>
          </p:cNvPr>
          <p:cNvCxnSpPr>
            <a:cxnSpLocks/>
          </p:cNvCxnSpPr>
          <p:nvPr userDrawn="1"/>
        </p:nvCxnSpPr>
        <p:spPr>
          <a:xfrm>
            <a:off x="4684061"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7A9AA302-5107-FDE7-557C-3305A9A7DEC2}"/>
              </a:ext>
            </a:extLst>
          </p:cNvPr>
          <p:cNvCxnSpPr>
            <a:cxnSpLocks/>
          </p:cNvCxnSpPr>
          <p:nvPr userDrawn="1"/>
        </p:nvCxnSpPr>
        <p:spPr>
          <a:xfrm>
            <a:off x="2096160"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A9C9F7A3-B120-C59A-E379-173F84B7D153}"/>
              </a:ext>
            </a:extLst>
          </p:cNvPr>
          <p:cNvCxnSpPr>
            <a:cxnSpLocks/>
          </p:cNvCxnSpPr>
          <p:nvPr userDrawn="1"/>
        </p:nvCxnSpPr>
        <p:spPr>
          <a:xfrm>
            <a:off x="9837985"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E073A4E7-9D16-A6C0-E297-A36B10A2FABB}"/>
              </a:ext>
            </a:extLst>
          </p:cNvPr>
          <p:cNvCxnSpPr>
            <a:cxnSpLocks/>
          </p:cNvCxnSpPr>
          <p:nvPr userDrawn="1"/>
        </p:nvCxnSpPr>
        <p:spPr>
          <a:xfrm>
            <a:off x="7306235"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17771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1295400" y="609600"/>
            <a:ext cx="9821955" cy="1256118"/>
          </a:xfrm>
          <a:prstGeom prst="rect">
            <a:avLst/>
          </a:prstGeom>
        </p:spPr>
        <p:txBody>
          <a:bodyPr vert="horz" lIns="0" tIns="0" rIns="0" bIns="0" rtlCol="0" anchor="t" anchorCtr="0">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1295400" y="1855945"/>
            <a:ext cx="9821955" cy="4351338"/>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Slide Number Placeholder 20">
            <a:extLst>
              <a:ext uri="{FF2B5EF4-FFF2-40B4-BE49-F238E27FC236}">
                <a16:creationId xmlns:a16="http://schemas.microsoft.com/office/drawing/2014/main" id="{78A08F60-CEF1-832D-D403-282EA76CBEF2}"/>
              </a:ext>
            </a:extLst>
          </p:cNvPr>
          <p:cNvSpPr>
            <a:spLocks noGrp="1"/>
          </p:cNvSpPr>
          <p:nvPr>
            <p:ph type="sldNum" sz="quarter" idx="4"/>
          </p:nvPr>
        </p:nvSpPr>
        <p:spPr>
          <a:xfrm>
            <a:off x="420624" y="6019801"/>
            <a:ext cx="457200" cy="184150"/>
          </a:xfrm>
          <a:prstGeom prst="rect">
            <a:avLst/>
          </a:prstGeom>
        </p:spPr>
        <p:txBody>
          <a:bodyPr vert="horz" lIns="0" tIns="0" rIns="0" bIns="0" rtlCol="0" anchor="ctr"/>
          <a:lstStyle>
            <a:lvl1pPr algn="ctr">
              <a:defRPr sz="1200" cap="all" spc="200" baseline="0">
                <a:solidFill>
                  <a:schemeClr val="accent1"/>
                </a:solidFill>
                <a:latin typeface="Posterama" panose="020B0504020200020000" pitchFamily="34" charset="0"/>
              </a:defRPr>
            </a:lvl1pPr>
          </a:lstStyle>
          <a:p>
            <a:fld id="{75DF2D63-3FF5-D547-96B9-BE9CCD1ABA58}" type="slidenum">
              <a:rPr lang="en-US" smtClean="0"/>
              <a:pPr/>
              <a:t>‹#›</a:t>
            </a:fld>
            <a:endParaRPr lang="en-US" dirty="0"/>
          </a:p>
        </p:txBody>
      </p:sp>
      <p:sp>
        <p:nvSpPr>
          <p:cNvPr id="25" name="Footer Placeholder 24">
            <a:extLst>
              <a:ext uri="{FF2B5EF4-FFF2-40B4-BE49-F238E27FC236}">
                <a16:creationId xmlns:a16="http://schemas.microsoft.com/office/drawing/2014/main" id="{010F9766-B67A-A34E-2927-9A2D6360F77A}"/>
              </a:ext>
            </a:extLst>
          </p:cNvPr>
          <p:cNvSpPr>
            <a:spLocks noGrp="1"/>
          </p:cNvSpPr>
          <p:nvPr>
            <p:ph type="ftr" sz="quarter" idx="3"/>
          </p:nvPr>
        </p:nvSpPr>
        <p:spPr>
          <a:xfrm rot="16200000">
            <a:off x="-242952" y="1451496"/>
            <a:ext cx="1784352" cy="189457"/>
          </a:xfrm>
          <a:prstGeom prst="rect">
            <a:avLst/>
          </a:prstGeom>
        </p:spPr>
        <p:txBody>
          <a:bodyPr vert="horz" lIns="0" tIns="0" rIns="0" bIns="0" rtlCol="0" anchor="ctr"/>
          <a:lstStyle>
            <a:lvl1pPr algn="l">
              <a:defRPr sz="1200" cap="all" spc="100" baseline="0">
                <a:solidFill>
                  <a:schemeClr val="accent1"/>
                </a:solidFill>
                <a:latin typeface="Posterama" panose="020B0504020200020000" pitchFamily="34" charset="0"/>
              </a:defRPr>
            </a:lvl1pPr>
          </a:lstStyle>
          <a:p>
            <a:r>
              <a:rPr lang="en-US" dirty="0"/>
              <a:t>presentation title</a:t>
            </a:r>
          </a:p>
        </p:txBody>
      </p:sp>
      <p:cxnSp>
        <p:nvCxnSpPr>
          <p:cNvPr id="4" name="Straight Connector 3">
            <a:extLst>
              <a:ext uri="{FF2B5EF4-FFF2-40B4-BE49-F238E27FC236}">
                <a16:creationId xmlns:a16="http://schemas.microsoft.com/office/drawing/2014/main" id="{C0A131BE-DFE5-28BE-2AF8-50ADF9AFDB94}"/>
              </a:ext>
            </a:extLst>
          </p:cNvPr>
          <p:cNvCxnSpPr>
            <a:cxnSpLocks/>
          </p:cNvCxnSpPr>
          <p:nvPr userDrawn="1"/>
        </p:nvCxnSpPr>
        <p:spPr>
          <a:xfrm>
            <a:off x="649224" y="2667000"/>
            <a:ext cx="0" cy="312420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53" r:id="rId12"/>
    <p:sldLayoutId id="2147483671" r:id="rId13"/>
    <p:sldLayoutId id="2147483672" r:id="rId14"/>
    <p:sldLayoutId id="2147483673" r:id="rId15"/>
    <p:sldLayoutId id="2147483654" r:id="rId16"/>
    <p:sldLayoutId id="2147483655" r:id="rId17"/>
    <p:sldLayoutId id="2147483656" r:id="rId18"/>
    <p:sldLayoutId id="2147483657" r:id="rId19"/>
  </p:sldLayoutIdLst>
  <p:hf hdr="0" dt="0"/>
  <p:txStyles>
    <p:titleStyle>
      <a:lvl1pPr algn="l" defTabSz="914400" rtl="0" eaLnBrk="1" latinLnBrk="0" hangingPunct="1">
        <a:lnSpc>
          <a:spcPct val="90000"/>
        </a:lnSpc>
        <a:spcBef>
          <a:spcPct val="0"/>
        </a:spcBef>
        <a:buNone/>
        <a:defRPr sz="4800" kern="1200" cap="all" spc="300" baseline="0">
          <a:solidFill>
            <a:schemeClr val="tx1"/>
          </a:solidFill>
          <a:latin typeface="+mj-lt"/>
          <a:ea typeface="+mj-ea"/>
          <a:cs typeface="Posterama" panose="020B0504020200020000"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b="0" i="0" kern="12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b="0" i="0" kern="1200" baseline="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b="0" i="0" kern="1200" baseline="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b="0" i="0" kern="1200" baseline="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b="0" i="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3960">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3.jfif"/><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3" Type="http://schemas.openxmlformats.org/officeDocument/2006/relationships/image" Target="../media/image38.svg"/><Relationship Id="rId2" Type="http://schemas.openxmlformats.org/officeDocument/2006/relationships/image" Target="../media/image37.png"/><Relationship Id="rId1" Type="http://schemas.openxmlformats.org/officeDocument/2006/relationships/slideLayout" Target="../slideLayouts/slideLayout13.xml"/><Relationship Id="rId4" Type="http://schemas.openxmlformats.org/officeDocument/2006/relationships/image" Target="../media/image39.png"/></Relationships>
</file>

<file path=ppt/slides/_rels/slide36.xml.rels><?xml version="1.0" encoding="UTF-8" standalone="yes"?>
<Relationships xmlns="http://schemas.openxmlformats.org/package/2006/relationships"><Relationship Id="rId3" Type="http://schemas.openxmlformats.org/officeDocument/2006/relationships/image" Target="../media/image38.svg"/><Relationship Id="rId2" Type="http://schemas.openxmlformats.org/officeDocument/2006/relationships/image" Target="../media/image37.png"/><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3" Type="http://schemas.openxmlformats.org/officeDocument/2006/relationships/image" Target="../media/image41.jpg"/><Relationship Id="rId2" Type="http://schemas.openxmlformats.org/officeDocument/2006/relationships/image" Target="../media/image40.jpeg"/><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05E10E9-9AB7-0642-D4C4-DDFDAB7B5B2C}"/>
              </a:ext>
            </a:extLst>
          </p:cNvPr>
          <p:cNvSpPr>
            <a:spLocks noGrp="1"/>
          </p:cNvSpPr>
          <p:nvPr>
            <p:ph type="title"/>
          </p:nvPr>
        </p:nvSpPr>
        <p:spPr>
          <a:xfrm>
            <a:off x="838200" y="5779142"/>
            <a:ext cx="10515600" cy="640080"/>
          </a:xfrm>
        </p:spPr>
        <p:txBody>
          <a:bodyPr/>
          <a:lstStyle/>
          <a:p>
            <a:r>
              <a:rPr lang="en-US" sz="2400" b="1" dirty="0"/>
              <a:t>Indian Election - 2019</a:t>
            </a:r>
          </a:p>
        </p:txBody>
      </p:sp>
      <p:pic>
        <p:nvPicPr>
          <p:cNvPr id="6" name="Picture Placeholder 5">
            <a:extLst>
              <a:ext uri="{FF2B5EF4-FFF2-40B4-BE49-F238E27FC236}">
                <a16:creationId xmlns:a16="http://schemas.microsoft.com/office/drawing/2014/main" id="{AFC041D8-AB71-3D90-F94C-570E8EB0780A}"/>
              </a:ext>
            </a:extLst>
          </p:cNvPr>
          <p:cNvPicPr>
            <a:picLocks noGrp="1" noChangeAspect="1"/>
          </p:cNvPicPr>
          <p:nvPr>
            <p:ph type="pic" sz="quarter" idx="10"/>
          </p:nvPr>
        </p:nvPicPr>
        <p:blipFill>
          <a:blip r:embed="rId2"/>
          <a:srcRect t="5556" b="5556"/>
          <a:stretch>
            <a:fillRect/>
          </a:stretch>
        </p:blipFill>
        <p:spPr/>
      </p:pic>
    </p:spTree>
    <p:extLst>
      <p:ext uri="{BB962C8B-B14F-4D97-AF65-F5344CB8AC3E}">
        <p14:creationId xmlns:p14="http://schemas.microsoft.com/office/powerpoint/2010/main" val="42256689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8DAC72F-0F57-C8DA-700A-5B8C7AA1BF2C}"/>
              </a:ext>
            </a:extLst>
          </p:cNvPr>
          <p:cNvSpPr>
            <a:spLocks noGrp="1"/>
          </p:cNvSpPr>
          <p:nvPr>
            <p:ph type="sldNum" sz="quarter" idx="11"/>
          </p:nvPr>
        </p:nvSpPr>
        <p:spPr/>
        <p:txBody>
          <a:bodyPr/>
          <a:lstStyle/>
          <a:p>
            <a:fld id="{75DF2D63-3FF5-D547-96B9-BE9CCD1ABA58}" type="slidenum">
              <a:rPr lang="en-US" smtClean="0"/>
              <a:t>10</a:t>
            </a:fld>
            <a:endParaRPr lang="en-US" dirty="0"/>
          </a:p>
        </p:txBody>
      </p:sp>
      <p:sp>
        <p:nvSpPr>
          <p:cNvPr id="6" name="Title 5">
            <a:extLst>
              <a:ext uri="{FF2B5EF4-FFF2-40B4-BE49-F238E27FC236}">
                <a16:creationId xmlns:a16="http://schemas.microsoft.com/office/drawing/2014/main" id="{4014CAC7-5AB2-73E0-8D8A-2BBAE6E22C70}"/>
              </a:ext>
            </a:extLst>
          </p:cNvPr>
          <p:cNvSpPr>
            <a:spLocks noGrp="1"/>
          </p:cNvSpPr>
          <p:nvPr>
            <p:ph type="title"/>
          </p:nvPr>
        </p:nvSpPr>
        <p:spPr>
          <a:xfrm>
            <a:off x="1819656" y="3574774"/>
            <a:ext cx="5157216" cy="1700784"/>
          </a:xfrm>
        </p:spPr>
        <p:txBody>
          <a:bodyPr/>
          <a:lstStyle/>
          <a:p>
            <a:r>
              <a:rPr lang="en-US" b="0" i="0" dirty="0">
                <a:solidFill>
                  <a:srgbClr val="1F1F1F"/>
                </a:solidFill>
                <a:effectLst/>
                <a:latin typeface="Google Sans"/>
              </a:rPr>
              <a:t>How many seats did the BJP secure in each state</a:t>
            </a:r>
            <a:endParaRPr lang="en-IN" dirty="0"/>
          </a:p>
        </p:txBody>
      </p:sp>
      <p:pic>
        <p:nvPicPr>
          <p:cNvPr id="12" name="Picture Placeholder 11">
            <a:extLst>
              <a:ext uri="{FF2B5EF4-FFF2-40B4-BE49-F238E27FC236}">
                <a16:creationId xmlns:a16="http://schemas.microsoft.com/office/drawing/2014/main" id="{6DFC6D7F-79DE-1FEF-12E3-A9EF02A2BE8E}"/>
              </a:ext>
            </a:extLst>
          </p:cNvPr>
          <p:cNvPicPr>
            <a:picLocks noGrp="1" noChangeAspect="1"/>
          </p:cNvPicPr>
          <p:nvPr>
            <p:ph type="pic" sz="quarter" idx="10"/>
          </p:nvPr>
        </p:nvPicPr>
        <p:blipFill>
          <a:blip r:embed="rId2"/>
          <a:srcRect l="413" r="413"/>
          <a:stretch>
            <a:fillRect/>
          </a:stretch>
        </p:blipFill>
        <p:spPr>
          <a:xfrm>
            <a:off x="2252870" y="0"/>
            <a:ext cx="9939129" cy="4121426"/>
          </a:xfrm>
        </p:spPr>
      </p:pic>
      <p:sp>
        <p:nvSpPr>
          <p:cNvPr id="13" name="Content Placeholder 6">
            <a:extLst>
              <a:ext uri="{FF2B5EF4-FFF2-40B4-BE49-F238E27FC236}">
                <a16:creationId xmlns:a16="http://schemas.microsoft.com/office/drawing/2014/main" id="{FE798E07-6184-D6BE-CAC7-C731DE6F50FE}"/>
              </a:ext>
            </a:extLst>
          </p:cNvPr>
          <p:cNvSpPr txBox="1">
            <a:spLocks/>
          </p:cNvSpPr>
          <p:nvPr/>
        </p:nvSpPr>
        <p:spPr>
          <a:xfrm>
            <a:off x="1060372" y="5674554"/>
            <a:ext cx="10711003" cy="874643"/>
          </a:xfrm>
          <a:prstGeom prst="rect">
            <a:avLst/>
          </a:prstGeom>
        </p:spPr>
        <p:txBody>
          <a:bodyPr vert="horz" lIns="0" tIns="0" rIns="0" bIns="0" rtlCol="0">
            <a:noAutofit/>
          </a:bodyPr>
          <a:lstStyle>
            <a:lvl1pPr marL="0" indent="0" algn="l" defTabSz="914400" rtl="0" eaLnBrk="1" latinLnBrk="0" hangingPunct="1">
              <a:lnSpc>
                <a:spcPct val="150000"/>
              </a:lnSpc>
              <a:spcBef>
                <a:spcPts val="1000"/>
              </a:spcBef>
              <a:buFont typeface="Arial" panose="020B0604020202020204" pitchFamily="34" charset="0"/>
              <a:buNone/>
              <a:defRPr sz="2000" b="0" i="0" kern="1200" cap="none" spc="0" baseline="0">
                <a:solidFill>
                  <a:schemeClr val="tx1"/>
                </a:solidFill>
                <a:latin typeface="+mn-lt"/>
                <a:ea typeface="+mn-ea"/>
                <a:cs typeface="+mn-cs"/>
              </a:defRPr>
            </a:lvl1pPr>
            <a:lvl2pPr marL="228600" indent="-228600" algn="l" defTabSz="914400" rtl="0" eaLnBrk="1" latinLnBrk="0" hangingPunct="1">
              <a:lnSpc>
                <a:spcPct val="90000"/>
              </a:lnSpc>
              <a:spcBef>
                <a:spcPts val="500"/>
              </a:spcBef>
              <a:buFont typeface="Arial" panose="020B0604020202020204" pitchFamily="34" charset="0"/>
              <a:buChar char="•"/>
              <a:defRPr sz="2000" b="0" i="0" kern="1200" spc="0" baseline="0">
                <a:solidFill>
                  <a:schemeClr val="tx1"/>
                </a:solidFill>
                <a:latin typeface="+mn-lt"/>
                <a:ea typeface="+mn-ea"/>
                <a:cs typeface="+mn-cs"/>
              </a:defRPr>
            </a:lvl2pPr>
            <a:lvl3pPr marL="457200" indent="-228600" algn="l" defTabSz="914400" rtl="0" eaLnBrk="1" latinLnBrk="0" hangingPunct="1">
              <a:lnSpc>
                <a:spcPct val="90000"/>
              </a:lnSpc>
              <a:spcBef>
                <a:spcPts val="500"/>
              </a:spcBef>
              <a:buFont typeface="Arial" panose="020B0604020202020204" pitchFamily="34" charset="0"/>
              <a:buChar char="•"/>
              <a:defRPr sz="1800" b="0" i="0" kern="1200" spc="0" baseline="0">
                <a:solidFill>
                  <a:schemeClr val="tx1"/>
                </a:solidFill>
                <a:latin typeface="+mn-lt"/>
                <a:ea typeface="+mn-ea"/>
                <a:cs typeface="+mn-cs"/>
              </a:defRPr>
            </a:lvl3pPr>
            <a:lvl4pPr marL="685800" indent="-228600" algn="l" defTabSz="914400" rtl="0" eaLnBrk="1" latinLnBrk="0" hangingPunct="1">
              <a:lnSpc>
                <a:spcPct val="90000"/>
              </a:lnSpc>
              <a:spcBef>
                <a:spcPts val="500"/>
              </a:spcBef>
              <a:buFont typeface="Arial" panose="020B0604020202020204" pitchFamily="34" charset="0"/>
              <a:buChar char="•"/>
              <a:defRPr sz="1600" b="0" i="0" kern="1200" spc="0" baseline="0">
                <a:solidFill>
                  <a:schemeClr val="tx1"/>
                </a:solidFill>
                <a:latin typeface="+mn-lt"/>
                <a:ea typeface="+mn-ea"/>
                <a:cs typeface="+mn-cs"/>
              </a:defRPr>
            </a:lvl4pPr>
            <a:lvl5pPr marL="1143000" indent="-228600" algn="l" defTabSz="914400" rtl="0" eaLnBrk="1" latinLnBrk="0" hangingPunct="1">
              <a:lnSpc>
                <a:spcPct val="90000"/>
              </a:lnSpc>
              <a:spcBef>
                <a:spcPts val="500"/>
              </a:spcBef>
              <a:buFont typeface="Arial" panose="020B0604020202020204" pitchFamily="34" charset="0"/>
              <a:buChar char="•"/>
              <a:defRPr sz="1400" b="0" i="0" kern="1200" spc="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800" b="1" dirty="0">
                <a:latin typeface="Daytona Condensed Light (Body)"/>
              </a:rPr>
              <a:t>Observation : </a:t>
            </a:r>
            <a:r>
              <a:rPr lang="en-US" b="1" dirty="0">
                <a:solidFill>
                  <a:srgbClr val="666666"/>
                </a:solidFill>
                <a:latin typeface="Daytona Condensed Light (Body)"/>
              </a:rPr>
              <a:t>As BJP Won Election  78 seats are from Uttar Pradesh and 47 from Maharashtra.  </a:t>
            </a:r>
            <a:endParaRPr lang="en-IN" b="1" dirty="0">
              <a:latin typeface="Daytona Condensed Light (Body)"/>
            </a:endParaRPr>
          </a:p>
        </p:txBody>
      </p:sp>
      <p:sp>
        <p:nvSpPr>
          <p:cNvPr id="14" name="Footer Placeholder 4">
            <a:extLst>
              <a:ext uri="{FF2B5EF4-FFF2-40B4-BE49-F238E27FC236}">
                <a16:creationId xmlns:a16="http://schemas.microsoft.com/office/drawing/2014/main" id="{5A56EA7A-3DF4-08AE-800F-07BF6223B911}"/>
              </a:ext>
            </a:extLst>
          </p:cNvPr>
          <p:cNvSpPr>
            <a:spLocks noGrp="1"/>
          </p:cNvSpPr>
          <p:nvPr>
            <p:ph type="ftr" sz="quarter" idx="12"/>
          </p:nvPr>
        </p:nvSpPr>
        <p:spPr>
          <a:xfrm rot="16200000">
            <a:off x="-242888" y="1450975"/>
            <a:ext cx="1784351" cy="190500"/>
          </a:xfrm>
        </p:spPr>
        <p:txBody>
          <a:bodyPr/>
          <a:lstStyle/>
          <a:p>
            <a:r>
              <a:rPr lang="en-US" dirty="0"/>
              <a:t>Indian Election2019</a:t>
            </a:r>
          </a:p>
        </p:txBody>
      </p:sp>
    </p:spTree>
    <p:extLst>
      <p:ext uri="{BB962C8B-B14F-4D97-AF65-F5344CB8AC3E}">
        <p14:creationId xmlns:p14="http://schemas.microsoft.com/office/powerpoint/2010/main" val="3292500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C3F818-6729-C1E4-56D2-C52885277783}"/>
              </a:ext>
            </a:extLst>
          </p:cNvPr>
          <p:cNvSpPr>
            <a:spLocks noGrp="1"/>
          </p:cNvSpPr>
          <p:nvPr>
            <p:ph type="title"/>
          </p:nvPr>
        </p:nvSpPr>
        <p:spPr>
          <a:xfrm>
            <a:off x="1457740" y="1062035"/>
            <a:ext cx="10309396" cy="505305"/>
          </a:xfrm>
        </p:spPr>
        <p:txBody>
          <a:bodyPr/>
          <a:lstStyle/>
          <a:p>
            <a:r>
              <a:rPr lang="en-US" sz="2000" b="1" i="0" dirty="0">
                <a:solidFill>
                  <a:srgbClr val="000000"/>
                </a:solidFill>
                <a:effectLst/>
                <a:latin typeface="Helvetica Neue"/>
              </a:rPr>
              <a:t>What is the percentage of criminal case of each party?</a:t>
            </a:r>
            <a:endParaRPr lang="en-IN" sz="1100" dirty="0"/>
          </a:p>
        </p:txBody>
      </p:sp>
      <p:sp>
        <p:nvSpPr>
          <p:cNvPr id="4" name="Slide Number Placeholder 3">
            <a:extLst>
              <a:ext uri="{FF2B5EF4-FFF2-40B4-BE49-F238E27FC236}">
                <a16:creationId xmlns:a16="http://schemas.microsoft.com/office/drawing/2014/main" id="{8C28F3B6-2581-9C9E-173C-9CDD14435CBA}"/>
              </a:ext>
            </a:extLst>
          </p:cNvPr>
          <p:cNvSpPr>
            <a:spLocks noGrp="1"/>
          </p:cNvSpPr>
          <p:nvPr>
            <p:ph type="sldNum" sz="quarter" idx="11"/>
          </p:nvPr>
        </p:nvSpPr>
        <p:spPr>
          <a:xfrm>
            <a:off x="4303511" y="4403036"/>
            <a:ext cx="457200" cy="184150"/>
          </a:xfrm>
        </p:spPr>
        <p:txBody>
          <a:bodyPr/>
          <a:lstStyle/>
          <a:p>
            <a:fld id="{75DF2D63-3FF5-D547-96B9-BE9CCD1ABA58}" type="slidenum">
              <a:rPr lang="en-US" smtClean="0"/>
              <a:pPr/>
              <a:t>11</a:t>
            </a:fld>
            <a:endParaRPr lang="en-US" dirty="0"/>
          </a:p>
        </p:txBody>
      </p:sp>
      <p:sp>
        <p:nvSpPr>
          <p:cNvPr id="9" name="Content Placeholder 6">
            <a:extLst>
              <a:ext uri="{FF2B5EF4-FFF2-40B4-BE49-F238E27FC236}">
                <a16:creationId xmlns:a16="http://schemas.microsoft.com/office/drawing/2014/main" id="{B591D462-0FBD-969A-E68F-D76172C0F1BE}"/>
              </a:ext>
            </a:extLst>
          </p:cNvPr>
          <p:cNvSpPr txBox="1">
            <a:spLocks/>
          </p:cNvSpPr>
          <p:nvPr/>
        </p:nvSpPr>
        <p:spPr>
          <a:xfrm>
            <a:off x="7235689" y="3003209"/>
            <a:ext cx="4717774" cy="3559931"/>
          </a:xfrm>
          <a:prstGeom prst="rect">
            <a:avLst/>
          </a:prstGeom>
        </p:spPr>
        <p:txBody>
          <a:bodyPr vert="horz" lIns="0" tIns="0" rIns="0" bIns="0" rtlCol="0">
            <a:noAutofit/>
          </a:bodyPr>
          <a:lstStyle>
            <a:lvl1pPr marL="0" indent="0" algn="l" defTabSz="914400" rtl="0" eaLnBrk="1" latinLnBrk="0" hangingPunct="1">
              <a:lnSpc>
                <a:spcPct val="150000"/>
              </a:lnSpc>
              <a:spcBef>
                <a:spcPts val="1000"/>
              </a:spcBef>
              <a:buFont typeface="Arial" panose="020B0604020202020204" pitchFamily="34" charset="0"/>
              <a:buNone/>
              <a:defRPr sz="2000" b="0" i="0" kern="1200" cap="none" spc="0" baseline="0">
                <a:solidFill>
                  <a:schemeClr val="tx1"/>
                </a:solidFill>
                <a:latin typeface="+mn-lt"/>
                <a:ea typeface="+mn-ea"/>
                <a:cs typeface="+mn-cs"/>
              </a:defRPr>
            </a:lvl1pPr>
            <a:lvl2pPr marL="228600" indent="-228600" algn="l" defTabSz="914400" rtl="0" eaLnBrk="1" latinLnBrk="0" hangingPunct="1">
              <a:lnSpc>
                <a:spcPct val="90000"/>
              </a:lnSpc>
              <a:spcBef>
                <a:spcPts val="500"/>
              </a:spcBef>
              <a:buFont typeface="Arial" panose="020B0604020202020204" pitchFamily="34" charset="0"/>
              <a:buChar char="•"/>
              <a:defRPr sz="2000" b="0" i="0" kern="1200" spc="0" baseline="0">
                <a:solidFill>
                  <a:schemeClr val="tx1"/>
                </a:solidFill>
                <a:latin typeface="+mn-lt"/>
                <a:ea typeface="+mn-ea"/>
                <a:cs typeface="+mn-cs"/>
              </a:defRPr>
            </a:lvl2pPr>
            <a:lvl3pPr marL="457200" indent="-228600" algn="l" defTabSz="914400" rtl="0" eaLnBrk="1" latinLnBrk="0" hangingPunct="1">
              <a:lnSpc>
                <a:spcPct val="90000"/>
              </a:lnSpc>
              <a:spcBef>
                <a:spcPts val="500"/>
              </a:spcBef>
              <a:buFont typeface="Arial" panose="020B0604020202020204" pitchFamily="34" charset="0"/>
              <a:buChar char="•"/>
              <a:defRPr sz="1800" b="0" i="0" kern="1200" spc="0" baseline="0">
                <a:solidFill>
                  <a:schemeClr val="tx1"/>
                </a:solidFill>
                <a:latin typeface="+mn-lt"/>
                <a:ea typeface="+mn-ea"/>
                <a:cs typeface="+mn-cs"/>
              </a:defRPr>
            </a:lvl3pPr>
            <a:lvl4pPr marL="685800" indent="-228600" algn="l" defTabSz="914400" rtl="0" eaLnBrk="1" latinLnBrk="0" hangingPunct="1">
              <a:lnSpc>
                <a:spcPct val="90000"/>
              </a:lnSpc>
              <a:spcBef>
                <a:spcPts val="500"/>
              </a:spcBef>
              <a:buFont typeface="Arial" panose="020B0604020202020204" pitchFamily="34" charset="0"/>
              <a:buChar char="•"/>
              <a:defRPr sz="1600" b="0" i="0" kern="1200" spc="0" baseline="0">
                <a:solidFill>
                  <a:schemeClr val="tx1"/>
                </a:solidFill>
                <a:latin typeface="+mn-lt"/>
                <a:ea typeface="+mn-ea"/>
                <a:cs typeface="+mn-cs"/>
              </a:defRPr>
            </a:lvl4pPr>
            <a:lvl5pPr marL="1143000" indent="-228600" algn="l" defTabSz="914400" rtl="0" eaLnBrk="1" latinLnBrk="0" hangingPunct="1">
              <a:lnSpc>
                <a:spcPct val="90000"/>
              </a:lnSpc>
              <a:spcBef>
                <a:spcPts val="500"/>
              </a:spcBef>
              <a:buFont typeface="Arial" panose="020B0604020202020204" pitchFamily="34" charset="0"/>
              <a:buChar char="•"/>
              <a:defRPr sz="1400" b="0" i="0" kern="1200" spc="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2800" b="1" dirty="0">
                <a:latin typeface="Daytona Condensed Light (Body)"/>
              </a:rPr>
              <a:t>Observation:</a:t>
            </a:r>
          </a:p>
          <a:p>
            <a:pPr algn="ctr"/>
            <a:r>
              <a:rPr lang="en-US" sz="2400" b="1" dirty="0">
                <a:solidFill>
                  <a:srgbClr val="666666"/>
                </a:solidFill>
                <a:latin typeface="Daytona Condensed Light (Body)"/>
              </a:rPr>
              <a:t>BJP has more Criminal cases</a:t>
            </a:r>
            <a:endParaRPr lang="en-IN" sz="2400" b="1" dirty="0">
              <a:latin typeface="Daytona Condensed Light (Body)"/>
            </a:endParaRPr>
          </a:p>
        </p:txBody>
      </p:sp>
      <p:pic>
        <p:nvPicPr>
          <p:cNvPr id="7" name="Content Placeholder 6">
            <a:extLst>
              <a:ext uri="{FF2B5EF4-FFF2-40B4-BE49-F238E27FC236}">
                <a16:creationId xmlns:a16="http://schemas.microsoft.com/office/drawing/2014/main" id="{2527B7D3-1A55-AC35-F32A-6C73894852F6}"/>
              </a:ext>
            </a:extLst>
          </p:cNvPr>
          <p:cNvPicPr>
            <a:picLocks noGrp="1" noChangeAspect="1"/>
          </p:cNvPicPr>
          <p:nvPr>
            <p:ph idx="1"/>
          </p:nvPr>
        </p:nvPicPr>
        <p:blipFill>
          <a:blip r:embed="rId2"/>
          <a:stretch>
            <a:fillRect/>
          </a:stretch>
        </p:blipFill>
        <p:spPr>
          <a:xfrm>
            <a:off x="1140770" y="2242932"/>
            <a:ext cx="4717774" cy="4320208"/>
          </a:xfrm>
        </p:spPr>
      </p:pic>
      <p:sp>
        <p:nvSpPr>
          <p:cNvPr id="10" name="Footer Placeholder 4">
            <a:extLst>
              <a:ext uri="{FF2B5EF4-FFF2-40B4-BE49-F238E27FC236}">
                <a16:creationId xmlns:a16="http://schemas.microsoft.com/office/drawing/2014/main" id="{4E4A4783-578D-5471-4FAE-D5CE2AE97093}"/>
              </a:ext>
            </a:extLst>
          </p:cNvPr>
          <p:cNvSpPr>
            <a:spLocks noGrp="1"/>
          </p:cNvSpPr>
          <p:nvPr>
            <p:ph type="ftr" sz="quarter" idx="12"/>
          </p:nvPr>
        </p:nvSpPr>
        <p:spPr>
          <a:xfrm rot="16200000">
            <a:off x="-242952" y="1451496"/>
            <a:ext cx="1784352" cy="189457"/>
          </a:xfrm>
        </p:spPr>
        <p:txBody>
          <a:bodyPr/>
          <a:lstStyle/>
          <a:p>
            <a:r>
              <a:rPr lang="en-US" dirty="0"/>
              <a:t>Indian Election2019</a:t>
            </a:r>
          </a:p>
        </p:txBody>
      </p:sp>
    </p:spTree>
    <p:extLst>
      <p:ext uri="{BB962C8B-B14F-4D97-AF65-F5344CB8AC3E}">
        <p14:creationId xmlns:p14="http://schemas.microsoft.com/office/powerpoint/2010/main" val="40484556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C3F818-6729-C1E4-56D2-C52885277783}"/>
              </a:ext>
            </a:extLst>
          </p:cNvPr>
          <p:cNvSpPr>
            <a:spLocks noGrp="1"/>
          </p:cNvSpPr>
          <p:nvPr>
            <p:ph type="title"/>
          </p:nvPr>
        </p:nvSpPr>
        <p:spPr>
          <a:xfrm>
            <a:off x="1934817" y="395842"/>
            <a:ext cx="9275727" cy="505305"/>
          </a:xfrm>
        </p:spPr>
        <p:txBody>
          <a:bodyPr/>
          <a:lstStyle/>
          <a:p>
            <a:r>
              <a:rPr lang="en-US" sz="2000" b="1" dirty="0">
                <a:solidFill>
                  <a:srgbClr val="000000"/>
                </a:solidFill>
                <a:latin typeface="Helvetica Neue"/>
              </a:rPr>
              <a:t>Which Party has more assets and liabilities?</a:t>
            </a:r>
            <a:br>
              <a:rPr lang="en-IN" sz="2000" dirty="0"/>
            </a:br>
            <a:endParaRPr lang="en-IN" sz="2000" dirty="0"/>
          </a:p>
        </p:txBody>
      </p:sp>
      <p:sp>
        <p:nvSpPr>
          <p:cNvPr id="4" name="Slide Number Placeholder 3">
            <a:extLst>
              <a:ext uri="{FF2B5EF4-FFF2-40B4-BE49-F238E27FC236}">
                <a16:creationId xmlns:a16="http://schemas.microsoft.com/office/drawing/2014/main" id="{8C28F3B6-2581-9C9E-173C-9CDD14435CBA}"/>
              </a:ext>
            </a:extLst>
          </p:cNvPr>
          <p:cNvSpPr>
            <a:spLocks noGrp="1"/>
          </p:cNvSpPr>
          <p:nvPr>
            <p:ph type="sldNum" sz="quarter" idx="11"/>
          </p:nvPr>
        </p:nvSpPr>
        <p:spPr>
          <a:xfrm>
            <a:off x="4303511" y="4403036"/>
            <a:ext cx="457200" cy="184150"/>
          </a:xfrm>
        </p:spPr>
        <p:txBody>
          <a:bodyPr/>
          <a:lstStyle/>
          <a:p>
            <a:fld id="{75DF2D63-3FF5-D547-96B9-BE9CCD1ABA58}" type="slidenum">
              <a:rPr lang="en-US" smtClean="0"/>
              <a:pPr/>
              <a:t>12</a:t>
            </a:fld>
            <a:endParaRPr lang="en-US" dirty="0"/>
          </a:p>
        </p:txBody>
      </p:sp>
      <p:pic>
        <p:nvPicPr>
          <p:cNvPr id="17" name="Content Placeholder 16">
            <a:extLst>
              <a:ext uri="{FF2B5EF4-FFF2-40B4-BE49-F238E27FC236}">
                <a16:creationId xmlns:a16="http://schemas.microsoft.com/office/drawing/2014/main" id="{0E18EAB7-BF3D-B572-07E5-E972DD0310F6}"/>
              </a:ext>
            </a:extLst>
          </p:cNvPr>
          <p:cNvPicPr>
            <a:picLocks noGrp="1" noChangeAspect="1"/>
          </p:cNvPicPr>
          <p:nvPr>
            <p:ph idx="1"/>
          </p:nvPr>
        </p:nvPicPr>
        <p:blipFill>
          <a:blip r:embed="rId2"/>
          <a:stretch>
            <a:fillRect/>
          </a:stretch>
        </p:blipFill>
        <p:spPr>
          <a:xfrm>
            <a:off x="5194853" y="899465"/>
            <a:ext cx="6754950" cy="4639943"/>
          </a:xfrm>
        </p:spPr>
      </p:pic>
      <p:pic>
        <p:nvPicPr>
          <p:cNvPr id="19" name="Picture 18">
            <a:extLst>
              <a:ext uri="{FF2B5EF4-FFF2-40B4-BE49-F238E27FC236}">
                <a16:creationId xmlns:a16="http://schemas.microsoft.com/office/drawing/2014/main" id="{35800D19-0418-F73D-3232-8749CD199CE6}"/>
              </a:ext>
            </a:extLst>
          </p:cNvPr>
          <p:cNvPicPr>
            <a:picLocks noChangeAspect="1"/>
          </p:cNvPicPr>
          <p:nvPr/>
        </p:nvPicPr>
        <p:blipFill>
          <a:blip r:embed="rId3"/>
          <a:stretch>
            <a:fillRect/>
          </a:stretch>
        </p:blipFill>
        <p:spPr>
          <a:xfrm>
            <a:off x="1215578" y="899466"/>
            <a:ext cx="1978195" cy="5739874"/>
          </a:xfrm>
          <a:prstGeom prst="rect">
            <a:avLst/>
          </a:prstGeom>
        </p:spPr>
      </p:pic>
      <p:sp>
        <p:nvSpPr>
          <p:cNvPr id="20" name="Content Placeholder 6">
            <a:extLst>
              <a:ext uri="{FF2B5EF4-FFF2-40B4-BE49-F238E27FC236}">
                <a16:creationId xmlns:a16="http://schemas.microsoft.com/office/drawing/2014/main" id="{A7965B46-993F-7B06-4E58-D41BA200C73F}"/>
              </a:ext>
            </a:extLst>
          </p:cNvPr>
          <p:cNvSpPr txBox="1">
            <a:spLocks/>
          </p:cNvSpPr>
          <p:nvPr/>
        </p:nvSpPr>
        <p:spPr>
          <a:xfrm>
            <a:off x="3491749" y="5674554"/>
            <a:ext cx="8700251" cy="874643"/>
          </a:xfrm>
          <a:prstGeom prst="rect">
            <a:avLst/>
          </a:prstGeom>
        </p:spPr>
        <p:txBody>
          <a:bodyPr vert="horz" lIns="0" tIns="0" rIns="0" bIns="0" rtlCol="0">
            <a:noAutofit/>
          </a:bodyPr>
          <a:lstStyle>
            <a:lvl1pPr marL="0" indent="0" algn="l" defTabSz="914400" rtl="0" eaLnBrk="1" latinLnBrk="0" hangingPunct="1">
              <a:lnSpc>
                <a:spcPct val="150000"/>
              </a:lnSpc>
              <a:spcBef>
                <a:spcPts val="1000"/>
              </a:spcBef>
              <a:buFont typeface="Arial" panose="020B0604020202020204" pitchFamily="34" charset="0"/>
              <a:buNone/>
              <a:defRPr sz="2000" b="0" i="0" kern="1200" cap="none" spc="0" baseline="0">
                <a:solidFill>
                  <a:schemeClr val="tx1"/>
                </a:solidFill>
                <a:latin typeface="+mn-lt"/>
                <a:ea typeface="+mn-ea"/>
                <a:cs typeface="+mn-cs"/>
              </a:defRPr>
            </a:lvl1pPr>
            <a:lvl2pPr marL="228600" indent="-228600" algn="l" defTabSz="914400" rtl="0" eaLnBrk="1" latinLnBrk="0" hangingPunct="1">
              <a:lnSpc>
                <a:spcPct val="90000"/>
              </a:lnSpc>
              <a:spcBef>
                <a:spcPts val="500"/>
              </a:spcBef>
              <a:buFont typeface="Arial" panose="020B0604020202020204" pitchFamily="34" charset="0"/>
              <a:buChar char="•"/>
              <a:defRPr sz="2000" b="0" i="0" kern="1200" spc="0" baseline="0">
                <a:solidFill>
                  <a:schemeClr val="tx1"/>
                </a:solidFill>
                <a:latin typeface="+mn-lt"/>
                <a:ea typeface="+mn-ea"/>
                <a:cs typeface="+mn-cs"/>
              </a:defRPr>
            </a:lvl2pPr>
            <a:lvl3pPr marL="457200" indent="-228600" algn="l" defTabSz="914400" rtl="0" eaLnBrk="1" latinLnBrk="0" hangingPunct="1">
              <a:lnSpc>
                <a:spcPct val="90000"/>
              </a:lnSpc>
              <a:spcBef>
                <a:spcPts val="500"/>
              </a:spcBef>
              <a:buFont typeface="Arial" panose="020B0604020202020204" pitchFamily="34" charset="0"/>
              <a:buChar char="•"/>
              <a:defRPr sz="1800" b="0" i="0" kern="1200" spc="0" baseline="0">
                <a:solidFill>
                  <a:schemeClr val="tx1"/>
                </a:solidFill>
                <a:latin typeface="+mn-lt"/>
                <a:ea typeface="+mn-ea"/>
                <a:cs typeface="+mn-cs"/>
              </a:defRPr>
            </a:lvl3pPr>
            <a:lvl4pPr marL="685800" indent="-228600" algn="l" defTabSz="914400" rtl="0" eaLnBrk="1" latinLnBrk="0" hangingPunct="1">
              <a:lnSpc>
                <a:spcPct val="90000"/>
              </a:lnSpc>
              <a:spcBef>
                <a:spcPts val="500"/>
              </a:spcBef>
              <a:buFont typeface="Arial" panose="020B0604020202020204" pitchFamily="34" charset="0"/>
              <a:buChar char="•"/>
              <a:defRPr sz="1600" b="0" i="0" kern="1200" spc="0" baseline="0">
                <a:solidFill>
                  <a:schemeClr val="tx1"/>
                </a:solidFill>
                <a:latin typeface="+mn-lt"/>
                <a:ea typeface="+mn-ea"/>
                <a:cs typeface="+mn-cs"/>
              </a:defRPr>
            </a:lvl4pPr>
            <a:lvl5pPr marL="1143000" indent="-228600" algn="l" defTabSz="914400" rtl="0" eaLnBrk="1" latinLnBrk="0" hangingPunct="1">
              <a:lnSpc>
                <a:spcPct val="90000"/>
              </a:lnSpc>
              <a:spcBef>
                <a:spcPts val="500"/>
              </a:spcBef>
              <a:buFont typeface="Arial" panose="020B0604020202020204" pitchFamily="34" charset="0"/>
              <a:buChar char="•"/>
              <a:defRPr sz="1400" b="0" i="0" kern="1200" spc="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2800" b="1" dirty="0">
                <a:latin typeface="Daytona Condensed Light (Body)"/>
              </a:rPr>
              <a:t>Observation : </a:t>
            </a:r>
            <a:r>
              <a:rPr lang="en-US" sz="2400" b="1" dirty="0">
                <a:solidFill>
                  <a:srgbClr val="666666"/>
                </a:solidFill>
                <a:latin typeface="Daytona Condensed Light (Body)"/>
              </a:rPr>
              <a:t>BJP Party has more assets and liabilities.</a:t>
            </a:r>
            <a:endParaRPr lang="en-IN" sz="2400" b="1" dirty="0">
              <a:latin typeface="Daytona Condensed Light (Body)"/>
            </a:endParaRPr>
          </a:p>
        </p:txBody>
      </p:sp>
      <p:sp>
        <p:nvSpPr>
          <p:cNvPr id="21" name="Footer Placeholder 4">
            <a:extLst>
              <a:ext uri="{FF2B5EF4-FFF2-40B4-BE49-F238E27FC236}">
                <a16:creationId xmlns:a16="http://schemas.microsoft.com/office/drawing/2014/main" id="{9407826E-CE0E-DF7A-DBC3-BF6F673E4A84}"/>
              </a:ext>
            </a:extLst>
          </p:cNvPr>
          <p:cNvSpPr>
            <a:spLocks noGrp="1"/>
          </p:cNvSpPr>
          <p:nvPr>
            <p:ph type="ftr" sz="quarter" idx="12"/>
          </p:nvPr>
        </p:nvSpPr>
        <p:spPr>
          <a:xfrm rot="16200000">
            <a:off x="-242952" y="1451496"/>
            <a:ext cx="1784352" cy="189457"/>
          </a:xfrm>
        </p:spPr>
        <p:txBody>
          <a:bodyPr/>
          <a:lstStyle/>
          <a:p>
            <a:r>
              <a:rPr lang="en-US" dirty="0"/>
              <a:t>Indian Election2019</a:t>
            </a:r>
          </a:p>
        </p:txBody>
      </p:sp>
    </p:spTree>
    <p:extLst>
      <p:ext uri="{BB962C8B-B14F-4D97-AF65-F5344CB8AC3E}">
        <p14:creationId xmlns:p14="http://schemas.microsoft.com/office/powerpoint/2010/main" val="20023428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E8D98A5-8326-AF17-9D66-23C0C5C237DB}"/>
              </a:ext>
            </a:extLst>
          </p:cNvPr>
          <p:cNvSpPr>
            <a:spLocks noGrp="1"/>
          </p:cNvSpPr>
          <p:nvPr>
            <p:ph type="sldNum" sz="quarter" idx="11"/>
          </p:nvPr>
        </p:nvSpPr>
        <p:spPr/>
        <p:txBody>
          <a:bodyPr/>
          <a:lstStyle/>
          <a:p>
            <a:fld id="{75DF2D63-3FF5-D547-96B9-BE9CCD1ABA58}" type="slidenum">
              <a:rPr lang="en-US" smtClean="0"/>
              <a:pPr/>
              <a:t>13</a:t>
            </a:fld>
            <a:endParaRPr lang="en-US" dirty="0"/>
          </a:p>
        </p:txBody>
      </p:sp>
      <p:sp>
        <p:nvSpPr>
          <p:cNvPr id="9" name="Content Placeholder 6">
            <a:extLst>
              <a:ext uri="{FF2B5EF4-FFF2-40B4-BE49-F238E27FC236}">
                <a16:creationId xmlns:a16="http://schemas.microsoft.com/office/drawing/2014/main" id="{81DA2909-ADC1-122B-686F-E1D9BACEB509}"/>
              </a:ext>
            </a:extLst>
          </p:cNvPr>
          <p:cNvSpPr txBox="1">
            <a:spLocks/>
          </p:cNvSpPr>
          <p:nvPr/>
        </p:nvSpPr>
        <p:spPr>
          <a:xfrm>
            <a:off x="3491749" y="5674554"/>
            <a:ext cx="8700251" cy="874643"/>
          </a:xfrm>
          <a:prstGeom prst="rect">
            <a:avLst/>
          </a:prstGeom>
        </p:spPr>
        <p:txBody>
          <a:bodyPr vert="horz" lIns="0" tIns="0" rIns="0" bIns="0" rtlCol="0">
            <a:noAutofit/>
          </a:bodyPr>
          <a:lstStyle>
            <a:lvl1pPr marL="0" indent="0" algn="l" defTabSz="914400" rtl="0" eaLnBrk="1" latinLnBrk="0" hangingPunct="1">
              <a:lnSpc>
                <a:spcPct val="150000"/>
              </a:lnSpc>
              <a:spcBef>
                <a:spcPts val="1000"/>
              </a:spcBef>
              <a:buFont typeface="Arial" panose="020B0604020202020204" pitchFamily="34" charset="0"/>
              <a:buNone/>
              <a:defRPr sz="2000" b="0" i="0" kern="1200" cap="none" spc="0" baseline="0">
                <a:solidFill>
                  <a:schemeClr val="tx1"/>
                </a:solidFill>
                <a:latin typeface="+mn-lt"/>
                <a:ea typeface="+mn-ea"/>
                <a:cs typeface="+mn-cs"/>
              </a:defRPr>
            </a:lvl1pPr>
            <a:lvl2pPr marL="228600" indent="-228600" algn="l" defTabSz="914400" rtl="0" eaLnBrk="1" latinLnBrk="0" hangingPunct="1">
              <a:lnSpc>
                <a:spcPct val="90000"/>
              </a:lnSpc>
              <a:spcBef>
                <a:spcPts val="500"/>
              </a:spcBef>
              <a:buFont typeface="Arial" panose="020B0604020202020204" pitchFamily="34" charset="0"/>
              <a:buChar char="•"/>
              <a:defRPr sz="2000" b="0" i="0" kern="1200" spc="0" baseline="0">
                <a:solidFill>
                  <a:schemeClr val="tx1"/>
                </a:solidFill>
                <a:latin typeface="+mn-lt"/>
                <a:ea typeface="+mn-ea"/>
                <a:cs typeface="+mn-cs"/>
              </a:defRPr>
            </a:lvl2pPr>
            <a:lvl3pPr marL="457200" indent="-228600" algn="l" defTabSz="914400" rtl="0" eaLnBrk="1" latinLnBrk="0" hangingPunct="1">
              <a:lnSpc>
                <a:spcPct val="90000"/>
              </a:lnSpc>
              <a:spcBef>
                <a:spcPts val="500"/>
              </a:spcBef>
              <a:buFont typeface="Arial" panose="020B0604020202020204" pitchFamily="34" charset="0"/>
              <a:buChar char="•"/>
              <a:defRPr sz="1800" b="0" i="0" kern="1200" spc="0" baseline="0">
                <a:solidFill>
                  <a:schemeClr val="tx1"/>
                </a:solidFill>
                <a:latin typeface="+mn-lt"/>
                <a:ea typeface="+mn-ea"/>
                <a:cs typeface="+mn-cs"/>
              </a:defRPr>
            </a:lvl3pPr>
            <a:lvl4pPr marL="685800" indent="-228600" algn="l" defTabSz="914400" rtl="0" eaLnBrk="1" latinLnBrk="0" hangingPunct="1">
              <a:lnSpc>
                <a:spcPct val="90000"/>
              </a:lnSpc>
              <a:spcBef>
                <a:spcPts val="500"/>
              </a:spcBef>
              <a:buFont typeface="Arial" panose="020B0604020202020204" pitchFamily="34" charset="0"/>
              <a:buChar char="•"/>
              <a:defRPr sz="1600" b="0" i="0" kern="1200" spc="0" baseline="0">
                <a:solidFill>
                  <a:schemeClr val="tx1"/>
                </a:solidFill>
                <a:latin typeface="+mn-lt"/>
                <a:ea typeface="+mn-ea"/>
                <a:cs typeface="+mn-cs"/>
              </a:defRPr>
            </a:lvl4pPr>
            <a:lvl5pPr marL="1143000" indent="-228600" algn="l" defTabSz="914400" rtl="0" eaLnBrk="1" latinLnBrk="0" hangingPunct="1">
              <a:lnSpc>
                <a:spcPct val="90000"/>
              </a:lnSpc>
              <a:spcBef>
                <a:spcPts val="500"/>
              </a:spcBef>
              <a:buFont typeface="Arial" panose="020B0604020202020204" pitchFamily="34" charset="0"/>
              <a:buChar char="•"/>
              <a:defRPr sz="1400" b="0" i="0" kern="1200" spc="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2800" b="1" dirty="0">
                <a:latin typeface="Daytona Condensed Light (Body)"/>
              </a:rPr>
              <a:t>Observation : </a:t>
            </a:r>
            <a:r>
              <a:rPr lang="en-US" sz="2400" b="1" dirty="0">
                <a:solidFill>
                  <a:srgbClr val="666666"/>
                </a:solidFill>
                <a:latin typeface="Daytona Condensed Light (Body)"/>
              </a:rPr>
              <a:t>Andhra Pradesh state has more assets and liabilities.</a:t>
            </a:r>
            <a:endParaRPr lang="en-IN" sz="2400" b="1" dirty="0">
              <a:latin typeface="Daytona Condensed Light (Body)"/>
            </a:endParaRPr>
          </a:p>
        </p:txBody>
      </p:sp>
      <p:sp>
        <p:nvSpPr>
          <p:cNvPr id="10" name="Title 1">
            <a:extLst>
              <a:ext uri="{FF2B5EF4-FFF2-40B4-BE49-F238E27FC236}">
                <a16:creationId xmlns:a16="http://schemas.microsoft.com/office/drawing/2014/main" id="{FCD15C62-1B51-5304-1E14-2F8D2073EC3B}"/>
              </a:ext>
            </a:extLst>
          </p:cNvPr>
          <p:cNvSpPr txBox="1">
            <a:spLocks/>
          </p:cNvSpPr>
          <p:nvPr/>
        </p:nvSpPr>
        <p:spPr>
          <a:xfrm>
            <a:off x="1921565" y="267604"/>
            <a:ext cx="9275727" cy="505305"/>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4800" kern="1200" cap="all" spc="300" baseline="0">
                <a:solidFill>
                  <a:schemeClr val="tx1"/>
                </a:solidFill>
                <a:latin typeface="+mj-lt"/>
                <a:ea typeface="+mj-ea"/>
                <a:cs typeface="Posterama" panose="020B0504020200020000" pitchFamily="34" charset="0"/>
              </a:defRPr>
            </a:lvl1pPr>
          </a:lstStyle>
          <a:p>
            <a:r>
              <a:rPr lang="en-US" sz="2000" b="1" dirty="0">
                <a:solidFill>
                  <a:srgbClr val="000000"/>
                </a:solidFill>
                <a:latin typeface="Helvetica Neue"/>
              </a:rPr>
              <a:t>Which state has more assets and liabilities?</a:t>
            </a:r>
            <a:endParaRPr lang="en-IN" sz="1100" dirty="0"/>
          </a:p>
        </p:txBody>
      </p:sp>
      <p:pic>
        <p:nvPicPr>
          <p:cNvPr id="22" name="Content Placeholder 21">
            <a:extLst>
              <a:ext uri="{FF2B5EF4-FFF2-40B4-BE49-F238E27FC236}">
                <a16:creationId xmlns:a16="http://schemas.microsoft.com/office/drawing/2014/main" id="{456286C8-8B40-70EA-4E63-6A6E82CCAA82}"/>
              </a:ext>
            </a:extLst>
          </p:cNvPr>
          <p:cNvPicPr>
            <a:picLocks noGrp="1" noChangeAspect="1"/>
          </p:cNvPicPr>
          <p:nvPr>
            <p:ph idx="1"/>
          </p:nvPr>
        </p:nvPicPr>
        <p:blipFill>
          <a:blip r:embed="rId2"/>
          <a:stretch>
            <a:fillRect/>
          </a:stretch>
        </p:blipFill>
        <p:spPr>
          <a:xfrm>
            <a:off x="5181600" y="861392"/>
            <a:ext cx="6830898" cy="4426226"/>
          </a:xfrm>
        </p:spPr>
      </p:pic>
      <p:pic>
        <p:nvPicPr>
          <p:cNvPr id="24" name="Picture 23">
            <a:extLst>
              <a:ext uri="{FF2B5EF4-FFF2-40B4-BE49-F238E27FC236}">
                <a16:creationId xmlns:a16="http://schemas.microsoft.com/office/drawing/2014/main" id="{BBCD10D0-1E7A-27C3-14F7-E4E98ECF51B7}"/>
              </a:ext>
            </a:extLst>
          </p:cNvPr>
          <p:cNvPicPr>
            <a:picLocks noChangeAspect="1"/>
          </p:cNvPicPr>
          <p:nvPr/>
        </p:nvPicPr>
        <p:blipFill>
          <a:blip r:embed="rId3"/>
          <a:stretch>
            <a:fillRect/>
          </a:stretch>
        </p:blipFill>
        <p:spPr>
          <a:xfrm>
            <a:off x="1132863" y="861392"/>
            <a:ext cx="1996419" cy="5881042"/>
          </a:xfrm>
          <a:prstGeom prst="rect">
            <a:avLst/>
          </a:prstGeom>
        </p:spPr>
      </p:pic>
      <p:sp>
        <p:nvSpPr>
          <p:cNvPr id="25" name="Footer Placeholder 4">
            <a:extLst>
              <a:ext uri="{FF2B5EF4-FFF2-40B4-BE49-F238E27FC236}">
                <a16:creationId xmlns:a16="http://schemas.microsoft.com/office/drawing/2014/main" id="{C20BD1F9-B4D3-131A-DC94-8CBC88146FE2}"/>
              </a:ext>
            </a:extLst>
          </p:cNvPr>
          <p:cNvSpPr>
            <a:spLocks noGrp="1"/>
          </p:cNvSpPr>
          <p:nvPr>
            <p:ph type="ftr" sz="quarter" idx="12"/>
          </p:nvPr>
        </p:nvSpPr>
        <p:spPr>
          <a:xfrm rot="16200000">
            <a:off x="-242888" y="1450975"/>
            <a:ext cx="1784351" cy="190500"/>
          </a:xfrm>
        </p:spPr>
        <p:txBody>
          <a:bodyPr/>
          <a:lstStyle/>
          <a:p>
            <a:r>
              <a:rPr lang="en-US" dirty="0"/>
              <a:t>Indian Election2019</a:t>
            </a:r>
          </a:p>
        </p:txBody>
      </p:sp>
    </p:spTree>
    <p:extLst>
      <p:ext uri="{BB962C8B-B14F-4D97-AF65-F5344CB8AC3E}">
        <p14:creationId xmlns:p14="http://schemas.microsoft.com/office/powerpoint/2010/main" val="9207924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C3F818-6729-C1E4-56D2-C52885277783}"/>
              </a:ext>
            </a:extLst>
          </p:cNvPr>
          <p:cNvSpPr>
            <a:spLocks noGrp="1"/>
          </p:cNvSpPr>
          <p:nvPr>
            <p:ph type="title"/>
          </p:nvPr>
        </p:nvSpPr>
        <p:spPr>
          <a:xfrm>
            <a:off x="1934817" y="1124712"/>
            <a:ext cx="9275727" cy="505305"/>
          </a:xfrm>
        </p:spPr>
        <p:txBody>
          <a:bodyPr/>
          <a:lstStyle/>
          <a:p>
            <a:r>
              <a:rPr lang="en-US" sz="2000" b="1" i="0" dirty="0">
                <a:solidFill>
                  <a:srgbClr val="000000"/>
                </a:solidFill>
                <a:effectLst/>
                <a:latin typeface="Helvetica Neue"/>
              </a:rPr>
              <a:t>What should be the Category of winning Candidate?</a:t>
            </a:r>
            <a:endParaRPr lang="en-IN" sz="2000" dirty="0"/>
          </a:p>
        </p:txBody>
      </p:sp>
      <p:sp>
        <p:nvSpPr>
          <p:cNvPr id="4" name="Slide Number Placeholder 3">
            <a:extLst>
              <a:ext uri="{FF2B5EF4-FFF2-40B4-BE49-F238E27FC236}">
                <a16:creationId xmlns:a16="http://schemas.microsoft.com/office/drawing/2014/main" id="{8C28F3B6-2581-9C9E-173C-9CDD14435CBA}"/>
              </a:ext>
            </a:extLst>
          </p:cNvPr>
          <p:cNvSpPr>
            <a:spLocks noGrp="1"/>
          </p:cNvSpPr>
          <p:nvPr>
            <p:ph type="sldNum" sz="quarter" idx="11"/>
          </p:nvPr>
        </p:nvSpPr>
        <p:spPr>
          <a:xfrm>
            <a:off x="4303511" y="4403036"/>
            <a:ext cx="457200" cy="184150"/>
          </a:xfrm>
        </p:spPr>
        <p:txBody>
          <a:bodyPr/>
          <a:lstStyle/>
          <a:p>
            <a:fld id="{75DF2D63-3FF5-D547-96B9-BE9CCD1ABA58}" type="slidenum">
              <a:rPr lang="en-US" smtClean="0"/>
              <a:pPr/>
              <a:t>14</a:t>
            </a:fld>
            <a:endParaRPr lang="en-US" dirty="0"/>
          </a:p>
        </p:txBody>
      </p:sp>
      <p:sp>
        <p:nvSpPr>
          <p:cNvPr id="9" name="Content Placeholder 6">
            <a:extLst>
              <a:ext uri="{FF2B5EF4-FFF2-40B4-BE49-F238E27FC236}">
                <a16:creationId xmlns:a16="http://schemas.microsoft.com/office/drawing/2014/main" id="{B591D462-0FBD-969A-E68F-D76172C0F1BE}"/>
              </a:ext>
            </a:extLst>
          </p:cNvPr>
          <p:cNvSpPr txBox="1">
            <a:spLocks/>
          </p:cNvSpPr>
          <p:nvPr/>
        </p:nvSpPr>
        <p:spPr>
          <a:xfrm>
            <a:off x="6096000" y="2236305"/>
            <a:ext cx="4717774" cy="3559931"/>
          </a:xfrm>
          <a:prstGeom prst="rect">
            <a:avLst/>
          </a:prstGeom>
        </p:spPr>
        <p:txBody>
          <a:bodyPr vert="horz" lIns="0" tIns="0" rIns="0" bIns="0" rtlCol="0">
            <a:noAutofit/>
          </a:bodyPr>
          <a:lstStyle>
            <a:lvl1pPr marL="0" indent="0" algn="l" defTabSz="914400" rtl="0" eaLnBrk="1" latinLnBrk="0" hangingPunct="1">
              <a:lnSpc>
                <a:spcPct val="150000"/>
              </a:lnSpc>
              <a:spcBef>
                <a:spcPts val="1000"/>
              </a:spcBef>
              <a:buFont typeface="Arial" panose="020B0604020202020204" pitchFamily="34" charset="0"/>
              <a:buNone/>
              <a:defRPr sz="2000" b="0" i="0" kern="1200" cap="none" spc="0" baseline="0">
                <a:solidFill>
                  <a:schemeClr val="tx1"/>
                </a:solidFill>
                <a:latin typeface="+mn-lt"/>
                <a:ea typeface="+mn-ea"/>
                <a:cs typeface="+mn-cs"/>
              </a:defRPr>
            </a:lvl1pPr>
            <a:lvl2pPr marL="228600" indent="-228600" algn="l" defTabSz="914400" rtl="0" eaLnBrk="1" latinLnBrk="0" hangingPunct="1">
              <a:lnSpc>
                <a:spcPct val="90000"/>
              </a:lnSpc>
              <a:spcBef>
                <a:spcPts val="500"/>
              </a:spcBef>
              <a:buFont typeface="Arial" panose="020B0604020202020204" pitchFamily="34" charset="0"/>
              <a:buChar char="•"/>
              <a:defRPr sz="2000" b="0" i="0" kern="1200" spc="0" baseline="0">
                <a:solidFill>
                  <a:schemeClr val="tx1"/>
                </a:solidFill>
                <a:latin typeface="+mn-lt"/>
                <a:ea typeface="+mn-ea"/>
                <a:cs typeface="+mn-cs"/>
              </a:defRPr>
            </a:lvl2pPr>
            <a:lvl3pPr marL="457200" indent="-228600" algn="l" defTabSz="914400" rtl="0" eaLnBrk="1" latinLnBrk="0" hangingPunct="1">
              <a:lnSpc>
                <a:spcPct val="90000"/>
              </a:lnSpc>
              <a:spcBef>
                <a:spcPts val="500"/>
              </a:spcBef>
              <a:buFont typeface="Arial" panose="020B0604020202020204" pitchFamily="34" charset="0"/>
              <a:buChar char="•"/>
              <a:defRPr sz="1800" b="0" i="0" kern="1200" spc="0" baseline="0">
                <a:solidFill>
                  <a:schemeClr val="tx1"/>
                </a:solidFill>
                <a:latin typeface="+mn-lt"/>
                <a:ea typeface="+mn-ea"/>
                <a:cs typeface="+mn-cs"/>
              </a:defRPr>
            </a:lvl3pPr>
            <a:lvl4pPr marL="685800" indent="-228600" algn="l" defTabSz="914400" rtl="0" eaLnBrk="1" latinLnBrk="0" hangingPunct="1">
              <a:lnSpc>
                <a:spcPct val="90000"/>
              </a:lnSpc>
              <a:spcBef>
                <a:spcPts val="500"/>
              </a:spcBef>
              <a:buFont typeface="Arial" panose="020B0604020202020204" pitchFamily="34" charset="0"/>
              <a:buChar char="•"/>
              <a:defRPr sz="1600" b="0" i="0" kern="1200" spc="0" baseline="0">
                <a:solidFill>
                  <a:schemeClr val="tx1"/>
                </a:solidFill>
                <a:latin typeface="+mn-lt"/>
                <a:ea typeface="+mn-ea"/>
                <a:cs typeface="+mn-cs"/>
              </a:defRPr>
            </a:lvl4pPr>
            <a:lvl5pPr marL="1143000" indent="-228600" algn="l" defTabSz="914400" rtl="0" eaLnBrk="1" latinLnBrk="0" hangingPunct="1">
              <a:lnSpc>
                <a:spcPct val="90000"/>
              </a:lnSpc>
              <a:spcBef>
                <a:spcPts val="500"/>
              </a:spcBef>
              <a:buFont typeface="Arial" panose="020B0604020202020204" pitchFamily="34" charset="0"/>
              <a:buChar char="•"/>
              <a:defRPr sz="1400" b="0" i="0" kern="1200" spc="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2800" b="1" dirty="0">
                <a:latin typeface="Daytona Condensed Light (Body)"/>
              </a:rPr>
              <a:t>Observation:</a:t>
            </a:r>
          </a:p>
          <a:p>
            <a:pPr algn="ctr"/>
            <a:r>
              <a:rPr lang="en-US" sz="2400" b="1" dirty="0">
                <a:solidFill>
                  <a:srgbClr val="666666"/>
                </a:solidFill>
                <a:latin typeface="Daytona Condensed Light (Body)"/>
              </a:rPr>
              <a:t>Most of the winning Candidates belong to </a:t>
            </a:r>
          </a:p>
          <a:p>
            <a:pPr algn="ctr"/>
            <a:r>
              <a:rPr lang="en-US" sz="2400" b="1" dirty="0">
                <a:solidFill>
                  <a:srgbClr val="666666"/>
                </a:solidFill>
                <a:latin typeface="Daytona Condensed Light (Body)"/>
              </a:rPr>
              <a:t>General Category</a:t>
            </a:r>
            <a:endParaRPr lang="en-IN" sz="2400" b="1" dirty="0">
              <a:latin typeface="Daytona Condensed Light (Body)"/>
            </a:endParaRPr>
          </a:p>
        </p:txBody>
      </p:sp>
      <p:pic>
        <p:nvPicPr>
          <p:cNvPr id="7" name="Content Placeholder 6">
            <a:extLst>
              <a:ext uri="{FF2B5EF4-FFF2-40B4-BE49-F238E27FC236}">
                <a16:creationId xmlns:a16="http://schemas.microsoft.com/office/drawing/2014/main" id="{790D08D0-EFDF-E2EA-9BA9-D66540EA1076}"/>
              </a:ext>
            </a:extLst>
          </p:cNvPr>
          <p:cNvPicPr>
            <a:picLocks noGrp="1" noChangeAspect="1"/>
          </p:cNvPicPr>
          <p:nvPr>
            <p:ph idx="1"/>
          </p:nvPr>
        </p:nvPicPr>
        <p:blipFill>
          <a:blip r:embed="rId2"/>
          <a:stretch>
            <a:fillRect/>
          </a:stretch>
        </p:blipFill>
        <p:spPr>
          <a:xfrm>
            <a:off x="975574" y="2236305"/>
            <a:ext cx="4961400" cy="3736645"/>
          </a:xfrm>
        </p:spPr>
      </p:pic>
      <p:sp>
        <p:nvSpPr>
          <p:cNvPr id="10" name="Footer Placeholder 4">
            <a:extLst>
              <a:ext uri="{FF2B5EF4-FFF2-40B4-BE49-F238E27FC236}">
                <a16:creationId xmlns:a16="http://schemas.microsoft.com/office/drawing/2014/main" id="{CBD40E59-84DC-FC62-4764-F54BE8481C39}"/>
              </a:ext>
            </a:extLst>
          </p:cNvPr>
          <p:cNvSpPr>
            <a:spLocks noGrp="1"/>
          </p:cNvSpPr>
          <p:nvPr>
            <p:ph type="ftr" sz="quarter" idx="12"/>
          </p:nvPr>
        </p:nvSpPr>
        <p:spPr>
          <a:xfrm rot="16200000">
            <a:off x="-242952" y="1451496"/>
            <a:ext cx="1784352" cy="189457"/>
          </a:xfrm>
        </p:spPr>
        <p:txBody>
          <a:bodyPr/>
          <a:lstStyle/>
          <a:p>
            <a:r>
              <a:rPr lang="en-US" dirty="0"/>
              <a:t>Indian Election2019</a:t>
            </a:r>
          </a:p>
        </p:txBody>
      </p:sp>
    </p:spTree>
    <p:extLst>
      <p:ext uri="{BB962C8B-B14F-4D97-AF65-F5344CB8AC3E}">
        <p14:creationId xmlns:p14="http://schemas.microsoft.com/office/powerpoint/2010/main" val="31804711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1074F8-7FD9-C57D-5B1F-3A13B87C67FC}"/>
              </a:ext>
            </a:extLst>
          </p:cNvPr>
          <p:cNvSpPr>
            <a:spLocks noGrp="1"/>
          </p:cNvSpPr>
          <p:nvPr>
            <p:ph type="title"/>
          </p:nvPr>
        </p:nvSpPr>
        <p:spPr>
          <a:xfrm>
            <a:off x="1855303" y="410818"/>
            <a:ext cx="10007488" cy="838465"/>
          </a:xfrm>
        </p:spPr>
        <p:txBody>
          <a:bodyPr/>
          <a:lstStyle/>
          <a:p>
            <a:r>
              <a:rPr lang="en-US" sz="2000" b="1" i="0" dirty="0">
                <a:solidFill>
                  <a:srgbClr val="000000"/>
                </a:solidFill>
                <a:effectLst/>
                <a:latin typeface="Helvetica Neue"/>
              </a:rPr>
              <a:t>What educational attainment should be expected from a winning candidate??</a:t>
            </a:r>
            <a:endParaRPr lang="en-IN" sz="2000" dirty="0"/>
          </a:p>
        </p:txBody>
      </p:sp>
      <p:pic>
        <p:nvPicPr>
          <p:cNvPr id="16" name="Content Placeholder 15">
            <a:extLst>
              <a:ext uri="{FF2B5EF4-FFF2-40B4-BE49-F238E27FC236}">
                <a16:creationId xmlns:a16="http://schemas.microsoft.com/office/drawing/2014/main" id="{1658E458-810C-6E63-437E-A0438C9099CE}"/>
              </a:ext>
            </a:extLst>
          </p:cNvPr>
          <p:cNvPicPr>
            <a:picLocks noGrp="1" noChangeAspect="1"/>
          </p:cNvPicPr>
          <p:nvPr>
            <p:ph idx="1"/>
          </p:nvPr>
        </p:nvPicPr>
        <p:blipFill>
          <a:blip r:embed="rId2"/>
          <a:stretch>
            <a:fillRect/>
          </a:stretch>
        </p:blipFill>
        <p:spPr>
          <a:xfrm>
            <a:off x="172278" y="1073280"/>
            <a:ext cx="9011479" cy="5672077"/>
          </a:xfrm>
        </p:spPr>
      </p:pic>
      <p:sp>
        <p:nvSpPr>
          <p:cNvPr id="4" name="Slide Number Placeholder 3">
            <a:extLst>
              <a:ext uri="{FF2B5EF4-FFF2-40B4-BE49-F238E27FC236}">
                <a16:creationId xmlns:a16="http://schemas.microsoft.com/office/drawing/2014/main" id="{5AE204D1-7CE8-D0DD-2366-EC101FC5AD05}"/>
              </a:ext>
            </a:extLst>
          </p:cNvPr>
          <p:cNvSpPr>
            <a:spLocks noGrp="1"/>
          </p:cNvSpPr>
          <p:nvPr>
            <p:ph type="sldNum" sz="quarter" idx="11"/>
          </p:nvPr>
        </p:nvSpPr>
        <p:spPr/>
        <p:txBody>
          <a:bodyPr/>
          <a:lstStyle/>
          <a:p>
            <a:fld id="{75DF2D63-3FF5-D547-96B9-BE9CCD1ABA58}" type="slidenum">
              <a:rPr lang="en-US" smtClean="0"/>
              <a:pPr/>
              <a:t>15</a:t>
            </a:fld>
            <a:endParaRPr lang="en-US" dirty="0"/>
          </a:p>
        </p:txBody>
      </p:sp>
      <p:sp>
        <p:nvSpPr>
          <p:cNvPr id="5" name="Footer Placeholder 4">
            <a:extLst>
              <a:ext uri="{FF2B5EF4-FFF2-40B4-BE49-F238E27FC236}">
                <a16:creationId xmlns:a16="http://schemas.microsoft.com/office/drawing/2014/main" id="{0796913A-0CB7-7CE1-76F7-5BA6EC7A39C9}"/>
              </a:ext>
            </a:extLst>
          </p:cNvPr>
          <p:cNvSpPr>
            <a:spLocks noGrp="1"/>
          </p:cNvSpPr>
          <p:nvPr>
            <p:ph type="ftr" sz="quarter" idx="12"/>
          </p:nvPr>
        </p:nvSpPr>
        <p:spPr/>
        <p:txBody>
          <a:bodyPr/>
          <a:lstStyle/>
          <a:p>
            <a:r>
              <a:rPr lang="en-US" dirty="0" err="1"/>
              <a:t>itle</a:t>
            </a:r>
            <a:endParaRPr lang="en-US" dirty="0"/>
          </a:p>
        </p:txBody>
      </p:sp>
      <p:sp>
        <p:nvSpPr>
          <p:cNvPr id="17" name="Content Placeholder 6">
            <a:extLst>
              <a:ext uri="{FF2B5EF4-FFF2-40B4-BE49-F238E27FC236}">
                <a16:creationId xmlns:a16="http://schemas.microsoft.com/office/drawing/2014/main" id="{1DA79527-CC04-7D1F-D169-36283038D424}"/>
              </a:ext>
            </a:extLst>
          </p:cNvPr>
          <p:cNvSpPr txBox="1">
            <a:spLocks/>
          </p:cNvSpPr>
          <p:nvPr/>
        </p:nvSpPr>
        <p:spPr>
          <a:xfrm>
            <a:off x="9090991" y="1911745"/>
            <a:ext cx="2928731" cy="3127513"/>
          </a:xfrm>
          <a:prstGeom prst="rect">
            <a:avLst/>
          </a:prstGeom>
        </p:spPr>
        <p:txBody>
          <a:bodyPr vert="horz" lIns="0" tIns="0" rIns="0" bIns="0" rtlCol="0">
            <a:noAutofit/>
          </a:bodyPr>
          <a:lstStyle>
            <a:lvl1pPr marL="0" indent="0" algn="l" defTabSz="914400" rtl="0" eaLnBrk="1" latinLnBrk="0" hangingPunct="1">
              <a:lnSpc>
                <a:spcPct val="150000"/>
              </a:lnSpc>
              <a:spcBef>
                <a:spcPts val="1000"/>
              </a:spcBef>
              <a:buFont typeface="Arial" panose="020B0604020202020204" pitchFamily="34" charset="0"/>
              <a:buNone/>
              <a:defRPr sz="2000" b="0" i="0" kern="1200" cap="none" spc="0" baseline="0">
                <a:solidFill>
                  <a:schemeClr val="tx1"/>
                </a:solidFill>
                <a:latin typeface="+mn-lt"/>
                <a:ea typeface="+mn-ea"/>
                <a:cs typeface="+mn-cs"/>
              </a:defRPr>
            </a:lvl1pPr>
            <a:lvl2pPr marL="228600" indent="-228600" algn="l" defTabSz="914400" rtl="0" eaLnBrk="1" latinLnBrk="0" hangingPunct="1">
              <a:lnSpc>
                <a:spcPct val="90000"/>
              </a:lnSpc>
              <a:spcBef>
                <a:spcPts val="500"/>
              </a:spcBef>
              <a:buFont typeface="Arial" panose="020B0604020202020204" pitchFamily="34" charset="0"/>
              <a:buChar char="•"/>
              <a:defRPr sz="2000" b="0" i="0" kern="1200" spc="0" baseline="0">
                <a:solidFill>
                  <a:schemeClr val="tx1"/>
                </a:solidFill>
                <a:latin typeface="+mn-lt"/>
                <a:ea typeface="+mn-ea"/>
                <a:cs typeface="+mn-cs"/>
              </a:defRPr>
            </a:lvl2pPr>
            <a:lvl3pPr marL="457200" indent="-228600" algn="l" defTabSz="914400" rtl="0" eaLnBrk="1" latinLnBrk="0" hangingPunct="1">
              <a:lnSpc>
                <a:spcPct val="90000"/>
              </a:lnSpc>
              <a:spcBef>
                <a:spcPts val="500"/>
              </a:spcBef>
              <a:buFont typeface="Arial" panose="020B0604020202020204" pitchFamily="34" charset="0"/>
              <a:buChar char="•"/>
              <a:defRPr sz="1800" b="0" i="0" kern="1200" spc="0" baseline="0">
                <a:solidFill>
                  <a:schemeClr val="tx1"/>
                </a:solidFill>
                <a:latin typeface="+mn-lt"/>
                <a:ea typeface="+mn-ea"/>
                <a:cs typeface="+mn-cs"/>
              </a:defRPr>
            </a:lvl3pPr>
            <a:lvl4pPr marL="685800" indent="-228600" algn="l" defTabSz="914400" rtl="0" eaLnBrk="1" latinLnBrk="0" hangingPunct="1">
              <a:lnSpc>
                <a:spcPct val="90000"/>
              </a:lnSpc>
              <a:spcBef>
                <a:spcPts val="500"/>
              </a:spcBef>
              <a:buFont typeface="Arial" panose="020B0604020202020204" pitchFamily="34" charset="0"/>
              <a:buChar char="•"/>
              <a:defRPr sz="1600" b="0" i="0" kern="1200" spc="0" baseline="0">
                <a:solidFill>
                  <a:schemeClr val="tx1"/>
                </a:solidFill>
                <a:latin typeface="+mn-lt"/>
                <a:ea typeface="+mn-ea"/>
                <a:cs typeface="+mn-cs"/>
              </a:defRPr>
            </a:lvl4pPr>
            <a:lvl5pPr marL="1143000" indent="-228600" algn="l" defTabSz="914400" rtl="0" eaLnBrk="1" latinLnBrk="0" hangingPunct="1">
              <a:lnSpc>
                <a:spcPct val="90000"/>
              </a:lnSpc>
              <a:spcBef>
                <a:spcPts val="500"/>
              </a:spcBef>
              <a:buFont typeface="Arial" panose="020B0604020202020204" pitchFamily="34" charset="0"/>
              <a:buChar char="•"/>
              <a:defRPr sz="1400" b="0" i="0" kern="1200" spc="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2800" b="1" dirty="0">
                <a:latin typeface="Daytona Condensed Light (Body)"/>
              </a:rPr>
              <a:t>Observation:</a:t>
            </a:r>
          </a:p>
          <a:p>
            <a:pPr algn="ctr"/>
            <a:r>
              <a:rPr lang="en-US" sz="2400" b="1" dirty="0">
                <a:solidFill>
                  <a:srgbClr val="666666"/>
                </a:solidFill>
                <a:latin typeface="Daytona Condensed Light (Body)"/>
              </a:rPr>
              <a:t>Education of Candidates must be Graduate.</a:t>
            </a:r>
            <a:endParaRPr lang="en-IN" sz="2400" b="1" dirty="0">
              <a:latin typeface="Daytona Condensed Light (Body)"/>
            </a:endParaRPr>
          </a:p>
        </p:txBody>
      </p:sp>
    </p:spTree>
    <p:extLst>
      <p:ext uri="{BB962C8B-B14F-4D97-AF65-F5344CB8AC3E}">
        <p14:creationId xmlns:p14="http://schemas.microsoft.com/office/powerpoint/2010/main" val="18581518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a:extLst>
              <a:ext uri="{FF2B5EF4-FFF2-40B4-BE49-F238E27FC236}">
                <a16:creationId xmlns:a16="http://schemas.microsoft.com/office/drawing/2014/main" id="{98D777F9-BBC4-92FD-84D4-53188DECE7FE}"/>
              </a:ext>
            </a:extLst>
          </p:cNvPr>
          <p:cNvPicPr>
            <a:picLocks noGrp="1" noChangeAspect="1"/>
          </p:cNvPicPr>
          <p:nvPr>
            <p:ph idx="1"/>
          </p:nvPr>
        </p:nvPicPr>
        <p:blipFill>
          <a:blip r:embed="rId2"/>
          <a:stretch>
            <a:fillRect/>
          </a:stretch>
        </p:blipFill>
        <p:spPr>
          <a:xfrm>
            <a:off x="877824" y="2160105"/>
            <a:ext cx="7312018" cy="4513746"/>
          </a:xfrm>
        </p:spPr>
      </p:pic>
      <p:sp>
        <p:nvSpPr>
          <p:cNvPr id="4" name="Slide Number Placeholder 3">
            <a:extLst>
              <a:ext uri="{FF2B5EF4-FFF2-40B4-BE49-F238E27FC236}">
                <a16:creationId xmlns:a16="http://schemas.microsoft.com/office/drawing/2014/main" id="{B904A28B-0F2D-EB97-2AE9-25EBFCDDEF13}"/>
              </a:ext>
            </a:extLst>
          </p:cNvPr>
          <p:cNvSpPr>
            <a:spLocks noGrp="1"/>
          </p:cNvSpPr>
          <p:nvPr>
            <p:ph type="sldNum" sz="quarter" idx="11"/>
          </p:nvPr>
        </p:nvSpPr>
        <p:spPr/>
        <p:txBody>
          <a:bodyPr/>
          <a:lstStyle/>
          <a:p>
            <a:fld id="{75DF2D63-3FF5-D547-96B9-BE9CCD1ABA58}" type="slidenum">
              <a:rPr lang="en-US" smtClean="0"/>
              <a:pPr/>
              <a:t>16</a:t>
            </a:fld>
            <a:endParaRPr lang="en-US" dirty="0"/>
          </a:p>
        </p:txBody>
      </p:sp>
      <p:sp>
        <p:nvSpPr>
          <p:cNvPr id="9" name="Title 1">
            <a:extLst>
              <a:ext uri="{FF2B5EF4-FFF2-40B4-BE49-F238E27FC236}">
                <a16:creationId xmlns:a16="http://schemas.microsoft.com/office/drawing/2014/main" id="{A7C5C874-8DA1-A3E2-7204-C65707AA47CC}"/>
              </a:ext>
            </a:extLst>
          </p:cNvPr>
          <p:cNvSpPr>
            <a:spLocks noGrp="1"/>
          </p:cNvSpPr>
          <p:nvPr>
            <p:ph type="title"/>
          </p:nvPr>
        </p:nvSpPr>
        <p:spPr>
          <a:xfrm>
            <a:off x="1908313" y="810815"/>
            <a:ext cx="9275727" cy="505305"/>
          </a:xfrm>
        </p:spPr>
        <p:txBody>
          <a:bodyPr/>
          <a:lstStyle/>
          <a:p>
            <a:r>
              <a:rPr lang="en-US" sz="2000" b="1" i="0" dirty="0">
                <a:solidFill>
                  <a:srgbClr val="000000"/>
                </a:solidFill>
                <a:effectLst/>
                <a:latin typeface="Helvetica Neue"/>
              </a:rPr>
              <a:t>What is the maximum number of criminal cases that a winning election candidate can have without being disqualified?</a:t>
            </a:r>
            <a:endParaRPr lang="en-IN" sz="2000" dirty="0"/>
          </a:p>
        </p:txBody>
      </p:sp>
      <p:sp>
        <p:nvSpPr>
          <p:cNvPr id="10" name="Content Placeholder 6">
            <a:extLst>
              <a:ext uri="{FF2B5EF4-FFF2-40B4-BE49-F238E27FC236}">
                <a16:creationId xmlns:a16="http://schemas.microsoft.com/office/drawing/2014/main" id="{99851A63-0372-6A87-9607-929BCDC77FFD}"/>
              </a:ext>
            </a:extLst>
          </p:cNvPr>
          <p:cNvSpPr txBox="1">
            <a:spLocks/>
          </p:cNvSpPr>
          <p:nvPr/>
        </p:nvSpPr>
        <p:spPr>
          <a:xfrm>
            <a:off x="8189842" y="2160105"/>
            <a:ext cx="3776870" cy="2994991"/>
          </a:xfrm>
          <a:prstGeom prst="rect">
            <a:avLst/>
          </a:prstGeom>
        </p:spPr>
        <p:txBody>
          <a:bodyPr vert="horz" lIns="0" tIns="0" rIns="0" bIns="0" rtlCol="0">
            <a:noAutofit/>
          </a:bodyPr>
          <a:lstStyle>
            <a:lvl1pPr marL="0" indent="0" algn="l" defTabSz="914400" rtl="0" eaLnBrk="1" latinLnBrk="0" hangingPunct="1">
              <a:lnSpc>
                <a:spcPct val="150000"/>
              </a:lnSpc>
              <a:spcBef>
                <a:spcPts val="1000"/>
              </a:spcBef>
              <a:buFont typeface="Arial" panose="020B0604020202020204" pitchFamily="34" charset="0"/>
              <a:buNone/>
              <a:defRPr sz="2000" b="0" i="0" kern="1200" cap="none" spc="0" baseline="0">
                <a:solidFill>
                  <a:schemeClr val="tx1"/>
                </a:solidFill>
                <a:latin typeface="+mn-lt"/>
                <a:ea typeface="+mn-ea"/>
                <a:cs typeface="+mn-cs"/>
              </a:defRPr>
            </a:lvl1pPr>
            <a:lvl2pPr marL="228600" indent="-228600" algn="l" defTabSz="914400" rtl="0" eaLnBrk="1" latinLnBrk="0" hangingPunct="1">
              <a:lnSpc>
                <a:spcPct val="90000"/>
              </a:lnSpc>
              <a:spcBef>
                <a:spcPts val="500"/>
              </a:spcBef>
              <a:buFont typeface="Arial" panose="020B0604020202020204" pitchFamily="34" charset="0"/>
              <a:buChar char="•"/>
              <a:defRPr sz="2000" b="0" i="0" kern="1200" spc="0" baseline="0">
                <a:solidFill>
                  <a:schemeClr val="tx1"/>
                </a:solidFill>
                <a:latin typeface="+mn-lt"/>
                <a:ea typeface="+mn-ea"/>
                <a:cs typeface="+mn-cs"/>
              </a:defRPr>
            </a:lvl2pPr>
            <a:lvl3pPr marL="457200" indent="-228600" algn="l" defTabSz="914400" rtl="0" eaLnBrk="1" latinLnBrk="0" hangingPunct="1">
              <a:lnSpc>
                <a:spcPct val="90000"/>
              </a:lnSpc>
              <a:spcBef>
                <a:spcPts val="500"/>
              </a:spcBef>
              <a:buFont typeface="Arial" panose="020B0604020202020204" pitchFamily="34" charset="0"/>
              <a:buChar char="•"/>
              <a:defRPr sz="1800" b="0" i="0" kern="1200" spc="0" baseline="0">
                <a:solidFill>
                  <a:schemeClr val="tx1"/>
                </a:solidFill>
                <a:latin typeface="+mn-lt"/>
                <a:ea typeface="+mn-ea"/>
                <a:cs typeface="+mn-cs"/>
              </a:defRPr>
            </a:lvl3pPr>
            <a:lvl4pPr marL="685800" indent="-228600" algn="l" defTabSz="914400" rtl="0" eaLnBrk="1" latinLnBrk="0" hangingPunct="1">
              <a:lnSpc>
                <a:spcPct val="90000"/>
              </a:lnSpc>
              <a:spcBef>
                <a:spcPts val="500"/>
              </a:spcBef>
              <a:buFont typeface="Arial" panose="020B0604020202020204" pitchFamily="34" charset="0"/>
              <a:buChar char="•"/>
              <a:defRPr sz="1600" b="0" i="0" kern="1200" spc="0" baseline="0">
                <a:solidFill>
                  <a:schemeClr val="tx1"/>
                </a:solidFill>
                <a:latin typeface="+mn-lt"/>
                <a:ea typeface="+mn-ea"/>
                <a:cs typeface="+mn-cs"/>
              </a:defRPr>
            </a:lvl4pPr>
            <a:lvl5pPr marL="1143000" indent="-228600" algn="l" defTabSz="914400" rtl="0" eaLnBrk="1" latinLnBrk="0" hangingPunct="1">
              <a:lnSpc>
                <a:spcPct val="90000"/>
              </a:lnSpc>
              <a:spcBef>
                <a:spcPts val="500"/>
              </a:spcBef>
              <a:buFont typeface="Arial" panose="020B0604020202020204" pitchFamily="34" charset="0"/>
              <a:buChar char="•"/>
              <a:defRPr sz="1400" b="0" i="0" kern="1200" spc="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2800" b="1" dirty="0">
                <a:latin typeface="Daytona Condensed Light (Body)"/>
              </a:rPr>
              <a:t>Observation:</a:t>
            </a:r>
          </a:p>
          <a:p>
            <a:pPr algn="ctr"/>
            <a:r>
              <a:rPr lang="en-US" sz="2400" b="1" dirty="0">
                <a:solidFill>
                  <a:srgbClr val="666666"/>
                </a:solidFill>
                <a:latin typeface="Daytona Condensed Light (Body)"/>
              </a:rPr>
              <a:t>Candidates can have up to 1 Criminal case , but it is suggested not to have any criminal activities.</a:t>
            </a:r>
            <a:endParaRPr lang="en-IN" sz="2400" b="1" dirty="0">
              <a:latin typeface="Daytona Condensed Light (Body)"/>
            </a:endParaRPr>
          </a:p>
        </p:txBody>
      </p:sp>
      <p:sp>
        <p:nvSpPr>
          <p:cNvPr id="11" name="Footer Placeholder 4">
            <a:extLst>
              <a:ext uri="{FF2B5EF4-FFF2-40B4-BE49-F238E27FC236}">
                <a16:creationId xmlns:a16="http://schemas.microsoft.com/office/drawing/2014/main" id="{5028B7BE-5055-2551-770D-6ACDAC111411}"/>
              </a:ext>
            </a:extLst>
          </p:cNvPr>
          <p:cNvSpPr>
            <a:spLocks noGrp="1"/>
          </p:cNvSpPr>
          <p:nvPr>
            <p:ph type="ftr" sz="quarter" idx="12"/>
          </p:nvPr>
        </p:nvSpPr>
        <p:spPr>
          <a:xfrm rot="16200000">
            <a:off x="-242888" y="1450975"/>
            <a:ext cx="1784351" cy="190500"/>
          </a:xfrm>
        </p:spPr>
        <p:txBody>
          <a:bodyPr/>
          <a:lstStyle/>
          <a:p>
            <a:r>
              <a:rPr lang="en-US" dirty="0"/>
              <a:t>Indian Election2019</a:t>
            </a:r>
          </a:p>
        </p:txBody>
      </p:sp>
    </p:spTree>
    <p:extLst>
      <p:ext uri="{BB962C8B-B14F-4D97-AF65-F5344CB8AC3E}">
        <p14:creationId xmlns:p14="http://schemas.microsoft.com/office/powerpoint/2010/main" val="34903086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C3F818-6729-C1E4-56D2-C52885277783}"/>
              </a:ext>
            </a:extLst>
          </p:cNvPr>
          <p:cNvSpPr>
            <a:spLocks noGrp="1"/>
          </p:cNvSpPr>
          <p:nvPr>
            <p:ph type="title"/>
          </p:nvPr>
        </p:nvSpPr>
        <p:spPr>
          <a:xfrm>
            <a:off x="1934817" y="1124712"/>
            <a:ext cx="9275727" cy="505305"/>
          </a:xfrm>
        </p:spPr>
        <p:txBody>
          <a:bodyPr/>
          <a:lstStyle/>
          <a:p>
            <a:r>
              <a:rPr lang="en-US" sz="2000" b="1" i="0" dirty="0">
                <a:solidFill>
                  <a:srgbClr val="000000"/>
                </a:solidFill>
                <a:effectLst/>
                <a:latin typeface="Helvetica Neue"/>
              </a:rPr>
              <a:t>What is the average age of winning election candidates for both male and female contestants?</a:t>
            </a:r>
            <a:endParaRPr lang="en-IN" sz="2000" dirty="0"/>
          </a:p>
        </p:txBody>
      </p:sp>
      <p:sp>
        <p:nvSpPr>
          <p:cNvPr id="4" name="Slide Number Placeholder 3">
            <a:extLst>
              <a:ext uri="{FF2B5EF4-FFF2-40B4-BE49-F238E27FC236}">
                <a16:creationId xmlns:a16="http://schemas.microsoft.com/office/drawing/2014/main" id="{8C28F3B6-2581-9C9E-173C-9CDD14435CBA}"/>
              </a:ext>
            </a:extLst>
          </p:cNvPr>
          <p:cNvSpPr>
            <a:spLocks noGrp="1"/>
          </p:cNvSpPr>
          <p:nvPr>
            <p:ph type="sldNum" sz="quarter" idx="11"/>
          </p:nvPr>
        </p:nvSpPr>
        <p:spPr>
          <a:xfrm>
            <a:off x="4303511" y="4403036"/>
            <a:ext cx="457200" cy="184150"/>
          </a:xfrm>
        </p:spPr>
        <p:txBody>
          <a:bodyPr/>
          <a:lstStyle/>
          <a:p>
            <a:fld id="{75DF2D63-3FF5-D547-96B9-BE9CCD1ABA58}" type="slidenum">
              <a:rPr lang="en-US" smtClean="0"/>
              <a:pPr/>
              <a:t>17</a:t>
            </a:fld>
            <a:endParaRPr lang="en-US" dirty="0"/>
          </a:p>
        </p:txBody>
      </p:sp>
      <p:sp>
        <p:nvSpPr>
          <p:cNvPr id="9" name="Content Placeholder 6">
            <a:extLst>
              <a:ext uri="{FF2B5EF4-FFF2-40B4-BE49-F238E27FC236}">
                <a16:creationId xmlns:a16="http://schemas.microsoft.com/office/drawing/2014/main" id="{B591D462-0FBD-969A-E68F-D76172C0F1BE}"/>
              </a:ext>
            </a:extLst>
          </p:cNvPr>
          <p:cNvSpPr txBox="1">
            <a:spLocks/>
          </p:cNvSpPr>
          <p:nvPr/>
        </p:nvSpPr>
        <p:spPr>
          <a:xfrm>
            <a:off x="6096000" y="2319131"/>
            <a:ext cx="4717774" cy="3559931"/>
          </a:xfrm>
          <a:prstGeom prst="rect">
            <a:avLst/>
          </a:prstGeom>
        </p:spPr>
        <p:txBody>
          <a:bodyPr vert="horz" lIns="0" tIns="0" rIns="0" bIns="0" rtlCol="0">
            <a:noAutofit/>
          </a:bodyPr>
          <a:lstStyle>
            <a:lvl1pPr marL="0" indent="0" algn="l" defTabSz="914400" rtl="0" eaLnBrk="1" latinLnBrk="0" hangingPunct="1">
              <a:lnSpc>
                <a:spcPct val="150000"/>
              </a:lnSpc>
              <a:spcBef>
                <a:spcPts val="1000"/>
              </a:spcBef>
              <a:buFont typeface="Arial" panose="020B0604020202020204" pitchFamily="34" charset="0"/>
              <a:buNone/>
              <a:defRPr sz="2000" b="0" i="0" kern="1200" cap="none" spc="0" baseline="0">
                <a:solidFill>
                  <a:schemeClr val="tx1"/>
                </a:solidFill>
                <a:latin typeface="+mn-lt"/>
                <a:ea typeface="+mn-ea"/>
                <a:cs typeface="+mn-cs"/>
              </a:defRPr>
            </a:lvl1pPr>
            <a:lvl2pPr marL="228600" indent="-228600" algn="l" defTabSz="914400" rtl="0" eaLnBrk="1" latinLnBrk="0" hangingPunct="1">
              <a:lnSpc>
                <a:spcPct val="90000"/>
              </a:lnSpc>
              <a:spcBef>
                <a:spcPts val="500"/>
              </a:spcBef>
              <a:buFont typeface="Arial" panose="020B0604020202020204" pitchFamily="34" charset="0"/>
              <a:buChar char="•"/>
              <a:defRPr sz="2000" b="0" i="0" kern="1200" spc="0" baseline="0">
                <a:solidFill>
                  <a:schemeClr val="tx1"/>
                </a:solidFill>
                <a:latin typeface="+mn-lt"/>
                <a:ea typeface="+mn-ea"/>
                <a:cs typeface="+mn-cs"/>
              </a:defRPr>
            </a:lvl2pPr>
            <a:lvl3pPr marL="457200" indent="-228600" algn="l" defTabSz="914400" rtl="0" eaLnBrk="1" latinLnBrk="0" hangingPunct="1">
              <a:lnSpc>
                <a:spcPct val="90000"/>
              </a:lnSpc>
              <a:spcBef>
                <a:spcPts val="500"/>
              </a:spcBef>
              <a:buFont typeface="Arial" panose="020B0604020202020204" pitchFamily="34" charset="0"/>
              <a:buChar char="•"/>
              <a:defRPr sz="1800" b="0" i="0" kern="1200" spc="0" baseline="0">
                <a:solidFill>
                  <a:schemeClr val="tx1"/>
                </a:solidFill>
                <a:latin typeface="+mn-lt"/>
                <a:ea typeface="+mn-ea"/>
                <a:cs typeface="+mn-cs"/>
              </a:defRPr>
            </a:lvl3pPr>
            <a:lvl4pPr marL="685800" indent="-228600" algn="l" defTabSz="914400" rtl="0" eaLnBrk="1" latinLnBrk="0" hangingPunct="1">
              <a:lnSpc>
                <a:spcPct val="90000"/>
              </a:lnSpc>
              <a:spcBef>
                <a:spcPts val="500"/>
              </a:spcBef>
              <a:buFont typeface="Arial" panose="020B0604020202020204" pitchFamily="34" charset="0"/>
              <a:buChar char="•"/>
              <a:defRPr sz="1600" b="0" i="0" kern="1200" spc="0" baseline="0">
                <a:solidFill>
                  <a:schemeClr val="tx1"/>
                </a:solidFill>
                <a:latin typeface="+mn-lt"/>
                <a:ea typeface="+mn-ea"/>
                <a:cs typeface="+mn-cs"/>
              </a:defRPr>
            </a:lvl4pPr>
            <a:lvl5pPr marL="1143000" indent="-228600" algn="l" defTabSz="914400" rtl="0" eaLnBrk="1" latinLnBrk="0" hangingPunct="1">
              <a:lnSpc>
                <a:spcPct val="90000"/>
              </a:lnSpc>
              <a:spcBef>
                <a:spcPts val="500"/>
              </a:spcBef>
              <a:buFont typeface="Arial" panose="020B0604020202020204" pitchFamily="34" charset="0"/>
              <a:buChar char="•"/>
              <a:defRPr sz="1400" b="0" i="0" kern="1200" spc="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2800" b="1" dirty="0">
                <a:latin typeface="Daytona Condensed Light (Body)"/>
              </a:rPr>
              <a:t>Observation:</a:t>
            </a:r>
          </a:p>
          <a:p>
            <a:pPr algn="ctr"/>
            <a:r>
              <a:rPr lang="en-US" sz="2400" b="1" dirty="0">
                <a:solidFill>
                  <a:srgbClr val="666666"/>
                </a:solidFill>
                <a:latin typeface="Daytona Condensed Light (Body)"/>
              </a:rPr>
              <a:t>Average age of Winning Female Candidates is 49.5 and Male is 55.3</a:t>
            </a:r>
            <a:endParaRPr lang="en-IN" sz="2400" b="1" dirty="0">
              <a:latin typeface="Daytona Condensed Light (Body)"/>
            </a:endParaRPr>
          </a:p>
          <a:p>
            <a:pPr algn="ctr"/>
            <a:endParaRPr lang="en-IN" sz="2800" b="1" dirty="0">
              <a:latin typeface="Daytona Condensed Light (Body)"/>
            </a:endParaRPr>
          </a:p>
        </p:txBody>
      </p:sp>
      <p:pic>
        <p:nvPicPr>
          <p:cNvPr id="14" name="Content Placeholder 13">
            <a:extLst>
              <a:ext uri="{FF2B5EF4-FFF2-40B4-BE49-F238E27FC236}">
                <a16:creationId xmlns:a16="http://schemas.microsoft.com/office/drawing/2014/main" id="{2FD9FD4B-0A50-2E2A-1761-BF08A2AE735B}"/>
              </a:ext>
            </a:extLst>
          </p:cNvPr>
          <p:cNvPicPr>
            <a:picLocks noGrp="1" noChangeAspect="1"/>
          </p:cNvPicPr>
          <p:nvPr>
            <p:ph idx="1"/>
          </p:nvPr>
        </p:nvPicPr>
        <p:blipFill>
          <a:blip r:embed="rId2"/>
          <a:stretch>
            <a:fillRect/>
          </a:stretch>
        </p:blipFill>
        <p:spPr>
          <a:xfrm>
            <a:off x="1249761" y="2319131"/>
            <a:ext cx="4717773" cy="3935895"/>
          </a:xfrm>
        </p:spPr>
      </p:pic>
      <p:sp>
        <p:nvSpPr>
          <p:cNvPr id="15" name="Footer Placeholder 4">
            <a:extLst>
              <a:ext uri="{FF2B5EF4-FFF2-40B4-BE49-F238E27FC236}">
                <a16:creationId xmlns:a16="http://schemas.microsoft.com/office/drawing/2014/main" id="{B1B609BE-B99C-9D62-4750-FCFBD010F107}"/>
              </a:ext>
            </a:extLst>
          </p:cNvPr>
          <p:cNvSpPr>
            <a:spLocks noGrp="1"/>
          </p:cNvSpPr>
          <p:nvPr>
            <p:ph type="ftr" sz="quarter" idx="12"/>
          </p:nvPr>
        </p:nvSpPr>
        <p:spPr>
          <a:xfrm rot="16200000">
            <a:off x="-242952" y="1451496"/>
            <a:ext cx="1784352" cy="189457"/>
          </a:xfrm>
        </p:spPr>
        <p:txBody>
          <a:bodyPr/>
          <a:lstStyle/>
          <a:p>
            <a:r>
              <a:rPr lang="en-US" dirty="0"/>
              <a:t>Indian Election2019</a:t>
            </a:r>
          </a:p>
        </p:txBody>
      </p:sp>
    </p:spTree>
    <p:extLst>
      <p:ext uri="{BB962C8B-B14F-4D97-AF65-F5344CB8AC3E}">
        <p14:creationId xmlns:p14="http://schemas.microsoft.com/office/powerpoint/2010/main" val="1768480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662C2B2-A726-3199-E044-3B677DF7DE39}"/>
              </a:ext>
            </a:extLst>
          </p:cNvPr>
          <p:cNvSpPr>
            <a:spLocks noGrp="1"/>
          </p:cNvSpPr>
          <p:nvPr>
            <p:ph type="sldNum" sz="quarter" idx="11"/>
          </p:nvPr>
        </p:nvSpPr>
        <p:spPr/>
        <p:txBody>
          <a:bodyPr/>
          <a:lstStyle/>
          <a:p>
            <a:fld id="{75DF2D63-3FF5-D547-96B9-BE9CCD1ABA58}" type="slidenum">
              <a:rPr lang="en-US" smtClean="0"/>
              <a:t>18</a:t>
            </a:fld>
            <a:endParaRPr lang="en-US" dirty="0"/>
          </a:p>
        </p:txBody>
      </p:sp>
      <p:pic>
        <p:nvPicPr>
          <p:cNvPr id="8" name="Picture Placeholder 7">
            <a:extLst>
              <a:ext uri="{FF2B5EF4-FFF2-40B4-BE49-F238E27FC236}">
                <a16:creationId xmlns:a16="http://schemas.microsoft.com/office/drawing/2014/main" id="{4D849926-DD19-E59B-98C7-B25DED2EEFF2}"/>
              </a:ext>
            </a:extLst>
          </p:cNvPr>
          <p:cNvPicPr>
            <a:picLocks noGrp="1" noChangeAspect="1"/>
          </p:cNvPicPr>
          <p:nvPr>
            <p:ph type="pic" sz="quarter" idx="10"/>
          </p:nvPr>
        </p:nvPicPr>
        <p:blipFill>
          <a:blip r:embed="rId2"/>
          <a:srcRect l="8896" r="8896"/>
          <a:stretch>
            <a:fillRect/>
          </a:stretch>
        </p:blipFill>
        <p:spPr>
          <a:xfrm>
            <a:off x="3379304" y="0"/>
            <a:ext cx="8812696" cy="3346704"/>
          </a:xfrm>
        </p:spPr>
      </p:pic>
      <p:sp>
        <p:nvSpPr>
          <p:cNvPr id="6" name="Title 5">
            <a:extLst>
              <a:ext uri="{FF2B5EF4-FFF2-40B4-BE49-F238E27FC236}">
                <a16:creationId xmlns:a16="http://schemas.microsoft.com/office/drawing/2014/main" id="{C7E12B4C-44D3-83F4-8242-65E5D2F744DC}"/>
              </a:ext>
            </a:extLst>
          </p:cNvPr>
          <p:cNvSpPr>
            <a:spLocks noGrp="1"/>
          </p:cNvSpPr>
          <p:nvPr>
            <p:ph type="title"/>
          </p:nvPr>
        </p:nvSpPr>
        <p:spPr/>
        <p:txBody>
          <a:bodyPr/>
          <a:lstStyle/>
          <a:p>
            <a:r>
              <a:rPr lang="en-US" sz="2800" b="1" dirty="0"/>
              <a:t>What is the average age of winning candidates of each party in house?</a:t>
            </a:r>
            <a:endParaRPr lang="en-IN" sz="2800" b="1" dirty="0"/>
          </a:p>
        </p:txBody>
      </p:sp>
      <p:sp>
        <p:nvSpPr>
          <p:cNvPr id="9" name="Content Placeholder 6">
            <a:extLst>
              <a:ext uri="{FF2B5EF4-FFF2-40B4-BE49-F238E27FC236}">
                <a16:creationId xmlns:a16="http://schemas.microsoft.com/office/drawing/2014/main" id="{2FEED2DE-F722-C9EE-C34B-36C229E5DA13}"/>
              </a:ext>
            </a:extLst>
          </p:cNvPr>
          <p:cNvSpPr txBox="1">
            <a:spLocks/>
          </p:cNvSpPr>
          <p:nvPr/>
        </p:nvSpPr>
        <p:spPr>
          <a:xfrm>
            <a:off x="1060372" y="5674554"/>
            <a:ext cx="10711003" cy="874643"/>
          </a:xfrm>
          <a:prstGeom prst="rect">
            <a:avLst/>
          </a:prstGeom>
        </p:spPr>
        <p:txBody>
          <a:bodyPr vert="horz" lIns="0" tIns="0" rIns="0" bIns="0" rtlCol="0">
            <a:noAutofit/>
          </a:bodyPr>
          <a:lstStyle>
            <a:lvl1pPr marL="0" indent="0" algn="l" defTabSz="914400" rtl="0" eaLnBrk="1" latinLnBrk="0" hangingPunct="1">
              <a:lnSpc>
                <a:spcPct val="150000"/>
              </a:lnSpc>
              <a:spcBef>
                <a:spcPts val="1000"/>
              </a:spcBef>
              <a:buFont typeface="Arial" panose="020B0604020202020204" pitchFamily="34" charset="0"/>
              <a:buNone/>
              <a:defRPr sz="2000" b="0" i="0" kern="1200" cap="none" spc="0" baseline="0">
                <a:solidFill>
                  <a:schemeClr val="tx1"/>
                </a:solidFill>
                <a:latin typeface="+mn-lt"/>
                <a:ea typeface="+mn-ea"/>
                <a:cs typeface="+mn-cs"/>
              </a:defRPr>
            </a:lvl1pPr>
            <a:lvl2pPr marL="228600" indent="-228600" algn="l" defTabSz="914400" rtl="0" eaLnBrk="1" latinLnBrk="0" hangingPunct="1">
              <a:lnSpc>
                <a:spcPct val="90000"/>
              </a:lnSpc>
              <a:spcBef>
                <a:spcPts val="500"/>
              </a:spcBef>
              <a:buFont typeface="Arial" panose="020B0604020202020204" pitchFamily="34" charset="0"/>
              <a:buChar char="•"/>
              <a:defRPr sz="2000" b="0" i="0" kern="1200" spc="0" baseline="0">
                <a:solidFill>
                  <a:schemeClr val="tx1"/>
                </a:solidFill>
                <a:latin typeface="+mn-lt"/>
                <a:ea typeface="+mn-ea"/>
                <a:cs typeface="+mn-cs"/>
              </a:defRPr>
            </a:lvl2pPr>
            <a:lvl3pPr marL="457200" indent="-228600" algn="l" defTabSz="914400" rtl="0" eaLnBrk="1" latinLnBrk="0" hangingPunct="1">
              <a:lnSpc>
                <a:spcPct val="90000"/>
              </a:lnSpc>
              <a:spcBef>
                <a:spcPts val="500"/>
              </a:spcBef>
              <a:buFont typeface="Arial" panose="020B0604020202020204" pitchFamily="34" charset="0"/>
              <a:buChar char="•"/>
              <a:defRPr sz="1800" b="0" i="0" kern="1200" spc="0" baseline="0">
                <a:solidFill>
                  <a:schemeClr val="tx1"/>
                </a:solidFill>
                <a:latin typeface="+mn-lt"/>
                <a:ea typeface="+mn-ea"/>
                <a:cs typeface="+mn-cs"/>
              </a:defRPr>
            </a:lvl3pPr>
            <a:lvl4pPr marL="685800" indent="-228600" algn="l" defTabSz="914400" rtl="0" eaLnBrk="1" latinLnBrk="0" hangingPunct="1">
              <a:lnSpc>
                <a:spcPct val="90000"/>
              </a:lnSpc>
              <a:spcBef>
                <a:spcPts val="500"/>
              </a:spcBef>
              <a:buFont typeface="Arial" panose="020B0604020202020204" pitchFamily="34" charset="0"/>
              <a:buChar char="•"/>
              <a:defRPr sz="1600" b="0" i="0" kern="1200" spc="0" baseline="0">
                <a:solidFill>
                  <a:schemeClr val="tx1"/>
                </a:solidFill>
                <a:latin typeface="+mn-lt"/>
                <a:ea typeface="+mn-ea"/>
                <a:cs typeface="+mn-cs"/>
              </a:defRPr>
            </a:lvl4pPr>
            <a:lvl5pPr marL="1143000" indent="-228600" algn="l" defTabSz="914400" rtl="0" eaLnBrk="1" latinLnBrk="0" hangingPunct="1">
              <a:lnSpc>
                <a:spcPct val="90000"/>
              </a:lnSpc>
              <a:spcBef>
                <a:spcPts val="500"/>
              </a:spcBef>
              <a:buFont typeface="Arial" panose="020B0604020202020204" pitchFamily="34" charset="0"/>
              <a:buChar char="•"/>
              <a:defRPr sz="1400" b="0" i="0" kern="1200" spc="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2800" b="1" dirty="0">
                <a:latin typeface="Daytona Condensed Light (Body)"/>
              </a:rPr>
              <a:t>Observation : </a:t>
            </a:r>
            <a:r>
              <a:rPr lang="en-US" b="1" dirty="0">
                <a:solidFill>
                  <a:srgbClr val="666666"/>
                </a:solidFill>
                <a:latin typeface="Daytona Condensed Light (Body)"/>
              </a:rPr>
              <a:t>Old Aged M.P are from JKN &amp; SP Party . Young M.P are from JD(S) &amp; SKM Party </a:t>
            </a:r>
            <a:endParaRPr lang="en-IN" b="1" dirty="0">
              <a:latin typeface="Daytona Condensed Light (Body)"/>
            </a:endParaRPr>
          </a:p>
        </p:txBody>
      </p:sp>
      <p:sp>
        <p:nvSpPr>
          <p:cNvPr id="11" name="Footer Placeholder 4">
            <a:extLst>
              <a:ext uri="{FF2B5EF4-FFF2-40B4-BE49-F238E27FC236}">
                <a16:creationId xmlns:a16="http://schemas.microsoft.com/office/drawing/2014/main" id="{17307195-B109-691B-9A8C-BFE88DE39869}"/>
              </a:ext>
            </a:extLst>
          </p:cNvPr>
          <p:cNvSpPr>
            <a:spLocks noGrp="1"/>
          </p:cNvSpPr>
          <p:nvPr>
            <p:ph type="ftr" sz="quarter" idx="12"/>
          </p:nvPr>
        </p:nvSpPr>
        <p:spPr>
          <a:xfrm rot="16200000">
            <a:off x="-242888" y="1450975"/>
            <a:ext cx="1784351" cy="190500"/>
          </a:xfrm>
        </p:spPr>
        <p:txBody>
          <a:bodyPr/>
          <a:lstStyle/>
          <a:p>
            <a:r>
              <a:rPr lang="en-US" dirty="0"/>
              <a:t>Indian Election2019</a:t>
            </a:r>
          </a:p>
        </p:txBody>
      </p:sp>
    </p:spTree>
    <p:extLst>
      <p:ext uri="{BB962C8B-B14F-4D97-AF65-F5344CB8AC3E}">
        <p14:creationId xmlns:p14="http://schemas.microsoft.com/office/powerpoint/2010/main" val="25097600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C3F818-6729-C1E4-56D2-C52885277783}"/>
              </a:ext>
            </a:extLst>
          </p:cNvPr>
          <p:cNvSpPr>
            <a:spLocks noGrp="1"/>
          </p:cNvSpPr>
          <p:nvPr>
            <p:ph type="title"/>
          </p:nvPr>
        </p:nvSpPr>
        <p:spPr>
          <a:xfrm>
            <a:off x="4015408" y="391799"/>
            <a:ext cx="9275727" cy="505305"/>
          </a:xfrm>
        </p:spPr>
        <p:txBody>
          <a:bodyPr/>
          <a:lstStyle/>
          <a:p>
            <a:r>
              <a:rPr lang="en-US" sz="2000" b="1" i="0" dirty="0">
                <a:solidFill>
                  <a:srgbClr val="000000"/>
                </a:solidFill>
                <a:effectLst/>
                <a:latin typeface="Helvetica Neue"/>
              </a:rPr>
              <a:t>What is the average age of the winning candidates in each party?</a:t>
            </a:r>
            <a:endParaRPr lang="en-IN" sz="2000" dirty="0"/>
          </a:p>
        </p:txBody>
      </p:sp>
      <p:sp>
        <p:nvSpPr>
          <p:cNvPr id="4" name="Slide Number Placeholder 3">
            <a:extLst>
              <a:ext uri="{FF2B5EF4-FFF2-40B4-BE49-F238E27FC236}">
                <a16:creationId xmlns:a16="http://schemas.microsoft.com/office/drawing/2014/main" id="{8C28F3B6-2581-9C9E-173C-9CDD14435CBA}"/>
              </a:ext>
            </a:extLst>
          </p:cNvPr>
          <p:cNvSpPr>
            <a:spLocks noGrp="1"/>
          </p:cNvSpPr>
          <p:nvPr>
            <p:ph type="sldNum" sz="quarter" idx="11"/>
          </p:nvPr>
        </p:nvSpPr>
        <p:spPr>
          <a:xfrm>
            <a:off x="4303511" y="4403036"/>
            <a:ext cx="457200" cy="184150"/>
          </a:xfrm>
        </p:spPr>
        <p:txBody>
          <a:bodyPr/>
          <a:lstStyle/>
          <a:p>
            <a:fld id="{75DF2D63-3FF5-D547-96B9-BE9CCD1ABA58}" type="slidenum">
              <a:rPr lang="en-US" smtClean="0"/>
              <a:pPr/>
              <a:t>19</a:t>
            </a:fld>
            <a:endParaRPr lang="en-US" dirty="0"/>
          </a:p>
        </p:txBody>
      </p:sp>
      <p:sp>
        <p:nvSpPr>
          <p:cNvPr id="9" name="Content Placeholder 6">
            <a:extLst>
              <a:ext uri="{FF2B5EF4-FFF2-40B4-BE49-F238E27FC236}">
                <a16:creationId xmlns:a16="http://schemas.microsoft.com/office/drawing/2014/main" id="{B591D462-0FBD-969A-E68F-D76172C0F1BE}"/>
              </a:ext>
            </a:extLst>
          </p:cNvPr>
          <p:cNvSpPr txBox="1">
            <a:spLocks/>
          </p:cNvSpPr>
          <p:nvPr/>
        </p:nvSpPr>
        <p:spPr>
          <a:xfrm>
            <a:off x="5048680" y="2007705"/>
            <a:ext cx="4717774" cy="3559931"/>
          </a:xfrm>
          <a:prstGeom prst="rect">
            <a:avLst/>
          </a:prstGeom>
        </p:spPr>
        <p:txBody>
          <a:bodyPr vert="horz" lIns="0" tIns="0" rIns="0" bIns="0" rtlCol="0">
            <a:noAutofit/>
          </a:bodyPr>
          <a:lstStyle>
            <a:lvl1pPr marL="0" indent="0" algn="l" defTabSz="914400" rtl="0" eaLnBrk="1" latinLnBrk="0" hangingPunct="1">
              <a:lnSpc>
                <a:spcPct val="150000"/>
              </a:lnSpc>
              <a:spcBef>
                <a:spcPts val="1000"/>
              </a:spcBef>
              <a:buFont typeface="Arial" panose="020B0604020202020204" pitchFamily="34" charset="0"/>
              <a:buNone/>
              <a:defRPr sz="2000" b="0" i="0" kern="1200" cap="none" spc="0" baseline="0">
                <a:solidFill>
                  <a:schemeClr val="tx1"/>
                </a:solidFill>
                <a:latin typeface="+mn-lt"/>
                <a:ea typeface="+mn-ea"/>
                <a:cs typeface="+mn-cs"/>
              </a:defRPr>
            </a:lvl1pPr>
            <a:lvl2pPr marL="228600" indent="-228600" algn="l" defTabSz="914400" rtl="0" eaLnBrk="1" latinLnBrk="0" hangingPunct="1">
              <a:lnSpc>
                <a:spcPct val="90000"/>
              </a:lnSpc>
              <a:spcBef>
                <a:spcPts val="500"/>
              </a:spcBef>
              <a:buFont typeface="Arial" panose="020B0604020202020204" pitchFamily="34" charset="0"/>
              <a:buChar char="•"/>
              <a:defRPr sz="2000" b="0" i="0" kern="1200" spc="0" baseline="0">
                <a:solidFill>
                  <a:schemeClr val="tx1"/>
                </a:solidFill>
                <a:latin typeface="+mn-lt"/>
                <a:ea typeface="+mn-ea"/>
                <a:cs typeface="+mn-cs"/>
              </a:defRPr>
            </a:lvl2pPr>
            <a:lvl3pPr marL="457200" indent="-228600" algn="l" defTabSz="914400" rtl="0" eaLnBrk="1" latinLnBrk="0" hangingPunct="1">
              <a:lnSpc>
                <a:spcPct val="90000"/>
              </a:lnSpc>
              <a:spcBef>
                <a:spcPts val="500"/>
              </a:spcBef>
              <a:buFont typeface="Arial" panose="020B0604020202020204" pitchFamily="34" charset="0"/>
              <a:buChar char="•"/>
              <a:defRPr sz="1800" b="0" i="0" kern="1200" spc="0" baseline="0">
                <a:solidFill>
                  <a:schemeClr val="tx1"/>
                </a:solidFill>
                <a:latin typeface="+mn-lt"/>
                <a:ea typeface="+mn-ea"/>
                <a:cs typeface="+mn-cs"/>
              </a:defRPr>
            </a:lvl3pPr>
            <a:lvl4pPr marL="685800" indent="-228600" algn="l" defTabSz="914400" rtl="0" eaLnBrk="1" latinLnBrk="0" hangingPunct="1">
              <a:lnSpc>
                <a:spcPct val="90000"/>
              </a:lnSpc>
              <a:spcBef>
                <a:spcPts val="500"/>
              </a:spcBef>
              <a:buFont typeface="Arial" panose="020B0604020202020204" pitchFamily="34" charset="0"/>
              <a:buChar char="•"/>
              <a:defRPr sz="1600" b="0" i="0" kern="1200" spc="0" baseline="0">
                <a:solidFill>
                  <a:schemeClr val="tx1"/>
                </a:solidFill>
                <a:latin typeface="+mn-lt"/>
                <a:ea typeface="+mn-ea"/>
                <a:cs typeface="+mn-cs"/>
              </a:defRPr>
            </a:lvl4pPr>
            <a:lvl5pPr marL="1143000" indent="-228600" algn="l" defTabSz="914400" rtl="0" eaLnBrk="1" latinLnBrk="0" hangingPunct="1">
              <a:lnSpc>
                <a:spcPct val="90000"/>
              </a:lnSpc>
              <a:spcBef>
                <a:spcPts val="500"/>
              </a:spcBef>
              <a:buFont typeface="Arial" panose="020B0604020202020204" pitchFamily="34" charset="0"/>
              <a:buChar char="•"/>
              <a:defRPr sz="1400" b="0" i="0" kern="1200" spc="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2800" b="1" dirty="0">
                <a:latin typeface="Daytona Condensed Light (Body)"/>
              </a:rPr>
              <a:t>Observation:</a:t>
            </a:r>
          </a:p>
          <a:p>
            <a:pPr algn="ctr"/>
            <a:r>
              <a:rPr lang="en-US" sz="2400" b="1" dirty="0">
                <a:solidFill>
                  <a:srgbClr val="666666"/>
                </a:solidFill>
                <a:latin typeface="Daytona Condensed Light (Body)"/>
              </a:rPr>
              <a:t>Average age of BJP Female Candidates is 51.4 and Male is 55.32</a:t>
            </a:r>
            <a:endParaRPr lang="en-IN" sz="2400" b="1" dirty="0">
              <a:latin typeface="Daytona Condensed Light (Body)"/>
            </a:endParaRPr>
          </a:p>
        </p:txBody>
      </p:sp>
      <p:pic>
        <p:nvPicPr>
          <p:cNvPr id="7" name="Content Placeholder 6">
            <a:extLst>
              <a:ext uri="{FF2B5EF4-FFF2-40B4-BE49-F238E27FC236}">
                <a16:creationId xmlns:a16="http://schemas.microsoft.com/office/drawing/2014/main" id="{F53B60AE-7571-2340-1969-EA071879D4C3}"/>
              </a:ext>
            </a:extLst>
          </p:cNvPr>
          <p:cNvPicPr>
            <a:picLocks noGrp="1" noChangeAspect="1"/>
          </p:cNvPicPr>
          <p:nvPr>
            <p:ph idx="1"/>
          </p:nvPr>
        </p:nvPicPr>
        <p:blipFill>
          <a:blip r:embed="rId2"/>
          <a:stretch>
            <a:fillRect/>
          </a:stretch>
        </p:blipFill>
        <p:spPr>
          <a:xfrm>
            <a:off x="145774" y="184150"/>
            <a:ext cx="3299791" cy="6534703"/>
          </a:xfrm>
        </p:spPr>
      </p:pic>
    </p:spTree>
    <p:extLst>
      <p:ext uri="{BB962C8B-B14F-4D97-AF65-F5344CB8AC3E}">
        <p14:creationId xmlns:p14="http://schemas.microsoft.com/office/powerpoint/2010/main" val="27426129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3EB422-1287-FCEB-63CE-599FDC8468D8}"/>
              </a:ext>
            </a:extLst>
          </p:cNvPr>
          <p:cNvSpPr>
            <a:spLocks noGrp="1"/>
          </p:cNvSpPr>
          <p:nvPr>
            <p:ph type="title"/>
          </p:nvPr>
        </p:nvSpPr>
        <p:spPr/>
        <p:txBody>
          <a:bodyPr/>
          <a:lstStyle/>
          <a:p>
            <a:r>
              <a:rPr lang="en-US" dirty="0"/>
              <a:t>Agenda</a:t>
            </a:r>
          </a:p>
        </p:txBody>
      </p:sp>
      <p:sp>
        <p:nvSpPr>
          <p:cNvPr id="5" name="Footer Placeholder 4">
            <a:extLst>
              <a:ext uri="{FF2B5EF4-FFF2-40B4-BE49-F238E27FC236}">
                <a16:creationId xmlns:a16="http://schemas.microsoft.com/office/drawing/2014/main" id="{DE9EDB55-C0CF-1610-24F0-07462C63BCEB}"/>
              </a:ext>
            </a:extLst>
          </p:cNvPr>
          <p:cNvSpPr>
            <a:spLocks noGrp="1"/>
          </p:cNvSpPr>
          <p:nvPr>
            <p:ph type="ftr" sz="quarter" idx="12"/>
          </p:nvPr>
        </p:nvSpPr>
        <p:spPr/>
        <p:txBody>
          <a:bodyPr/>
          <a:lstStyle/>
          <a:p>
            <a:r>
              <a:rPr lang="en-US" dirty="0"/>
              <a:t>Indian Election2019</a:t>
            </a:r>
          </a:p>
        </p:txBody>
      </p:sp>
      <p:sp>
        <p:nvSpPr>
          <p:cNvPr id="4" name="Slide Number Placeholder 3">
            <a:extLst>
              <a:ext uri="{FF2B5EF4-FFF2-40B4-BE49-F238E27FC236}">
                <a16:creationId xmlns:a16="http://schemas.microsoft.com/office/drawing/2014/main" id="{43D6DE2E-F5E3-8CAF-A5C3-E67C03F538DF}"/>
              </a:ext>
            </a:extLst>
          </p:cNvPr>
          <p:cNvSpPr>
            <a:spLocks noGrp="1"/>
          </p:cNvSpPr>
          <p:nvPr>
            <p:ph type="sldNum" sz="quarter" idx="11"/>
          </p:nvPr>
        </p:nvSpPr>
        <p:spPr/>
        <p:txBody>
          <a:bodyPr/>
          <a:lstStyle/>
          <a:p>
            <a:fld id="{75DF2D63-3FF5-D547-96B9-BE9CCD1ABA58}" type="slidenum">
              <a:rPr lang="en-US" smtClean="0"/>
              <a:pPr/>
              <a:t>2</a:t>
            </a:fld>
            <a:endParaRPr lang="en-US" dirty="0"/>
          </a:p>
        </p:txBody>
      </p:sp>
      <p:sp>
        <p:nvSpPr>
          <p:cNvPr id="3" name="Content Placeholder 2">
            <a:extLst>
              <a:ext uri="{FF2B5EF4-FFF2-40B4-BE49-F238E27FC236}">
                <a16:creationId xmlns:a16="http://schemas.microsoft.com/office/drawing/2014/main" id="{4D038CD2-9585-7E51-5359-D52935A77DF0}"/>
              </a:ext>
            </a:extLst>
          </p:cNvPr>
          <p:cNvSpPr>
            <a:spLocks noGrp="1"/>
          </p:cNvSpPr>
          <p:nvPr>
            <p:ph idx="1"/>
          </p:nvPr>
        </p:nvSpPr>
        <p:spPr/>
        <p:txBody>
          <a:bodyPr/>
          <a:lstStyle/>
          <a:p>
            <a:r>
              <a:rPr lang="en-US" dirty="0"/>
              <a:t>Introduction</a:t>
            </a:r>
          </a:p>
          <a:p>
            <a:r>
              <a:rPr lang="en-US" dirty="0"/>
              <a:t>Project Objective</a:t>
            </a:r>
          </a:p>
          <a:p>
            <a:r>
              <a:rPr lang="en-US" dirty="0"/>
              <a:t>Analysis</a:t>
            </a:r>
          </a:p>
          <a:p>
            <a:r>
              <a:rPr lang="en-US" dirty="0"/>
              <a:t>Observation</a:t>
            </a:r>
          </a:p>
          <a:p>
            <a:r>
              <a:rPr lang="en-US" dirty="0"/>
              <a:t>suggestions</a:t>
            </a:r>
          </a:p>
          <a:p>
            <a:endParaRPr lang="en-US" dirty="0"/>
          </a:p>
        </p:txBody>
      </p:sp>
      <p:pic>
        <p:nvPicPr>
          <p:cNvPr id="15" name="Picture Placeholder 14">
            <a:extLst>
              <a:ext uri="{FF2B5EF4-FFF2-40B4-BE49-F238E27FC236}">
                <a16:creationId xmlns:a16="http://schemas.microsoft.com/office/drawing/2014/main" id="{D72FBBA3-185B-9382-3F75-92B7AEE9B891}"/>
              </a:ext>
            </a:extLst>
          </p:cNvPr>
          <p:cNvPicPr>
            <a:picLocks noGrp="1" noChangeAspect="1"/>
          </p:cNvPicPr>
          <p:nvPr>
            <p:ph type="pic" sz="quarter" idx="13"/>
          </p:nvPr>
        </p:nvPicPr>
        <p:blipFill>
          <a:blip r:embed="rId2"/>
          <a:srcRect l="4891" r="4891"/>
          <a:stretch>
            <a:fillRect/>
          </a:stretch>
        </p:blipFill>
        <p:spPr/>
      </p:pic>
    </p:spTree>
    <p:extLst>
      <p:ext uri="{BB962C8B-B14F-4D97-AF65-F5344CB8AC3E}">
        <p14:creationId xmlns:p14="http://schemas.microsoft.com/office/powerpoint/2010/main" val="29108664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C3F818-6729-C1E4-56D2-C52885277783}"/>
              </a:ext>
            </a:extLst>
          </p:cNvPr>
          <p:cNvSpPr>
            <a:spLocks noGrp="1"/>
          </p:cNvSpPr>
          <p:nvPr>
            <p:ph type="title"/>
          </p:nvPr>
        </p:nvSpPr>
        <p:spPr>
          <a:xfrm>
            <a:off x="1934817" y="1124712"/>
            <a:ext cx="9275727" cy="505305"/>
          </a:xfrm>
        </p:spPr>
        <p:txBody>
          <a:bodyPr/>
          <a:lstStyle/>
          <a:p>
            <a:r>
              <a:rPr lang="en-US" sz="2000" b="1" i="0" dirty="0">
                <a:solidFill>
                  <a:srgbClr val="000000"/>
                </a:solidFill>
                <a:effectLst/>
                <a:latin typeface="Helvetica Neue"/>
              </a:rPr>
              <a:t>What is the range of assets that a winning MP candidate should have?</a:t>
            </a:r>
            <a:endParaRPr lang="en-IN" sz="2000" dirty="0"/>
          </a:p>
        </p:txBody>
      </p:sp>
      <p:sp>
        <p:nvSpPr>
          <p:cNvPr id="4" name="Slide Number Placeholder 3">
            <a:extLst>
              <a:ext uri="{FF2B5EF4-FFF2-40B4-BE49-F238E27FC236}">
                <a16:creationId xmlns:a16="http://schemas.microsoft.com/office/drawing/2014/main" id="{8C28F3B6-2581-9C9E-173C-9CDD14435CBA}"/>
              </a:ext>
            </a:extLst>
          </p:cNvPr>
          <p:cNvSpPr>
            <a:spLocks noGrp="1"/>
          </p:cNvSpPr>
          <p:nvPr>
            <p:ph type="sldNum" sz="quarter" idx="11"/>
          </p:nvPr>
        </p:nvSpPr>
        <p:spPr>
          <a:xfrm>
            <a:off x="4303511" y="4403036"/>
            <a:ext cx="457200" cy="184150"/>
          </a:xfrm>
        </p:spPr>
        <p:txBody>
          <a:bodyPr/>
          <a:lstStyle/>
          <a:p>
            <a:fld id="{75DF2D63-3FF5-D547-96B9-BE9CCD1ABA58}" type="slidenum">
              <a:rPr lang="en-US" smtClean="0"/>
              <a:pPr/>
              <a:t>20</a:t>
            </a:fld>
            <a:endParaRPr lang="en-US" dirty="0"/>
          </a:p>
        </p:txBody>
      </p:sp>
      <p:sp>
        <p:nvSpPr>
          <p:cNvPr id="9" name="Content Placeholder 6">
            <a:extLst>
              <a:ext uri="{FF2B5EF4-FFF2-40B4-BE49-F238E27FC236}">
                <a16:creationId xmlns:a16="http://schemas.microsoft.com/office/drawing/2014/main" id="{B591D462-0FBD-969A-E68F-D76172C0F1BE}"/>
              </a:ext>
            </a:extLst>
          </p:cNvPr>
          <p:cNvSpPr txBox="1">
            <a:spLocks/>
          </p:cNvSpPr>
          <p:nvPr/>
        </p:nvSpPr>
        <p:spPr>
          <a:xfrm>
            <a:off x="6096000" y="2398643"/>
            <a:ext cx="4717774" cy="3559931"/>
          </a:xfrm>
          <a:prstGeom prst="rect">
            <a:avLst/>
          </a:prstGeom>
        </p:spPr>
        <p:txBody>
          <a:bodyPr vert="horz" lIns="0" tIns="0" rIns="0" bIns="0" rtlCol="0">
            <a:noAutofit/>
          </a:bodyPr>
          <a:lstStyle>
            <a:lvl1pPr marL="0" indent="0" algn="l" defTabSz="914400" rtl="0" eaLnBrk="1" latinLnBrk="0" hangingPunct="1">
              <a:lnSpc>
                <a:spcPct val="150000"/>
              </a:lnSpc>
              <a:spcBef>
                <a:spcPts val="1000"/>
              </a:spcBef>
              <a:buFont typeface="Arial" panose="020B0604020202020204" pitchFamily="34" charset="0"/>
              <a:buNone/>
              <a:defRPr sz="2000" b="0" i="0" kern="1200" cap="none" spc="0" baseline="0">
                <a:solidFill>
                  <a:schemeClr val="tx1"/>
                </a:solidFill>
                <a:latin typeface="+mn-lt"/>
                <a:ea typeface="+mn-ea"/>
                <a:cs typeface="+mn-cs"/>
              </a:defRPr>
            </a:lvl1pPr>
            <a:lvl2pPr marL="228600" indent="-228600" algn="l" defTabSz="914400" rtl="0" eaLnBrk="1" latinLnBrk="0" hangingPunct="1">
              <a:lnSpc>
                <a:spcPct val="90000"/>
              </a:lnSpc>
              <a:spcBef>
                <a:spcPts val="500"/>
              </a:spcBef>
              <a:buFont typeface="Arial" panose="020B0604020202020204" pitchFamily="34" charset="0"/>
              <a:buChar char="•"/>
              <a:defRPr sz="2000" b="0" i="0" kern="1200" spc="0" baseline="0">
                <a:solidFill>
                  <a:schemeClr val="tx1"/>
                </a:solidFill>
                <a:latin typeface="+mn-lt"/>
                <a:ea typeface="+mn-ea"/>
                <a:cs typeface="+mn-cs"/>
              </a:defRPr>
            </a:lvl2pPr>
            <a:lvl3pPr marL="457200" indent="-228600" algn="l" defTabSz="914400" rtl="0" eaLnBrk="1" latinLnBrk="0" hangingPunct="1">
              <a:lnSpc>
                <a:spcPct val="90000"/>
              </a:lnSpc>
              <a:spcBef>
                <a:spcPts val="500"/>
              </a:spcBef>
              <a:buFont typeface="Arial" panose="020B0604020202020204" pitchFamily="34" charset="0"/>
              <a:buChar char="•"/>
              <a:defRPr sz="1800" b="0" i="0" kern="1200" spc="0" baseline="0">
                <a:solidFill>
                  <a:schemeClr val="tx1"/>
                </a:solidFill>
                <a:latin typeface="+mn-lt"/>
                <a:ea typeface="+mn-ea"/>
                <a:cs typeface="+mn-cs"/>
              </a:defRPr>
            </a:lvl3pPr>
            <a:lvl4pPr marL="685800" indent="-228600" algn="l" defTabSz="914400" rtl="0" eaLnBrk="1" latinLnBrk="0" hangingPunct="1">
              <a:lnSpc>
                <a:spcPct val="90000"/>
              </a:lnSpc>
              <a:spcBef>
                <a:spcPts val="500"/>
              </a:spcBef>
              <a:buFont typeface="Arial" panose="020B0604020202020204" pitchFamily="34" charset="0"/>
              <a:buChar char="•"/>
              <a:defRPr sz="1600" b="0" i="0" kern="1200" spc="0" baseline="0">
                <a:solidFill>
                  <a:schemeClr val="tx1"/>
                </a:solidFill>
                <a:latin typeface="+mn-lt"/>
                <a:ea typeface="+mn-ea"/>
                <a:cs typeface="+mn-cs"/>
              </a:defRPr>
            </a:lvl4pPr>
            <a:lvl5pPr marL="1143000" indent="-228600" algn="l" defTabSz="914400" rtl="0" eaLnBrk="1" latinLnBrk="0" hangingPunct="1">
              <a:lnSpc>
                <a:spcPct val="90000"/>
              </a:lnSpc>
              <a:spcBef>
                <a:spcPts val="500"/>
              </a:spcBef>
              <a:buFont typeface="Arial" panose="020B0604020202020204" pitchFamily="34" charset="0"/>
              <a:buChar char="•"/>
              <a:defRPr sz="1400" b="0" i="0" kern="1200" spc="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2800" b="1" dirty="0">
                <a:latin typeface="Daytona Condensed Light (Body)"/>
              </a:rPr>
              <a:t>Observation:</a:t>
            </a:r>
          </a:p>
          <a:p>
            <a:pPr algn="ctr"/>
            <a:r>
              <a:rPr lang="en-US" sz="2400" b="1" dirty="0">
                <a:solidFill>
                  <a:srgbClr val="666666"/>
                </a:solidFill>
                <a:latin typeface="Daytona Condensed Light (Body)"/>
              </a:rPr>
              <a:t>Female Candidates must have Assets  of 215822134.8 &amp; Male Candidates must have 208038111.6</a:t>
            </a:r>
          </a:p>
          <a:p>
            <a:pPr algn="ctr"/>
            <a:endParaRPr lang="en-IN" sz="2400" b="1" dirty="0">
              <a:latin typeface="Daytona Condensed Light (Body)"/>
            </a:endParaRPr>
          </a:p>
        </p:txBody>
      </p:sp>
      <p:pic>
        <p:nvPicPr>
          <p:cNvPr id="7" name="Content Placeholder 6">
            <a:extLst>
              <a:ext uri="{FF2B5EF4-FFF2-40B4-BE49-F238E27FC236}">
                <a16:creationId xmlns:a16="http://schemas.microsoft.com/office/drawing/2014/main" id="{5A852277-E297-D0A7-4DD6-0281EA927B04}"/>
              </a:ext>
            </a:extLst>
          </p:cNvPr>
          <p:cNvPicPr>
            <a:picLocks noGrp="1" noChangeAspect="1"/>
          </p:cNvPicPr>
          <p:nvPr>
            <p:ph idx="1"/>
          </p:nvPr>
        </p:nvPicPr>
        <p:blipFill>
          <a:blip r:embed="rId2"/>
          <a:stretch>
            <a:fillRect/>
          </a:stretch>
        </p:blipFill>
        <p:spPr>
          <a:xfrm>
            <a:off x="1046922" y="2398643"/>
            <a:ext cx="4358327" cy="3670853"/>
          </a:xfrm>
        </p:spPr>
      </p:pic>
      <p:sp>
        <p:nvSpPr>
          <p:cNvPr id="12" name="Footer Placeholder 4">
            <a:extLst>
              <a:ext uri="{FF2B5EF4-FFF2-40B4-BE49-F238E27FC236}">
                <a16:creationId xmlns:a16="http://schemas.microsoft.com/office/drawing/2014/main" id="{5BC2DD51-2FAA-B2F7-56A3-6997E3084633}"/>
              </a:ext>
            </a:extLst>
          </p:cNvPr>
          <p:cNvSpPr>
            <a:spLocks noGrp="1"/>
          </p:cNvSpPr>
          <p:nvPr>
            <p:ph type="ftr" sz="quarter" idx="12"/>
          </p:nvPr>
        </p:nvSpPr>
        <p:spPr>
          <a:xfrm rot="16200000">
            <a:off x="-242952" y="1451496"/>
            <a:ext cx="1784352" cy="189457"/>
          </a:xfrm>
        </p:spPr>
        <p:txBody>
          <a:bodyPr/>
          <a:lstStyle/>
          <a:p>
            <a:r>
              <a:rPr lang="en-US" dirty="0"/>
              <a:t>Indian Election2019</a:t>
            </a:r>
          </a:p>
        </p:txBody>
      </p:sp>
    </p:spTree>
    <p:extLst>
      <p:ext uri="{BB962C8B-B14F-4D97-AF65-F5344CB8AC3E}">
        <p14:creationId xmlns:p14="http://schemas.microsoft.com/office/powerpoint/2010/main" val="2152530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C3F818-6729-C1E4-56D2-C52885277783}"/>
              </a:ext>
            </a:extLst>
          </p:cNvPr>
          <p:cNvSpPr>
            <a:spLocks noGrp="1"/>
          </p:cNvSpPr>
          <p:nvPr>
            <p:ph type="title"/>
          </p:nvPr>
        </p:nvSpPr>
        <p:spPr>
          <a:xfrm>
            <a:off x="1815548" y="746368"/>
            <a:ext cx="9275727" cy="505305"/>
          </a:xfrm>
        </p:spPr>
        <p:txBody>
          <a:bodyPr/>
          <a:lstStyle/>
          <a:p>
            <a:br>
              <a:rPr lang="en-US" sz="2000" b="1" i="0" dirty="0">
                <a:solidFill>
                  <a:srgbClr val="000000"/>
                </a:solidFill>
                <a:effectLst/>
                <a:latin typeface="Helvetica Neue"/>
              </a:rPr>
            </a:br>
            <a:r>
              <a:rPr lang="en-US" sz="2000" b="1" i="0" dirty="0">
                <a:solidFill>
                  <a:srgbClr val="000000"/>
                </a:solidFill>
                <a:effectLst/>
                <a:latin typeface="Helvetica Neue"/>
              </a:rPr>
              <a:t>What is the range of liabilities that a winning MP candidate should have?</a:t>
            </a:r>
            <a:endParaRPr lang="en-IN" sz="2000" dirty="0"/>
          </a:p>
        </p:txBody>
      </p:sp>
      <p:sp>
        <p:nvSpPr>
          <p:cNvPr id="4" name="Slide Number Placeholder 3">
            <a:extLst>
              <a:ext uri="{FF2B5EF4-FFF2-40B4-BE49-F238E27FC236}">
                <a16:creationId xmlns:a16="http://schemas.microsoft.com/office/drawing/2014/main" id="{8C28F3B6-2581-9C9E-173C-9CDD14435CBA}"/>
              </a:ext>
            </a:extLst>
          </p:cNvPr>
          <p:cNvSpPr>
            <a:spLocks noGrp="1"/>
          </p:cNvSpPr>
          <p:nvPr>
            <p:ph type="sldNum" sz="quarter" idx="11"/>
          </p:nvPr>
        </p:nvSpPr>
        <p:spPr>
          <a:xfrm>
            <a:off x="4303511" y="4403036"/>
            <a:ext cx="457200" cy="184150"/>
          </a:xfrm>
        </p:spPr>
        <p:txBody>
          <a:bodyPr/>
          <a:lstStyle/>
          <a:p>
            <a:fld id="{75DF2D63-3FF5-D547-96B9-BE9CCD1ABA58}" type="slidenum">
              <a:rPr lang="en-US" smtClean="0"/>
              <a:pPr/>
              <a:t>21</a:t>
            </a:fld>
            <a:endParaRPr lang="en-US" dirty="0"/>
          </a:p>
        </p:txBody>
      </p:sp>
      <p:sp>
        <p:nvSpPr>
          <p:cNvPr id="9" name="Content Placeholder 6">
            <a:extLst>
              <a:ext uri="{FF2B5EF4-FFF2-40B4-BE49-F238E27FC236}">
                <a16:creationId xmlns:a16="http://schemas.microsoft.com/office/drawing/2014/main" id="{B591D462-0FBD-969A-E68F-D76172C0F1BE}"/>
              </a:ext>
            </a:extLst>
          </p:cNvPr>
          <p:cNvSpPr txBox="1">
            <a:spLocks/>
          </p:cNvSpPr>
          <p:nvPr/>
        </p:nvSpPr>
        <p:spPr>
          <a:xfrm>
            <a:off x="6096001" y="2173357"/>
            <a:ext cx="4717774" cy="3559931"/>
          </a:xfrm>
          <a:prstGeom prst="rect">
            <a:avLst/>
          </a:prstGeom>
        </p:spPr>
        <p:txBody>
          <a:bodyPr vert="horz" lIns="0" tIns="0" rIns="0" bIns="0" rtlCol="0">
            <a:noAutofit/>
          </a:bodyPr>
          <a:lstStyle>
            <a:lvl1pPr marL="0" indent="0" algn="l" defTabSz="914400" rtl="0" eaLnBrk="1" latinLnBrk="0" hangingPunct="1">
              <a:lnSpc>
                <a:spcPct val="150000"/>
              </a:lnSpc>
              <a:spcBef>
                <a:spcPts val="1000"/>
              </a:spcBef>
              <a:buFont typeface="Arial" panose="020B0604020202020204" pitchFamily="34" charset="0"/>
              <a:buNone/>
              <a:defRPr sz="2000" b="0" i="0" kern="1200" cap="none" spc="0" baseline="0">
                <a:solidFill>
                  <a:schemeClr val="tx1"/>
                </a:solidFill>
                <a:latin typeface="+mn-lt"/>
                <a:ea typeface="+mn-ea"/>
                <a:cs typeface="+mn-cs"/>
              </a:defRPr>
            </a:lvl1pPr>
            <a:lvl2pPr marL="228600" indent="-228600" algn="l" defTabSz="914400" rtl="0" eaLnBrk="1" latinLnBrk="0" hangingPunct="1">
              <a:lnSpc>
                <a:spcPct val="90000"/>
              </a:lnSpc>
              <a:spcBef>
                <a:spcPts val="500"/>
              </a:spcBef>
              <a:buFont typeface="Arial" panose="020B0604020202020204" pitchFamily="34" charset="0"/>
              <a:buChar char="•"/>
              <a:defRPr sz="2000" b="0" i="0" kern="1200" spc="0" baseline="0">
                <a:solidFill>
                  <a:schemeClr val="tx1"/>
                </a:solidFill>
                <a:latin typeface="+mn-lt"/>
                <a:ea typeface="+mn-ea"/>
                <a:cs typeface="+mn-cs"/>
              </a:defRPr>
            </a:lvl2pPr>
            <a:lvl3pPr marL="457200" indent="-228600" algn="l" defTabSz="914400" rtl="0" eaLnBrk="1" latinLnBrk="0" hangingPunct="1">
              <a:lnSpc>
                <a:spcPct val="90000"/>
              </a:lnSpc>
              <a:spcBef>
                <a:spcPts val="500"/>
              </a:spcBef>
              <a:buFont typeface="Arial" panose="020B0604020202020204" pitchFamily="34" charset="0"/>
              <a:buChar char="•"/>
              <a:defRPr sz="1800" b="0" i="0" kern="1200" spc="0" baseline="0">
                <a:solidFill>
                  <a:schemeClr val="tx1"/>
                </a:solidFill>
                <a:latin typeface="+mn-lt"/>
                <a:ea typeface="+mn-ea"/>
                <a:cs typeface="+mn-cs"/>
              </a:defRPr>
            </a:lvl3pPr>
            <a:lvl4pPr marL="685800" indent="-228600" algn="l" defTabSz="914400" rtl="0" eaLnBrk="1" latinLnBrk="0" hangingPunct="1">
              <a:lnSpc>
                <a:spcPct val="90000"/>
              </a:lnSpc>
              <a:spcBef>
                <a:spcPts val="500"/>
              </a:spcBef>
              <a:buFont typeface="Arial" panose="020B0604020202020204" pitchFamily="34" charset="0"/>
              <a:buChar char="•"/>
              <a:defRPr sz="1600" b="0" i="0" kern="1200" spc="0" baseline="0">
                <a:solidFill>
                  <a:schemeClr val="tx1"/>
                </a:solidFill>
                <a:latin typeface="+mn-lt"/>
                <a:ea typeface="+mn-ea"/>
                <a:cs typeface="+mn-cs"/>
              </a:defRPr>
            </a:lvl4pPr>
            <a:lvl5pPr marL="1143000" indent="-228600" algn="l" defTabSz="914400" rtl="0" eaLnBrk="1" latinLnBrk="0" hangingPunct="1">
              <a:lnSpc>
                <a:spcPct val="90000"/>
              </a:lnSpc>
              <a:spcBef>
                <a:spcPts val="500"/>
              </a:spcBef>
              <a:buFont typeface="Arial" panose="020B0604020202020204" pitchFamily="34" charset="0"/>
              <a:buChar char="•"/>
              <a:defRPr sz="1400" b="0" i="0" kern="1200" spc="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2800" b="1" dirty="0">
                <a:latin typeface="Daytona Condensed Light (Body)"/>
              </a:rPr>
              <a:t>Observation:</a:t>
            </a:r>
          </a:p>
          <a:p>
            <a:pPr algn="ctr"/>
            <a:r>
              <a:rPr lang="en-US" sz="2800" b="1" dirty="0">
                <a:solidFill>
                  <a:srgbClr val="666666"/>
                </a:solidFill>
                <a:latin typeface="Daytona Condensed Light (Body)"/>
              </a:rPr>
              <a:t>Female Candidates must have liabilities of 4.103837e+07 &amp; Male Candidates must have 3.51189e+07 </a:t>
            </a:r>
          </a:p>
        </p:txBody>
      </p:sp>
      <p:pic>
        <p:nvPicPr>
          <p:cNvPr id="7" name="Content Placeholder 6">
            <a:extLst>
              <a:ext uri="{FF2B5EF4-FFF2-40B4-BE49-F238E27FC236}">
                <a16:creationId xmlns:a16="http://schemas.microsoft.com/office/drawing/2014/main" id="{14E263F7-4730-431A-868D-083C693EA95F}"/>
              </a:ext>
            </a:extLst>
          </p:cNvPr>
          <p:cNvPicPr>
            <a:picLocks noGrp="1" noChangeAspect="1"/>
          </p:cNvPicPr>
          <p:nvPr>
            <p:ph idx="1"/>
          </p:nvPr>
        </p:nvPicPr>
        <p:blipFill>
          <a:blip r:embed="rId2"/>
          <a:stretch>
            <a:fillRect/>
          </a:stretch>
        </p:blipFill>
        <p:spPr>
          <a:xfrm>
            <a:off x="1378225" y="2319130"/>
            <a:ext cx="4081671" cy="3559931"/>
          </a:xfrm>
        </p:spPr>
      </p:pic>
      <p:sp>
        <p:nvSpPr>
          <p:cNvPr id="10" name="Footer Placeholder 4">
            <a:extLst>
              <a:ext uri="{FF2B5EF4-FFF2-40B4-BE49-F238E27FC236}">
                <a16:creationId xmlns:a16="http://schemas.microsoft.com/office/drawing/2014/main" id="{B804F2AA-4154-F647-885D-1EEA3D820BF6}"/>
              </a:ext>
            </a:extLst>
          </p:cNvPr>
          <p:cNvSpPr>
            <a:spLocks noGrp="1"/>
          </p:cNvSpPr>
          <p:nvPr>
            <p:ph type="ftr" sz="quarter" idx="12"/>
          </p:nvPr>
        </p:nvSpPr>
        <p:spPr>
          <a:xfrm rot="16200000">
            <a:off x="-242952" y="1451496"/>
            <a:ext cx="1784352" cy="189457"/>
          </a:xfrm>
        </p:spPr>
        <p:txBody>
          <a:bodyPr/>
          <a:lstStyle/>
          <a:p>
            <a:r>
              <a:rPr lang="en-US" dirty="0"/>
              <a:t>Indian Election2019</a:t>
            </a:r>
          </a:p>
        </p:txBody>
      </p:sp>
    </p:spTree>
    <p:extLst>
      <p:ext uri="{BB962C8B-B14F-4D97-AF65-F5344CB8AC3E}">
        <p14:creationId xmlns:p14="http://schemas.microsoft.com/office/powerpoint/2010/main" val="3211042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C3F818-6729-C1E4-56D2-C52885277783}"/>
              </a:ext>
            </a:extLst>
          </p:cNvPr>
          <p:cNvSpPr>
            <a:spLocks noGrp="1"/>
          </p:cNvSpPr>
          <p:nvPr>
            <p:ph type="title"/>
          </p:nvPr>
        </p:nvSpPr>
        <p:spPr>
          <a:xfrm>
            <a:off x="1934817" y="1124712"/>
            <a:ext cx="9275727" cy="505305"/>
          </a:xfrm>
        </p:spPr>
        <p:txBody>
          <a:bodyPr/>
          <a:lstStyle/>
          <a:p>
            <a:r>
              <a:rPr lang="en-US" sz="2000" b="1" i="0" dirty="0">
                <a:solidFill>
                  <a:srgbClr val="000000"/>
                </a:solidFill>
                <a:effectLst/>
                <a:latin typeface="Helvetica Neue"/>
              </a:rPr>
              <a:t>Which are th</a:t>
            </a:r>
            <a:r>
              <a:rPr lang="en-US" sz="2000" b="1" dirty="0">
                <a:solidFill>
                  <a:srgbClr val="000000"/>
                </a:solidFill>
                <a:latin typeface="Helvetica Neue"/>
              </a:rPr>
              <a:t>e states with High voter turn outs?</a:t>
            </a:r>
            <a:endParaRPr lang="en-IN" sz="1100" dirty="0"/>
          </a:p>
        </p:txBody>
      </p:sp>
      <p:sp>
        <p:nvSpPr>
          <p:cNvPr id="4" name="Slide Number Placeholder 3">
            <a:extLst>
              <a:ext uri="{FF2B5EF4-FFF2-40B4-BE49-F238E27FC236}">
                <a16:creationId xmlns:a16="http://schemas.microsoft.com/office/drawing/2014/main" id="{8C28F3B6-2581-9C9E-173C-9CDD14435CBA}"/>
              </a:ext>
            </a:extLst>
          </p:cNvPr>
          <p:cNvSpPr>
            <a:spLocks noGrp="1"/>
          </p:cNvSpPr>
          <p:nvPr>
            <p:ph type="sldNum" sz="quarter" idx="11"/>
          </p:nvPr>
        </p:nvSpPr>
        <p:spPr>
          <a:xfrm>
            <a:off x="4303511" y="4403036"/>
            <a:ext cx="457200" cy="184150"/>
          </a:xfrm>
        </p:spPr>
        <p:txBody>
          <a:bodyPr/>
          <a:lstStyle/>
          <a:p>
            <a:fld id="{75DF2D63-3FF5-D547-96B9-BE9CCD1ABA58}" type="slidenum">
              <a:rPr lang="en-US" smtClean="0"/>
              <a:pPr/>
              <a:t>22</a:t>
            </a:fld>
            <a:endParaRPr lang="en-US" dirty="0"/>
          </a:p>
        </p:txBody>
      </p:sp>
      <p:sp>
        <p:nvSpPr>
          <p:cNvPr id="9" name="Content Placeholder 6">
            <a:extLst>
              <a:ext uri="{FF2B5EF4-FFF2-40B4-BE49-F238E27FC236}">
                <a16:creationId xmlns:a16="http://schemas.microsoft.com/office/drawing/2014/main" id="{B591D462-0FBD-969A-E68F-D76172C0F1BE}"/>
              </a:ext>
            </a:extLst>
          </p:cNvPr>
          <p:cNvSpPr txBox="1">
            <a:spLocks/>
          </p:cNvSpPr>
          <p:nvPr/>
        </p:nvSpPr>
        <p:spPr>
          <a:xfrm>
            <a:off x="7262191" y="2173357"/>
            <a:ext cx="4717774" cy="3559931"/>
          </a:xfrm>
          <a:prstGeom prst="rect">
            <a:avLst/>
          </a:prstGeom>
        </p:spPr>
        <p:txBody>
          <a:bodyPr vert="horz" lIns="0" tIns="0" rIns="0" bIns="0" rtlCol="0">
            <a:noAutofit/>
          </a:bodyPr>
          <a:lstStyle>
            <a:lvl1pPr marL="0" indent="0" algn="l" defTabSz="914400" rtl="0" eaLnBrk="1" latinLnBrk="0" hangingPunct="1">
              <a:lnSpc>
                <a:spcPct val="150000"/>
              </a:lnSpc>
              <a:spcBef>
                <a:spcPts val="1000"/>
              </a:spcBef>
              <a:buFont typeface="Arial" panose="020B0604020202020204" pitchFamily="34" charset="0"/>
              <a:buNone/>
              <a:defRPr sz="2000" b="0" i="0" kern="1200" cap="none" spc="0" baseline="0">
                <a:solidFill>
                  <a:schemeClr val="tx1"/>
                </a:solidFill>
                <a:latin typeface="+mn-lt"/>
                <a:ea typeface="+mn-ea"/>
                <a:cs typeface="+mn-cs"/>
              </a:defRPr>
            </a:lvl1pPr>
            <a:lvl2pPr marL="228600" indent="-228600" algn="l" defTabSz="914400" rtl="0" eaLnBrk="1" latinLnBrk="0" hangingPunct="1">
              <a:lnSpc>
                <a:spcPct val="90000"/>
              </a:lnSpc>
              <a:spcBef>
                <a:spcPts val="500"/>
              </a:spcBef>
              <a:buFont typeface="Arial" panose="020B0604020202020204" pitchFamily="34" charset="0"/>
              <a:buChar char="•"/>
              <a:defRPr sz="2000" b="0" i="0" kern="1200" spc="0" baseline="0">
                <a:solidFill>
                  <a:schemeClr val="tx1"/>
                </a:solidFill>
                <a:latin typeface="+mn-lt"/>
                <a:ea typeface="+mn-ea"/>
                <a:cs typeface="+mn-cs"/>
              </a:defRPr>
            </a:lvl2pPr>
            <a:lvl3pPr marL="457200" indent="-228600" algn="l" defTabSz="914400" rtl="0" eaLnBrk="1" latinLnBrk="0" hangingPunct="1">
              <a:lnSpc>
                <a:spcPct val="90000"/>
              </a:lnSpc>
              <a:spcBef>
                <a:spcPts val="500"/>
              </a:spcBef>
              <a:buFont typeface="Arial" panose="020B0604020202020204" pitchFamily="34" charset="0"/>
              <a:buChar char="•"/>
              <a:defRPr sz="1800" b="0" i="0" kern="1200" spc="0" baseline="0">
                <a:solidFill>
                  <a:schemeClr val="tx1"/>
                </a:solidFill>
                <a:latin typeface="+mn-lt"/>
                <a:ea typeface="+mn-ea"/>
                <a:cs typeface="+mn-cs"/>
              </a:defRPr>
            </a:lvl3pPr>
            <a:lvl4pPr marL="685800" indent="-228600" algn="l" defTabSz="914400" rtl="0" eaLnBrk="1" latinLnBrk="0" hangingPunct="1">
              <a:lnSpc>
                <a:spcPct val="90000"/>
              </a:lnSpc>
              <a:spcBef>
                <a:spcPts val="500"/>
              </a:spcBef>
              <a:buFont typeface="Arial" panose="020B0604020202020204" pitchFamily="34" charset="0"/>
              <a:buChar char="•"/>
              <a:defRPr sz="1600" b="0" i="0" kern="1200" spc="0" baseline="0">
                <a:solidFill>
                  <a:schemeClr val="tx1"/>
                </a:solidFill>
                <a:latin typeface="+mn-lt"/>
                <a:ea typeface="+mn-ea"/>
                <a:cs typeface="+mn-cs"/>
              </a:defRPr>
            </a:lvl4pPr>
            <a:lvl5pPr marL="1143000" indent="-228600" algn="l" defTabSz="914400" rtl="0" eaLnBrk="1" latinLnBrk="0" hangingPunct="1">
              <a:lnSpc>
                <a:spcPct val="90000"/>
              </a:lnSpc>
              <a:spcBef>
                <a:spcPts val="500"/>
              </a:spcBef>
              <a:buFont typeface="Arial" panose="020B0604020202020204" pitchFamily="34" charset="0"/>
              <a:buChar char="•"/>
              <a:defRPr sz="1400" b="0" i="0" kern="1200" spc="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2800" b="1" dirty="0">
                <a:latin typeface="Daytona Condensed Light (Body)"/>
              </a:rPr>
              <a:t>Observation:</a:t>
            </a:r>
          </a:p>
          <a:p>
            <a:pPr algn="ctr"/>
            <a:r>
              <a:rPr lang="en-US" sz="2400" b="1" dirty="0">
                <a:solidFill>
                  <a:srgbClr val="666666"/>
                </a:solidFill>
                <a:latin typeface="Daytona Condensed Light (Body)"/>
              </a:rPr>
              <a:t>Top 10 states with Higher voter turnouts are Kerala, Madhya Pradesh, Himachal Pradesh, Karnataka, Assam ,Tamil Nadu , Andhra Pradesh, Gujrat.</a:t>
            </a:r>
            <a:endParaRPr lang="en-IN" sz="2400" b="1" dirty="0">
              <a:latin typeface="Daytona Condensed Light (Body)"/>
            </a:endParaRPr>
          </a:p>
        </p:txBody>
      </p:sp>
      <p:pic>
        <p:nvPicPr>
          <p:cNvPr id="7" name="Content Placeholder 6">
            <a:extLst>
              <a:ext uri="{FF2B5EF4-FFF2-40B4-BE49-F238E27FC236}">
                <a16:creationId xmlns:a16="http://schemas.microsoft.com/office/drawing/2014/main" id="{4810EA14-99AA-1EC8-FAFC-A3AEFC5C0A31}"/>
              </a:ext>
            </a:extLst>
          </p:cNvPr>
          <p:cNvPicPr>
            <a:picLocks noGrp="1" noChangeAspect="1"/>
          </p:cNvPicPr>
          <p:nvPr>
            <p:ph idx="1"/>
          </p:nvPr>
        </p:nvPicPr>
        <p:blipFill>
          <a:blip r:embed="rId2"/>
          <a:stretch>
            <a:fillRect/>
          </a:stretch>
        </p:blipFill>
        <p:spPr>
          <a:xfrm>
            <a:off x="744185" y="2266123"/>
            <a:ext cx="6518006" cy="4253947"/>
          </a:xfrm>
        </p:spPr>
      </p:pic>
      <p:sp>
        <p:nvSpPr>
          <p:cNvPr id="10" name="Footer Placeholder 4">
            <a:extLst>
              <a:ext uri="{FF2B5EF4-FFF2-40B4-BE49-F238E27FC236}">
                <a16:creationId xmlns:a16="http://schemas.microsoft.com/office/drawing/2014/main" id="{78CCD3DD-6717-F77F-9CE3-BC334F30C1BA}"/>
              </a:ext>
            </a:extLst>
          </p:cNvPr>
          <p:cNvSpPr>
            <a:spLocks noGrp="1"/>
          </p:cNvSpPr>
          <p:nvPr>
            <p:ph type="ftr" sz="quarter" idx="12"/>
          </p:nvPr>
        </p:nvSpPr>
        <p:spPr>
          <a:xfrm rot="16200000">
            <a:off x="-242952" y="1451496"/>
            <a:ext cx="1784352" cy="189457"/>
          </a:xfrm>
        </p:spPr>
        <p:txBody>
          <a:bodyPr/>
          <a:lstStyle/>
          <a:p>
            <a:r>
              <a:rPr lang="en-US" dirty="0"/>
              <a:t>Indian Election2019</a:t>
            </a:r>
          </a:p>
        </p:txBody>
      </p:sp>
    </p:spTree>
    <p:extLst>
      <p:ext uri="{BB962C8B-B14F-4D97-AF65-F5344CB8AC3E}">
        <p14:creationId xmlns:p14="http://schemas.microsoft.com/office/powerpoint/2010/main" val="28347230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C3F818-6729-C1E4-56D2-C52885277783}"/>
              </a:ext>
            </a:extLst>
          </p:cNvPr>
          <p:cNvSpPr>
            <a:spLocks noGrp="1"/>
          </p:cNvSpPr>
          <p:nvPr>
            <p:ph type="title"/>
          </p:nvPr>
        </p:nvSpPr>
        <p:spPr>
          <a:xfrm>
            <a:off x="1934817" y="1124712"/>
            <a:ext cx="9275727" cy="505305"/>
          </a:xfrm>
        </p:spPr>
        <p:txBody>
          <a:bodyPr/>
          <a:lstStyle/>
          <a:p>
            <a:r>
              <a:rPr lang="en-US" sz="2000" b="1" i="0" dirty="0">
                <a:solidFill>
                  <a:srgbClr val="000000"/>
                </a:solidFill>
                <a:effectLst/>
                <a:latin typeface="Helvetica Neue"/>
              </a:rPr>
              <a:t>Which are th</a:t>
            </a:r>
            <a:r>
              <a:rPr lang="en-US" sz="2000" b="1" dirty="0">
                <a:solidFill>
                  <a:srgbClr val="000000"/>
                </a:solidFill>
                <a:latin typeface="Helvetica Neue"/>
              </a:rPr>
              <a:t>e states with low voter turn outs</a:t>
            </a:r>
            <a:r>
              <a:rPr lang="en-US" sz="1100" b="1" dirty="0">
                <a:solidFill>
                  <a:srgbClr val="000000"/>
                </a:solidFill>
                <a:latin typeface="Helvetica Neue"/>
              </a:rPr>
              <a:t>?</a:t>
            </a:r>
            <a:endParaRPr lang="en-IN" sz="1100" dirty="0"/>
          </a:p>
        </p:txBody>
      </p:sp>
      <p:sp>
        <p:nvSpPr>
          <p:cNvPr id="4" name="Slide Number Placeholder 3">
            <a:extLst>
              <a:ext uri="{FF2B5EF4-FFF2-40B4-BE49-F238E27FC236}">
                <a16:creationId xmlns:a16="http://schemas.microsoft.com/office/drawing/2014/main" id="{8C28F3B6-2581-9C9E-173C-9CDD14435CBA}"/>
              </a:ext>
            </a:extLst>
          </p:cNvPr>
          <p:cNvSpPr>
            <a:spLocks noGrp="1"/>
          </p:cNvSpPr>
          <p:nvPr>
            <p:ph type="sldNum" sz="quarter" idx="11"/>
          </p:nvPr>
        </p:nvSpPr>
        <p:spPr>
          <a:xfrm>
            <a:off x="4303511" y="4403036"/>
            <a:ext cx="457200" cy="184150"/>
          </a:xfrm>
        </p:spPr>
        <p:txBody>
          <a:bodyPr/>
          <a:lstStyle/>
          <a:p>
            <a:fld id="{75DF2D63-3FF5-D547-96B9-BE9CCD1ABA58}" type="slidenum">
              <a:rPr lang="en-US" smtClean="0"/>
              <a:pPr/>
              <a:t>23</a:t>
            </a:fld>
            <a:endParaRPr lang="en-US" dirty="0"/>
          </a:p>
        </p:txBody>
      </p:sp>
      <p:sp>
        <p:nvSpPr>
          <p:cNvPr id="9" name="Content Placeholder 6">
            <a:extLst>
              <a:ext uri="{FF2B5EF4-FFF2-40B4-BE49-F238E27FC236}">
                <a16:creationId xmlns:a16="http://schemas.microsoft.com/office/drawing/2014/main" id="{B591D462-0FBD-969A-E68F-D76172C0F1BE}"/>
              </a:ext>
            </a:extLst>
          </p:cNvPr>
          <p:cNvSpPr txBox="1">
            <a:spLocks/>
          </p:cNvSpPr>
          <p:nvPr/>
        </p:nvSpPr>
        <p:spPr>
          <a:xfrm>
            <a:off x="6096000" y="2279375"/>
            <a:ext cx="4717775" cy="3559931"/>
          </a:xfrm>
          <a:prstGeom prst="rect">
            <a:avLst/>
          </a:prstGeom>
        </p:spPr>
        <p:txBody>
          <a:bodyPr vert="horz" lIns="0" tIns="0" rIns="0" bIns="0" rtlCol="0">
            <a:noAutofit/>
          </a:bodyPr>
          <a:lstStyle>
            <a:lvl1pPr marL="0" indent="0" algn="l" defTabSz="914400" rtl="0" eaLnBrk="1" latinLnBrk="0" hangingPunct="1">
              <a:lnSpc>
                <a:spcPct val="150000"/>
              </a:lnSpc>
              <a:spcBef>
                <a:spcPts val="1000"/>
              </a:spcBef>
              <a:buFont typeface="Arial" panose="020B0604020202020204" pitchFamily="34" charset="0"/>
              <a:buNone/>
              <a:defRPr sz="2000" b="0" i="0" kern="1200" cap="none" spc="0" baseline="0">
                <a:solidFill>
                  <a:schemeClr val="tx1"/>
                </a:solidFill>
                <a:latin typeface="+mn-lt"/>
                <a:ea typeface="+mn-ea"/>
                <a:cs typeface="+mn-cs"/>
              </a:defRPr>
            </a:lvl1pPr>
            <a:lvl2pPr marL="228600" indent="-228600" algn="l" defTabSz="914400" rtl="0" eaLnBrk="1" latinLnBrk="0" hangingPunct="1">
              <a:lnSpc>
                <a:spcPct val="90000"/>
              </a:lnSpc>
              <a:spcBef>
                <a:spcPts val="500"/>
              </a:spcBef>
              <a:buFont typeface="Arial" panose="020B0604020202020204" pitchFamily="34" charset="0"/>
              <a:buChar char="•"/>
              <a:defRPr sz="2000" b="0" i="0" kern="1200" spc="0" baseline="0">
                <a:solidFill>
                  <a:schemeClr val="tx1"/>
                </a:solidFill>
                <a:latin typeface="+mn-lt"/>
                <a:ea typeface="+mn-ea"/>
                <a:cs typeface="+mn-cs"/>
              </a:defRPr>
            </a:lvl2pPr>
            <a:lvl3pPr marL="457200" indent="-228600" algn="l" defTabSz="914400" rtl="0" eaLnBrk="1" latinLnBrk="0" hangingPunct="1">
              <a:lnSpc>
                <a:spcPct val="90000"/>
              </a:lnSpc>
              <a:spcBef>
                <a:spcPts val="500"/>
              </a:spcBef>
              <a:buFont typeface="Arial" panose="020B0604020202020204" pitchFamily="34" charset="0"/>
              <a:buChar char="•"/>
              <a:defRPr sz="1800" b="0" i="0" kern="1200" spc="0" baseline="0">
                <a:solidFill>
                  <a:schemeClr val="tx1"/>
                </a:solidFill>
                <a:latin typeface="+mn-lt"/>
                <a:ea typeface="+mn-ea"/>
                <a:cs typeface="+mn-cs"/>
              </a:defRPr>
            </a:lvl3pPr>
            <a:lvl4pPr marL="685800" indent="-228600" algn="l" defTabSz="914400" rtl="0" eaLnBrk="1" latinLnBrk="0" hangingPunct="1">
              <a:lnSpc>
                <a:spcPct val="90000"/>
              </a:lnSpc>
              <a:spcBef>
                <a:spcPts val="500"/>
              </a:spcBef>
              <a:buFont typeface="Arial" panose="020B0604020202020204" pitchFamily="34" charset="0"/>
              <a:buChar char="•"/>
              <a:defRPr sz="1600" b="0" i="0" kern="1200" spc="0" baseline="0">
                <a:solidFill>
                  <a:schemeClr val="tx1"/>
                </a:solidFill>
                <a:latin typeface="+mn-lt"/>
                <a:ea typeface="+mn-ea"/>
                <a:cs typeface="+mn-cs"/>
              </a:defRPr>
            </a:lvl4pPr>
            <a:lvl5pPr marL="1143000" indent="-228600" algn="l" defTabSz="914400" rtl="0" eaLnBrk="1" latinLnBrk="0" hangingPunct="1">
              <a:lnSpc>
                <a:spcPct val="90000"/>
              </a:lnSpc>
              <a:spcBef>
                <a:spcPts val="500"/>
              </a:spcBef>
              <a:buFont typeface="Arial" panose="020B0604020202020204" pitchFamily="34" charset="0"/>
              <a:buChar char="•"/>
              <a:defRPr sz="1400" b="0" i="0" kern="1200" spc="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2800" b="1" dirty="0">
                <a:latin typeface="Daytona Condensed Light (Body)"/>
              </a:rPr>
              <a:t>Observation:</a:t>
            </a:r>
          </a:p>
          <a:p>
            <a:pPr algn="ctr"/>
            <a:r>
              <a:rPr lang="en-US" sz="2400" b="1" dirty="0">
                <a:solidFill>
                  <a:srgbClr val="666666"/>
                </a:solidFill>
                <a:latin typeface="Daytona Condensed Light (Body)"/>
              </a:rPr>
              <a:t>The States with lower voter turnouts are Jammu &amp; Kashmir , Maharashtra, Telangana, Bihar</a:t>
            </a:r>
            <a:endParaRPr lang="en-IN" sz="2400" b="1" dirty="0">
              <a:latin typeface="Daytona Condensed Light (Body)"/>
            </a:endParaRPr>
          </a:p>
        </p:txBody>
      </p:sp>
      <p:pic>
        <p:nvPicPr>
          <p:cNvPr id="7" name="Content Placeholder 6">
            <a:extLst>
              <a:ext uri="{FF2B5EF4-FFF2-40B4-BE49-F238E27FC236}">
                <a16:creationId xmlns:a16="http://schemas.microsoft.com/office/drawing/2014/main" id="{86FF27B3-263D-7368-6E03-A2788CC32B8B}"/>
              </a:ext>
            </a:extLst>
          </p:cNvPr>
          <p:cNvPicPr>
            <a:picLocks noGrp="1" noChangeAspect="1"/>
          </p:cNvPicPr>
          <p:nvPr>
            <p:ph idx="1"/>
          </p:nvPr>
        </p:nvPicPr>
        <p:blipFill>
          <a:blip r:embed="rId2"/>
          <a:stretch>
            <a:fillRect/>
          </a:stretch>
        </p:blipFill>
        <p:spPr>
          <a:xfrm>
            <a:off x="890430" y="2279375"/>
            <a:ext cx="4967031" cy="3922641"/>
          </a:xfrm>
        </p:spPr>
      </p:pic>
      <p:sp>
        <p:nvSpPr>
          <p:cNvPr id="12" name="Footer Placeholder 4">
            <a:extLst>
              <a:ext uri="{FF2B5EF4-FFF2-40B4-BE49-F238E27FC236}">
                <a16:creationId xmlns:a16="http://schemas.microsoft.com/office/drawing/2014/main" id="{B835CAB5-0BC4-EBE9-FBC8-5D128A078416}"/>
              </a:ext>
            </a:extLst>
          </p:cNvPr>
          <p:cNvSpPr>
            <a:spLocks noGrp="1"/>
          </p:cNvSpPr>
          <p:nvPr>
            <p:ph type="ftr" sz="quarter" idx="12"/>
          </p:nvPr>
        </p:nvSpPr>
        <p:spPr>
          <a:xfrm rot="16200000">
            <a:off x="-242952" y="1451496"/>
            <a:ext cx="1784352" cy="189457"/>
          </a:xfrm>
        </p:spPr>
        <p:txBody>
          <a:bodyPr/>
          <a:lstStyle/>
          <a:p>
            <a:r>
              <a:rPr lang="en-US" dirty="0"/>
              <a:t>Indian Election2019</a:t>
            </a:r>
          </a:p>
        </p:txBody>
      </p:sp>
    </p:spTree>
    <p:extLst>
      <p:ext uri="{BB962C8B-B14F-4D97-AF65-F5344CB8AC3E}">
        <p14:creationId xmlns:p14="http://schemas.microsoft.com/office/powerpoint/2010/main" val="10122221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C28F3B6-2581-9C9E-173C-9CDD14435CBA}"/>
              </a:ext>
            </a:extLst>
          </p:cNvPr>
          <p:cNvSpPr>
            <a:spLocks noGrp="1"/>
          </p:cNvSpPr>
          <p:nvPr>
            <p:ph type="sldNum" sz="quarter" idx="11"/>
          </p:nvPr>
        </p:nvSpPr>
        <p:spPr>
          <a:xfrm>
            <a:off x="4303511" y="4403036"/>
            <a:ext cx="457200" cy="184150"/>
          </a:xfrm>
        </p:spPr>
        <p:txBody>
          <a:bodyPr/>
          <a:lstStyle/>
          <a:p>
            <a:fld id="{75DF2D63-3FF5-D547-96B9-BE9CCD1ABA58}" type="slidenum">
              <a:rPr lang="en-US" smtClean="0"/>
              <a:pPr/>
              <a:t>24</a:t>
            </a:fld>
            <a:endParaRPr lang="en-US" dirty="0"/>
          </a:p>
        </p:txBody>
      </p:sp>
      <p:sp>
        <p:nvSpPr>
          <p:cNvPr id="9" name="Content Placeholder 6">
            <a:extLst>
              <a:ext uri="{FF2B5EF4-FFF2-40B4-BE49-F238E27FC236}">
                <a16:creationId xmlns:a16="http://schemas.microsoft.com/office/drawing/2014/main" id="{B591D462-0FBD-969A-E68F-D76172C0F1BE}"/>
              </a:ext>
            </a:extLst>
          </p:cNvPr>
          <p:cNvSpPr txBox="1">
            <a:spLocks/>
          </p:cNvSpPr>
          <p:nvPr/>
        </p:nvSpPr>
        <p:spPr>
          <a:xfrm>
            <a:off x="6109252" y="2385391"/>
            <a:ext cx="4704523" cy="3240331"/>
          </a:xfrm>
          <a:prstGeom prst="rect">
            <a:avLst/>
          </a:prstGeom>
        </p:spPr>
        <p:txBody>
          <a:bodyPr vert="horz" lIns="0" tIns="0" rIns="0" bIns="0" rtlCol="0">
            <a:noAutofit/>
          </a:bodyPr>
          <a:lstStyle>
            <a:lvl1pPr marL="0" indent="0" algn="l" defTabSz="914400" rtl="0" eaLnBrk="1" latinLnBrk="0" hangingPunct="1">
              <a:lnSpc>
                <a:spcPct val="150000"/>
              </a:lnSpc>
              <a:spcBef>
                <a:spcPts val="1000"/>
              </a:spcBef>
              <a:buFont typeface="Arial" panose="020B0604020202020204" pitchFamily="34" charset="0"/>
              <a:buNone/>
              <a:defRPr sz="2000" b="0" i="0" kern="1200" cap="none" spc="0" baseline="0">
                <a:solidFill>
                  <a:schemeClr val="tx1"/>
                </a:solidFill>
                <a:latin typeface="+mn-lt"/>
                <a:ea typeface="+mn-ea"/>
                <a:cs typeface="+mn-cs"/>
              </a:defRPr>
            </a:lvl1pPr>
            <a:lvl2pPr marL="228600" indent="-228600" algn="l" defTabSz="914400" rtl="0" eaLnBrk="1" latinLnBrk="0" hangingPunct="1">
              <a:lnSpc>
                <a:spcPct val="90000"/>
              </a:lnSpc>
              <a:spcBef>
                <a:spcPts val="500"/>
              </a:spcBef>
              <a:buFont typeface="Arial" panose="020B0604020202020204" pitchFamily="34" charset="0"/>
              <a:buChar char="•"/>
              <a:defRPr sz="2000" b="0" i="0" kern="1200" spc="0" baseline="0">
                <a:solidFill>
                  <a:schemeClr val="tx1"/>
                </a:solidFill>
                <a:latin typeface="+mn-lt"/>
                <a:ea typeface="+mn-ea"/>
                <a:cs typeface="+mn-cs"/>
              </a:defRPr>
            </a:lvl2pPr>
            <a:lvl3pPr marL="457200" indent="-228600" algn="l" defTabSz="914400" rtl="0" eaLnBrk="1" latinLnBrk="0" hangingPunct="1">
              <a:lnSpc>
                <a:spcPct val="90000"/>
              </a:lnSpc>
              <a:spcBef>
                <a:spcPts val="500"/>
              </a:spcBef>
              <a:buFont typeface="Arial" panose="020B0604020202020204" pitchFamily="34" charset="0"/>
              <a:buChar char="•"/>
              <a:defRPr sz="1800" b="0" i="0" kern="1200" spc="0" baseline="0">
                <a:solidFill>
                  <a:schemeClr val="tx1"/>
                </a:solidFill>
                <a:latin typeface="+mn-lt"/>
                <a:ea typeface="+mn-ea"/>
                <a:cs typeface="+mn-cs"/>
              </a:defRPr>
            </a:lvl3pPr>
            <a:lvl4pPr marL="685800" indent="-228600" algn="l" defTabSz="914400" rtl="0" eaLnBrk="1" latinLnBrk="0" hangingPunct="1">
              <a:lnSpc>
                <a:spcPct val="90000"/>
              </a:lnSpc>
              <a:spcBef>
                <a:spcPts val="500"/>
              </a:spcBef>
              <a:buFont typeface="Arial" panose="020B0604020202020204" pitchFamily="34" charset="0"/>
              <a:buChar char="•"/>
              <a:defRPr sz="1600" b="0" i="0" kern="1200" spc="0" baseline="0">
                <a:solidFill>
                  <a:schemeClr val="tx1"/>
                </a:solidFill>
                <a:latin typeface="+mn-lt"/>
                <a:ea typeface="+mn-ea"/>
                <a:cs typeface="+mn-cs"/>
              </a:defRPr>
            </a:lvl4pPr>
            <a:lvl5pPr marL="1143000" indent="-228600" algn="l" defTabSz="914400" rtl="0" eaLnBrk="1" latinLnBrk="0" hangingPunct="1">
              <a:lnSpc>
                <a:spcPct val="90000"/>
              </a:lnSpc>
              <a:spcBef>
                <a:spcPts val="500"/>
              </a:spcBef>
              <a:buFont typeface="Arial" panose="020B0604020202020204" pitchFamily="34" charset="0"/>
              <a:buChar char="•"/>
              <a:defRPr sz="1400" b="0" i="0" kern="1200" spc="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2800" b="1" dirty="0">
                <a:latin typeface="Daytona Condensed Light (Body)"/>
              </a:rPr>
              <a:t>Observation:</a:t>
            </a:r>
          </a:p>
          <a:p>
            <a:pPr algn="ctr"/>
            <a:r>
              <a:rPr lang="en-US" sz="2400" b="1" dirty="0">
                <a:solidFill>
                  <a:srgbClr val="666666"/>
                </a:solidFill>
                <a:latin typeface="Daytona Condensed Light (Body)"/>
              </a:rPr>
              <a:t>The Percentage of seats reserved for SC is 16.92% and ST is 10.74%.</a:t>
            </a:r>
            <a:endParaRPr lang="en-IN" sz="2400" b="1" dirty="0">
              <a:latin typeface="Daytona Condensed Light (Body)"/>
            </a:endParaRPr>
          </a:p>
        </p:txBody>
      </p:sp>
      <p:pic>
        <p:nvPicPr>
          <p:cNvPr id="6" name="Content Placeholder 6">
            <a:extLst>
              <a:ext uri="{FF2B5EF4-FFF2-40B4-BE49-F238E27FC236}">
                <a16:creationId xmlns:a16="http://schemas.microsoft.com/office/drawing/2014/main" id="{B85F5DCB-E721-EDCB-98BF-7E3972872B97}"/>
              </a:ext>
            </a:extLst>
          </p:cNvPr>
          <p:cNvPicPr>
            <a:picLocks noChangeAspect="1"/>
          </p:cNvPicPr>
          <p:nvPr/>
        </p:nvPicPr>
        <p:blipFill>
          <a:blip r:embed="rId2"/>
          <a:stretch>
            <a:fillRect/>
          </a:stretch>
        </p:blipFill>
        <p:spPr>
          <a:xfrm>
            <a:off x="1150856" y="2378509"/>
            <a:ext cx="4557385" cy="4049053"/>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solidFill>
            <a:schemeClr val="accent4"/>
          </a:solidFill>
        </p:spPr>
      </p:pic>
      <p:sp>
        <p:nvSpPr>
          <p:cNvPr id="11" name="Title 2">
            <a:extLst>
              <a:ext uri="{FF2B5EF4-FFF2-40B4-BE49-F238E27FC236}">
                <a16:creationId xmlns:a16="http://schemas.microsoft.com/office/drawing/2014/main" id="{9615BA7A-FA9E-76C0-E45B-A949645EA10D}"/>
              </a:ext>
            </a:extLst>
          </p:cNvPr>
          <p:cNvSpPr>
            <a:spLocks noGrp="1"/>
          </p:cNvSpPr>
          <p:nvPr>
            <p:ph type="title"/>
          </p:nvPr>
        </p:nvSpPr>
        <p:spPr>
          <a:xfrm>
            <a:off x="1802296" y="1123950"/>
            <a:ext cx="9408629" cy="549275"/>
          </a:xfrm>
        </p:spPr>
        <p:txBody>
          <a:bodyPr/>
          <a:lstStyle/>
          <a:p>
            <a:r>
              <a:rPr lang="en-US" sz="2000" b="1" i="0" dirty="0">
                <a:solidFill>
                  <a:srgbClr val="000000"/>
                </a:solidFill>
                <a:effectLst/>
                <a:latin typeface="Helvetica Neue"/>
              </a:rPr>
              <a:t>What is the percentage of seats reserved for the SC/ST category?</a:t>
            </a:r>
            <a:endParaRPr lang="en-IN" sz="2000" dirty="0"/>
          </a:p>
        </p:txBody>
      </p:sp>
      <p:sp>
        <p:nvSpPr>
          <p:cNvPr id="12" name="Footer Placeholder 4">
            <a:extLst>
              <a:ext uri="{FF2B5EF4-FFF2-40B4-BE49-F238E27FC236}">
                <a16:creationId xmlns:a16="http://schemas.microsoft.com/office/drawing/2014/main" id="{1C58E030-7DB6-9FC0-69E4-991225CD6C50}"/>
              </a:ext>
            </a:extLst>
          </p:cNvPr>
          <p:cNvSpPr>
            <a:spLocks noGrp="1"/>
          </p:cNvSpPr>
          <p:nvPr>
            <p:ph type="ftr" sz="quarter" idx="12"/>
          </p:nvPr>
        </p:nvSpPr>
        <p:spPr>
          <a:xfrm rot="16200000">
            <a:off x="-242952" y="1451496"/>
            <a:ext cx="1784352" cy="189457"/>
          </a:xfrm>
        </p:spPr>
        <p:txBody>
          <a:bodyPr/>
          <a:lstStyle/>
          <a:p>
            <a:r>
              <a:rPr lang="en-US" dirty="0"/>
              <a:t>Indian Election2019</a:t>
            </a:r>
          </a:p>
        </p:txBody>
      </p:sp>
    </p:spTree>
    <p:extLst>
      <p:ext uri="{BB962C8B-B14F-4D97-AF65-F5344CB8AC3E}">
        <p14:creationId xmlns:p14="http://schemas.microsoft.com/office/powerpoint/2010/main" val="33662083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2CC4E1-3222-A07A-722B-4BBB4C12904C}"/>
              </a:ext>
            </a:extLst>
          </p:cNvPr>
          <p:cNvSpPr>
            <a:spLocks noGrp="1"/>
          </p:cNvSpPr>
          <p:nvPr>
            <p:ph type="title"/>
          </p:nvPr>
        </p:nvSpPr>
        <p:spPr>
          <a:xfrm>
            <a:off x="1719433" y="654048"/>
            <a:ext cx="9607031" cy="548640"/>
          </a:xfrm>
        </p:spPr>
        <p:txBody>
          <a:bodyPr/>
          <a:lstStyle/>
          <a:p>
            <a:r>
              <a:rPr lang="en-US" sz="2000" dirty="0"/>
              <a:t>What is Qualification of SC/ST Candidates?</a:t>
            </a:r>
            <a:endParaRPr lang="en-IN" sz="2000" dirty="0"/>
          </a:p>
        </p:txBody>
      </p:sp>
      <p:sp>
        <p:nvSpPr>
          <p:cNvPr id="4" name="Slide Number Placeholder 3">
            <a:extLst>
              <a:ext uri="{FF2B5EF4-FFF2-40B4-BE49-F238E27FC236}">
                <a16:creationId xmlns:a16="http://schemas.microsoft.com/office/drawing/2014/main" id="{C4A00295-7F9C-B7E3-E068-C059C5D60AE9}"/>
              </a:ext>
            </a:extLst>
          </p:cNvPr>
          <p:cNvSpPr>
            <a:spLocks noGrp="1"/>
          </p:cNvSpPr>
          <p:nvPr>
            <p:ph type="sldNum" sz="quarter" idx="11"/>
          </p:nvPr>
        </p:nvSpPr>
        <p:spPr/>
        <p:txBody>
          <a:bodyPr/>
          <a:lstStyle/>
          <a:p>
            <a:fld id="{75DF2D63-3FF5-D547-96B9-BE9CCD1ABA58}" type="slidenum">
              <a:rPr lang="en-US" smtClean="0"/>
              <a:pPr/>
              <a:t>25</a:t>
            </a:fld>
            <a:endParaRPr lang="en-US" dirty="0"/>
          </a:p>
        </p:txBody>
      </p:sp>
      <p:sp>
        <p:nvSpPr>
          <p:cNvPr id="9" name="Content Placeholder 6">
            <a:extLst>
              <a:ext uri="{FF2B5EF4-FFF2-40B4-BE49-F238E27FC236}">
                <a16:creationId xmlns:a16="http://schemas.microsoft.com/office/drawing/2014/main" id="{0A947502-FB7D-2BFB-D1BD-040F428F62AF}"/>
              </a:ext>
            </a:extLst>
          </p:cNvPr>
          <p:cNvSpPr txBox="1">
            <a:spLocks/>
          </p:cNvSpPr>
          <p:nvPr/>
        </p:nvSpPr>
        <p:spPr>
          <a:xfrm>
            <a:off x="877824" y="4389999"/>
            <a:ext cx="11080915" cy="1591199"/>
          </a:xfrm>
          <a:prstGeom prst="rect">
            <a:avLst/>
          </a:prstGeom>
        </p:spPr>
        <p:txBody>
          <a:bodyPr vert="horz" lIns="0" tIns="0" rIns="0" bIns="0" rtlCol="0">
            <a:noAutofit/>
          </a:bodyPr>
          <a:lstStyle>
            <a:lvl1pPr marL="0" indent="0" algn="l" defTabSz="914400" rtl="0" eaLnBrk="1" latinLnBrk="0" hangingPunct="1">
              <a:lnSpc>
                <a:spcPct val="150000"/>
              </a:lnSpc>
              <a:spcBef>
                <a:spcPts val="1000"/>
              </a:spcBef>
              <a:buFont typeface="Arial" panose="020B0604020202020204" pitchFamily="34" charset="0"/>
              <a:buNone/>
              <a:defRPr sz="2000" b="0" i="0" kern="1200" cap="none" spc="0" baseline="0">
                <a:solidFill>
                  <a:schemeClr val="tx1"/>
                </a:solidFill>
                <a:latin typeface="+mn-lt"/>
                <a:ea typeface="+mn-ea"/>
                <a:cs typeface="+mn-cs"/>
              </a:defRPr>
            </a:lvl1pPr>
            <a:lvl2pPr marL="228600" indent="-228600" algn="l" defTabSz="914400" rtl="0" eaLnBrk="1" latinLnBrk="0" hangingPunct="1">
              <a:lnSpc>
                <a:spcPct val="90000"/>
              </a:lnSpc>
              <a:spcBef>
                <a:spcPts val="500"/>
              </a:spcBef>
              <a:buFont typeface="Arial" panose="020B0604020202020204" pitchFamily="34" charset="0"/>
              <a:buChar char="•"/>
              <a:defRPr sz="2000" b="0" i="0" kern="1200" spc="0" baseline="0">
                <a:solidFill>
                  <a:schemeClr val="tx1"/>
                </a:solidFill>
                <a:latin typeface="+mn-lt"/>
                <a:ea typeface="+mn-ea"/>
                <a:cs typeface="+mn-cs"/>
              </a:defRPr>
            </a:lvl2pPr>
            <a:lvl3pPr marL="457200" indent="-228600" algn="l" defTabSz="914400" rtl="0" eaLnBrk="1" latinLnBrk="0" hangingPunct="1">
              <a:lnSpc>
                <a:spcPct val="90000"/>
              </a:lnSpc>
              <a:spcBef>
                <a:spcPts val="500"/>
              </a:spcBef>
              <a:buFont typeface="Arial" panose="020B0604020202020204" pitchFamily="34" charset="0"/>
              <a:buChar char="•"/>
              <a:defRPr sz="1800" b="0" i="0" kern="1200" spc="0" baseline="0">
                <a:solidFill>
                  <a:schemeClr val="tx1"/>
                </a:solidFill>
                <a:latin typeface="+mn-lt"/>
                <a:ea typeface="+mn-ea"/>
                <a:cs typeface="+mn-cs"/>
              </a:defRPr>
            </a:lvl3pPr>
            <a:lvl4pPr marL="685800" indent="-228600" algn="l" defTabSz="914400" rtl="0" eaLnBrk="1" latinLnBrk="0" hangingPunct="1">
              <a:lnSpc>
                <a:spcPct val="90000"/>
              </a:lnSpc>
              <a:spcBef>
                <a:spcPts val="500"/>
              </a:spcBef>
              <a:buFont typeface="Arial" panose="020B0604020202020204" pitchFamily="34" charset="0"/>
              <a:buChar char="•"/>
              <a:defRPr sz="1600" b="0" i="0" kern="1200" spc="0" baseline="0">
                <a:solidFill>
                  <a:schemeClr val="tx1"/>
                </a:solidFill>
                <a:latin typeface="+mn-lt"/>
                <a:ea typeface="+mn-ea"/>
                <a:cs typeface="+mn-cs"/>
              </a:defRPr>
            </a:lvl4pPr>
            <a:lvl5pPr marL="1143000" indent="-228600" algn="l" defTabSz="914400" rtl="0" eaLnBrk="1" latinLnBrk="0" hangingPunct="1">
              <a:lnSpc>
                <a:spcPct val="90000"/>
              </a:lnSpc>
              <a:spcBef>
                <a:spcPts val="500"/>
              </a:spcBef>
              <a:buFont typeface="Arial" panose="020B0604020202020204" pitchFamily="34" charset="0"/>
              <a:buChar char="•"/>
              <a:defRPr sz="1400" b="0" i="0" kern="1200" spc="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2800" b="1" dirty="0">
                <a:latin typeface="Daytona Condensed Light (Body)"/>
              </a:rPr>
              <a:t>Observation:</a:t>
            </a:r>
          </a:p>
          <a:p>
            <a:pPr algn="ctr"/>
            <a:r>
              <a:rPr lang="en-US" b="1" dirty="0">
                <a:solidFill>
                  <a:srgbClr val="666666"/>
                </a:solidFill>
                <a:latin typeface="Daytona Condensed Light (Body)"/>
              </a:rPr>
              <a:t>Qualification of SC/ST Candidates are 12th Pass , Doctorate ,Post Graduate , Graduate Professional &amp; Others.</a:t>
            </a:r>
            <a:endParaRPr lang="en-IN" b="1" dirty="0">
              <a:latin typeface="Daytona Condensed Light (Body)"/>
            </a:endParaRPr>
          </a:p>
        </p:txBody>
      </p:sp>
      <p:pic>
        <p:nvPicPr>
          <p:cNvPr id="7" name="Picture 6">
            <a:extLst>
              <a:ext uri="{FF2B5EF4-FFF2-40B4-BE49-F238E27FC236}">
                <a16:creationId xmlns:a16="http://schemas.microsoft.com/office/drawing/2014/main" id="{DE036ABD-1BD6-C7E4-ECD6-993F035CFD09}"/>
              </a:ext>
            </a:extLst>
          </p:cNvPr>
          <p:cNvPicPr>
            <a:picLocks noChangeAspect="1"/>
          </p:cNvPicPr>
          <p:nvPr/>
        </p:nvPicPr>
        <p:blipFill>
          <a:blip r:embed="rId2"/>
          <a:stretch>
            <a:fillRect/>
          </a:stretch>
        </p:blipFill>
        <p:spPr>
          <a:xfrm>
            <a:off x="5345119" y="1546224"/>
            <a:ext cx="2146323" cy="2580475"/>
          </a:xfrm>
          <a:prstGeom prst="rect">
            <a:avLst/>
          </a:prstGeom>
        </p:spPr>
      </p:pic>
      <p:sp>
        <p:nvSpPr>
          <p:cNvPr id="8" name="Footer Placeholder 4">
            <a:extLst>
              <a:ext uri="{FF2B5EF4-FFF2-40B4-BE49-F238E27FC236}">
                <a16:creationId xmlns:a16="http://schemas.microsoft.com/office/drawing/2014/main" id="{A5F682CA-6A94-9562-6473-AB1A14A19C8D}"/>
              </a:ext>
            </a:extLst>
          </p:cNvPr>
          <p:cNvSpPr>
            <a:spLocks noGrp="1"/>
          </p:cNvSpPr>
          <p:nvPr>
            <p:ph type="ftr" sz="quarter" idx="12"/>
          </p:nvPr>
        </p:nvSpPr>
        <p:spPr>
          <a:xfrm rot="16200000">
            <a:off x="-242888" y="1450975"/>
            <a:ext cx="1784351" cy="190500"/>
          </a:xfrm>
        </p:spPr>
        <p:txBody>
          <a:bodyPr/>
          <a:lstStyle/>
          <a:p>
            <a:r>
              <a:rPr lang="en-US" dirty="0"/>
              <a:t>Indian Election2019</a:t>
            </a:r>
          </a:p>
        </p:txBody>
      </p:sp>
    </p:spTree>
    <p:extLst>
      <p:ext uri="{BB962C8B-B14F-4D97-AF65-F5344CB8AC3E}">
        <p14:creationId xmlns:p14="http://schemas.microsoft.com/office/powerpoint/2010/main" val="24399975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2CC4E1-3222-A07A-722B-4BBB4C12904C}"/>
              </a:ext>
            </a:extLst>
          </p:cNvPr>
          <p:cNvSpPr>
            <a:spLocks noGrp="1"/>
          </p:cNvSpPr>
          <p:nvPr>
            <p:ph type="title"/>
          </p:nvPr>
        </p:nvSpPr>
        <p:spPr>
          <a:xfrm>
            <a:off x="2067339" y="780156"/>
            <a:ext cx="8864909" cy="548640"/>
          </a:xfrm>
        </p:spPr>
        <p:txBody>
          <a:bodyPr/>
          <a:lstStyle/>
          <a:p>
            <a:r>
              <a:rPr lang="en-US" sz="2000" dirty="0"/>
              <a:t>Display Party wise Postal Votes &amp; General Votes</a:t>
            </a:r>
            <a:endParaRPr lang="en-IN" sz="2000" dirty="0"/>
          </a:p>
        </p:txBody>
      </p:sp>
      <p:sp>
        <p:nvSpPr>
          <p:cNvPr id="4" name="Slide Number Placeholder 3">
            <a:extLst>
              <a:ext uri="{FF2B5EF4-FFF2-40B4-BE49-F238E27FC236}">
                <a16:creationId xmlns:a16="http://schemas.microsoft.com/office/drawing/2014/main" id="{C4A00295-7F9C-B7E3-E068-C059C5D60AE9}"/>
              </a:ext>
            </a:extLst>
          </p:cNvPr>
          <p:cNvSpPr>
            <a:spLocks noGrp="1"/>
          </p:cNvSpPr>
          <p:nvPr>
            <p:ph type="sldNum" sz="quarter" idx="11"/>
          </p:nvPr>
        </p:nvSpPr>
        <p:spPr/>
        <p:txBody>
          <a:bodyPr/>
          <a:lstStyle/>
          <a:p>
            <a:fld id="{75DF2D63-3FF5-D547-96B9-BE9CCD1ABA58}" type="slidenum">
              <a:rPr lang="en-US" smtClean="0"/>
              <a:pPr/>
              <a:t>26</a:t>
            </a:fld>
            <a:endParaRPr lang="en-US" dirty="0"/>
          </a:p>
        </p:txBody>
      </p:sp>
      <p:sp>
        <p:nvSpPr>
          <p:cNvPr id="9" name="Content Placeholder 6">
            <a:extLst>
              <a:ext uri="{FF2B5EF4-FFF2-40B4-BE49-F238E27FC236}">
                <a16:creationId xmlns:a16="http://schemas.microsoft.com/office/drawing/2014/main" id="{0A947502-FB7D-2BFB-D1BD-040F428F62AF}"/>
              </a:ext>
            </a:extLst>
          </p:cNvPr>
          <p:cNvSpPr txBox="1">
            <a:spLocks/>
          </p:cNvSpPr>
          <p:nvPr/>
        </p:nvSpPr>
        <p:spPr>
          <a:xfrm>
            <a:off x="5022575" y="4618064"/>
            <a:ext cx="4704523" cy="1590897"/>
          </a:xfrm>
          <a:prstGeom prst="rect">
            <a:avLst/>
          </a:prstGeom>
        </p:spPr>
        <p:txBody>
          <a:bodyPr vert="horz" lIns="0" tIns="0" rIns="0" bIns="0" rtlCol="0">
            <a:noAutofit/>
          </a:bodyPr>
          <a:lstStyle>
            <a:lvl1pPr marL="0" indent="0" algn="l" defTabSz="914400" rtl="0" eaLnBrk="1" latinLnBrk="0" hangingPunct="1">
              <a:lnSpc>
                <a:spcPct val="150000"/>
              </a:lnSpc>
              <a:spcBef>
                <a:spcPts val="1000"/>
              </a:spcBef>
              <a:buFont typeface="Arial" panose="020B0604020202020204" pitchFamily="34" charset="0"/>
              <a:buNone/>
              <a:defRPr sz="2000" b="0" i="0" kern="1200" cap="none" spc="0" baseline="0">
                <a:solidFill>
                  <a:schemeClr val="tx1"/>
                </a:solidFill>
                <a:latin typeface="+mn-lt"/>
                <a:ea typeface="+mn-ea"/>
                <a:cs typeface="+mn-cs"/>
              </a:defRPr>
            </a:lvl1pPr>
            <a:lvl2pPr marL="228600" indent="-228600" algn="l" defTabSz="914400" rtl="0" eaLnBrk="1" latinLnBrk="0" hangingPunct="1">
              <a:lnSpc>
                <a:spcPct val="90000"/>
              </a:lnSpc>
              <a:spcBef>
                <a:spcPts val="500"/>
              </a:spcBef>
              <a:buFont typeface="Arial" panose="020B0604020202020204" pitchFamily="34" charset="0"/>
              <a:buChar char="•"/>
              <a:defRPr sz="2000" b="0" i="0" kern="1200" spc="0" baseline="0">
                <a:solidFill>
                  <a:schemeClr val="tx1"/>
                </a:solidFill>
                <a:latin typeface="+mn-lt"/>
                <a:ea typeface="+mn-ea"/>
                <a:cs typeface="+mn-cs"/>
              </a:defRPr>
            </a:lvl2pPr>
            <a:lvl3pPr marL="457200" indent="-228600" algn="l" defTabSz="914400" rtl="0" eaLnBrk="1" latinLnBrk="0" hangingPunct="1">
              <a:lnSpc>
                <a:spcPct val="90000"/>
              </a:lnSpc>
              <a:spcBef>
                <a:spcPts val="500"/>
              </a:spcBef>
              <a:buFont typeface="Arial" panose="020B0604020202020204" pitchFamily="34" charset="0"/>
              <a:buChar char="•"/>
              <a:defRPr sz="1800" b="0" i="0" kern="1200" spc="0" baseline="0">
                <a:solidFill>
                  <a:schemeClr val="tx1"/>
                </a:solidFill>
                <a:latin typeface="+mn-lt"/>
                <a:ea typeface="+mn-ea"/>
                <a:cs typeface="+mn-cs"/>
              </a:defRPr>
            </a:lvl3pPr>
            <a:lvl4pPr marL="685800" indent="-228600" algn="l" defTabSz="914400" rtl="0" eaLnBrk="1" latinLnBrk="0" hangingPunct="1">
              <a:lnSpc>
                <a:spcPct val="90000"/>
              </a:lnSpc>
              <a:spcBef>
                <a:spcPts val="500"/>
              </a:spcBef>
              <a:buFont typeface="Arial" panose="020B0604020202020204" pitchFamily="34" charset="0"/>
              <a:buChar char="•"/>
              <a:defRPr sz="1600" b="0" i="0" kern="1200" spc="0" baseline="0">
                <a:solidFill>
                  <a:schemeClr val="tx1"/>
                </a:solidFill>
                <a:latin typeface="+mn-lt"/>
                <a:ea typeface="+mn-ea"/>
                <a:cs typeface="+mn-cs"/>
              </a:defRPr>
            </a:lvl4pPr>
            <a:lvl5pPr marL="1143000" indent="-228600" algn="l" defTabSz="914400" rtl="0" eaLnBrk="1" latinLnBrk="0" hangingPunct="1">
              <a:lnSpc>
                <a:spcPct val="90000"/>
              </a:lnSpc>
              <a:spcBef>
                <a:spcPts val="500"/>
              </a:spcBef>
              <a:buFont typeface="Arial" panose="020B0604020202020204" pitchFamily="34" charset="0"/>
              <a:buChar char="•"/>
              <a:defRPr sz="1400" b="0" i="0" kern="1200" spc="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2800" b="1" dirty="0">
                <a:latin typeface="Daytona Condensed Light (Body)"/>
              </a:rPr>
              <a:t>Observation:</a:t>
            </a:r>
          </a:p>
          <a:p>
            <a:pPr algn="ctr"/>
            <a:r>
              <a:rPr lang="en-US" b="1" dirty="0">
                <a:solidFill>
                  <a:srgbClr val="666666"/>
                </a:solidFill>
                <a:latin typeface="Daytona Condensed Light (Body)"/>
              </a:rPr>
              <a:t>Query displays party wise General votes and  Postal votes.</a:t>
            </a:r>
            <a:endParaRPr lang="en-IN" b="1" dirty="0">
              <a:latin typeface="Daytona Condensed Light (Body)"/>
            </a:endParaRPr>
          </a:p>
        </p:txBody>
      </p:sp>
      <p:pic>
        <p:nvPicPr>
          <p:cNvPr id="13" name="Picture 12">
            <a:extLst>
              <a:ext uri="{FF2B5EF4-FFF2-40B4-BE49-F238E27FC236}">
                <a16:creationId xmlns:a16="http://schemas.microsoft.com/office/drawing/2014/main" id="{16D1B839-3F12-E6B2-08F2-B61A47747355}"/>
              </a:ext>
            </a:extLst>
          </p:cNvPr>
          <p:cNvPicPr>
            <a:picLocks noChangeAspect="1"/>
          </p:cNvPicPr>
          <p:nvPr/>
        </p:nvPicPr>
        <p:blipFill>
          <a:blip r:embed="rId2"/>
          <a:stretch>
            <a:fillRect/>
          </a:stretch>
        </p:blipFill>
        <p:spPr>
          <a:xfrm>
            <a:off x="4691270" y="1444487"/>
            <a:ext cx="4929808" cy="2643347"/>
          </a:xfrm>
          <a:prstGeom prst="rect">
            <a:avLst/>
          </a:prstGeom>
        </p:spPr>
      </p:pic>
      <p:sp>
        <p:nvSpPr>
          <p:cNvPr id="14" name="Footer Placeholder 4">
            <a:extLst>
              <a:ext uri="{FF2B5EF4-FFF2-40B4-BE49-F238E27FC236}">
                <a16:creationId xmlns:a16="http://schemas.microsoft.com/office/drawing/2014/main" id="{F7DE8A07-872A-7E77-8A2A-719A95233252}"/>
              </a:ext>
            </a:extLst>
          </p:cNvPr>
          <p:cNvSpPr>
            <a:spLocks noGrp="1"/>
          </p:cNvSpPr>
          <p:nvPr>
            <p:ph type="ftr" sz="quarter" idx="12"/>
          </p:nvPr>
        </p:nvSpPr>
        <p:spPr>
          <a:xfrm rot="16200000">
            <a:off x="-242888" y="1450975"/>
            <a:ext cx="1784351" cy="190500"/>
          </a:xfrm>
        </p:spPr>
        <p:txBody>
          <a:bodyPr/>
          <a:lstStyle/>
          <a:p>
            <a:r>
              <a:rPr lang="en-US" dirty="0"/>
              <a:t>Indian Election2019</a:t>
            </a:r>
          </a:p>
        </p:txBody>
      </p:sp>
    </p:spTree>
    <p:extLst>
      <p:ext uri="{BB962C8B-B14F-4D97-AF65-F5344CB8AC3E}">
        <p14:creationId xmlns:p14="http://schemas.microsoft.com/office/powerpoint/2010/main" val="42432626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2CC4E1-3222-A07A-722B-4BBB4C12904C}"/>
              </a:ext>
            </a:extLst>
          </p:cNvPr>
          <p:cNvSpPr>
            <a:spLocks noGrp="1"/>
          </p:cNvSpPr>
          <p:nvPr>
            <p:ph type="title"/>
          </p:nvPr>
        </p:nvSpPr>
        <p:spPr>
          <a:xfrm>
            <a:off x="2213113" y="654048"/>
            <a:ext cx="9607031" cy="548640"/>
          </a:xfrm>
        </p:spPr>
        <p:txBody>
          <a:bodyPr/>
          <a:lstStyle/>
          <a:p>
            <a:r>
              <a:rPr lang="en-US" sz="2000" dirty="0"/>
              <a:t>Rank Top 5 oldest winning candidates of the M.P election?</a:t>
            </a:r>
            <a:endParaRPr lang="en-IN" sz="2000" dirty="0"/>
          </a:p>
        </p:txBody>
      </p:sp>
      <p:sp>
        <p:nvSpPr>
          <p:cNvPr id="4" name="Slide Number Placeholder 3">
            <a:extLst>
              <a:ext uri="{FF2B5EF4-FFF2-40B4-BE49-F238E27FC236}">
                <a16:creationId xmlns:a16="http://schemas.microsoft.com/office/drawing/2014/main" id="{C4A00295-7F9C-B7E3-E068-C059C5D60AE9}"/>
              </a:ext>
            </a:extLst>
          </p:cNvPr>
          <p:cNvSpPr>
            <a:spLocks noGrp="1"/>
          </p:cNvSpPr>
          <p:nvPr>
            <p:ph type="sldNum" sz="quarter" idx="11"/>
          </p:nvPr>
        </p:nvSpPr>
        <p:spPr/>
        <p:txBody>
          <a:bodyPr/>
          <a:lstStyle/>
          <a:p>
            <a:fld id="{75DF2D63-3FF5-D547-96B9-BE9CCD1ABA58}" type="slidenum">
              <a:rPr lang="en-US" smtClean="0"/>
              <a:pPr/>
              <a:t>27</a:t>
            </a:fld>
            <a:endParaRPr lang="en-US" dirty="0"/>
          </a:p>
        </p:txBody>
      </p:sp>
      <p:sp>
        <p:nvSpPr>
          <p:cNvPr id="9" name="Content Placeholder 6">
            <a:extLst>
              <a:ext uri="{FF2B5EF4-FFF2-40B4-BE49-F238E27FC236}">
                <a16:creationId xmlns:a16="http://schemas.microsoft.com/office/drawing/2014/main" id="{0A947502-FB7D-2BFB-D1BD-040F428F62AF}"/>
              </a:ext>
            </a:extLst>
          </p:cNvPr>
          <p:cNvSpPr txBox="1">
            <a:spLocks/>
          </p:cNvSpPr>
          <p:nvPr/>
        </p:nvSpPr>
        <p:spPr>
          <a:xfrm>
            <a:off x="982492" y="4419599"/>
            <a:ext cx="11080915" cy="2014650"/>
          </a:xfrm>
          <a:prstGeom prst="rect">
            <a:avLst/>
          </a:prstGeom>
        </p:spPr>
        <p:txBody>
          <a:bodyPr vert="horz" lIns="0" tIns="0" rIns="0" bIns="0" rtlCol="0">
            <a:noAutofit/>
          </a:bodyPr>
          <a:lstStyle>
            <a:lvl1pPr marL="0" indent="0" algn="l" defTabSz="914400" rtl="0" eaLnBrk="1" latinLnBrk="0" hangingPunct="1">
              <a:lnSpc>
                <a:spcPct val="150000"/>
              </a:lnSpc>
              <a:spcBef>
                <a:spcPts val="1000"/>
              </a:spcBef>
              <a:buFont typeface="Arial" panose="020B0604020202020204" pitchFamily="34" charset="0"/>
              <a:buNone/>
              <a:defRPr sz="2000" b="0" i="0" kern="1200" cap="none" spc="0" baseline="0">
                <a:solidFill>
                  <a:schemeClr val="tx1"/>
                </a:solidFill>
                <a:latin typeface="+mn-lt"/>
                <a:ea typeface="+mn-ea"/>
                <a:cs typeface="+mn-cs"/>
              </a:defRPr>
            </a:lvl1pPr>
            <a:lvl2pPr marL="228600" indent="-228600" algn="l" defTabSz="914400" rtl="0" eaLnBrk="1" latinLnBrk="0" hangingPunct="1">
              <a:lnSpc>
                <a:spcPct val="90000"/>
              </a:lnSpc>
              <a:spcBef>
                <a:spcPts val="500"/>
              </a:spcBef>
              <a:buFont typeface="Arial" panose="020B0604020202020204" pitchFamily="34" charset="0"/>
              <a:buChar char="•"/>
              <a:defRPr sz="2000" b="0" i="0" kern="1200" spc="0" baseline="0">
                <a:solidFill>
                  <a:schemeClr val="tx1"/>
                </a:solidFill>
                <a:latin typeface="+mn-lt"/>
                <a:ea typeface="+mn-ea"/>
                <a:cs typeface="+mn-cs"/>
              </a:defRPr>
            </a:lvl2pPr>
            <a:lvl3pPr marL="457200" indent="-228600" algn="l" defTabSz="914400" rtl="0" eaLnBrk="1" latinLnBrk="0" hangingPunct="1">
              <a:lnSpc>
                <a:spcPct val="90000"/>
              </a:lnSpc>
              <a:spcBef>
                <a:spcPts val="500"/>
              </a:spcBef>
              <a:buFont typeface="Arial" panose="020B0604020202020204" pitchFamily="34" charset="0"/>
              <a:buChar char="•"/>
              <a:defRPr sz="1800" b="0" i="0" kern="1200" spc="0" baseline="0">
                <a:solidFill>
                  <a:schemeClr val="tx1"/>
                </a:solidFill>
                <a:latin typeface="+mn-lt"/>
                <a:ea typeface="+mn-ea"/>
                <a:cs typeface="+mn-cs"/>
              </a:defRPr>
            </a:lvl3pPr>
            <a:lvl4pPr marL="685800" indent="-228600" algn="l" defTabSz="914400" rtl="0" eaLnBrk="1" latinLnBrk="0" hangingPunct="1">
              <a:lnSpc>
                <a:spcPct val="90000"/>
              </a:lnSpc>
              <a:spcBef>
                <a:spcPts val="500"/>
              </a:spcBef>
              <a:buFont typeface="Arial" panose="020B0604020202020204" pitchFamily="34" charset="0"/>
              <a:buChar char="•"/>
              <a:defRPr sz="1600" b="0" i="0" kern="1200" spc="0" baseline="0">
                <a:solidFill>
                  <a:schemeClr val="tx1"/>
                </a:solidFill>
                <a:latin typeface="+mn-lt"/>
                <a:ea typeface="+mn-ea"/>
                <a:cs typeface="+mn-cs"/>
              </a:defRPr>
            </a:lvl4pPr>
            <a:lvl5pPr marL="1143000" indent="-228600" algn="l" defTabSz="914400" rtl="0" eaLnBrk="1" latinLnBrk="0" hangingPunct="1">
              <a:lnSpc>
                <a:spcPct val="90000"/>
              </a:lnSpc>
              <a:spcBef>
                <a:spcPts val="500"/>
              </a:spcBef>
              <a:buFont typeface="Arial" panose="020B0604020202020204" pitchFamily="34" charset="0"/>
              <a:buChar char="•"/>
              <a:defRPr sz="1400" b="0" i="0" kern="1200" spc="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2800" b="1" dirty="0">
                <a:latin typeface="Daytona Condensed Light (Body)"/>
              </a:rPr>
              <a:t>Observation:</a:t>
            </a:r>
          </a:p>
          <a:p>
            <a:pPr algn="ctr"/>
            <a:r>
              <a:rPr lang="en-US" b="1" dirty="0">
                <a:solidFill>
                  <a:srgbClr val="666666"/>
                </a:solidFill>
                <a:latin typeface="Daytona Condensed Light (Body)"/>
              </a:rPr>
              <a:t>Top 5 Old aged winning candidates are  DR. SHAFIQUR REHMAN BARQ=86,Farooq Abdullah=83,CHOUDHURY MOHAN JATUA,MULAYAM SINGH YADAV,G. S. BASAVARAJ</a:t>
            </a:r>
            <a:endParaRPr lang="en-IN" b="1" dirty="0">
              <a:latin typeface="Daytona Condensed Light (Body)"/>
            </a:endParaRPr>
          </a:p>
        </p:txBody>
      </p:sp>
      <p:pic>
        <p:nvPicPr>
          <p:cNvPr id="10" name="Picture 9">
            <a:extLst>
              <a:ext uri="{FF2B5EF4-FFF2-40B4-BE49-F238E27FC236}">
                <a16:creationId xmlns:a16="http://schemas.microsoft.com/office/drawing/2014/main" id="{87E3C7C6-01F7-DCEC-4926-A28E622CF334}"/>
              </a:ext>
            </a:extLst>
          </p:cNvPr>
          <p:cNvPicPr>
            <a:picLocks noChangeAspect="1"/>
          </p:cNvPicPr>
          <p:nvPr/>
        </p:nvPicPr>
        <p:blipFill>
          <a:blip r:embed="rId2"/>
          <a:stretch>
            <a:fillRect/>
          </a:stretch>
        </p:blipFill>
        <p:spPr>
          <a:xfrm>
            <a:off x="3772944" y="1724465"/>
            <a:ext cx="5278292" cy="2173357"/>
          </a:xfrm>
          <a:prstGeom prst="rect">
            <a:avLst/>
          </a:prstGeom>
        </p:spPr>
      </p:pic>
      <p:sp>
        <p:nvSpPr>
          <p:cNvPr id="11" name="Footer Placeholder 4">
            <a:extLst>
              <a:ext uri="{FF2B5EF4-FFF2-40B4-BE49-F238E27FC236}">
                <a16:creationId xmlns:a16="http://schemas.microsoft.com/office/drawing/2014/main" id="{EF980081-5CC0-5C44-A04D-72AB63663E62}"/>
              </a:ext>
            </a:extLst>
          </p:cNvPr>
          <p:cNvSpPr>
            <a:spLocks noGrp="1"/>
          </p:cNvSpPr>
          <p:nvPr>
            <p:ph type="ftr" sz="quarter" idx="12"/>
          </p:nvPr>
        </p:nvSpPr>
        <p:spPr>
          <a:xfrm rot="16200000">
            <a:off x="-242888" y="1450975"/>
            <a:ext cx="1784351" cy="190500"/>
          </a:xfrm>
        </p:spPr>
        <p:txBody>
          <a:bodyPr/>
          <a:lstStyle/>
          <a:p>
            <a:r>
              <a:rPr lang="en-US" dirty="0"/>
              <a:t>Indian Election2019</a:t>
            </a:r>
          </a:p>
        </p:txBody>
      </p:sp>
    </p:spTree>
    <p:extLst>
      <p:ext uri="{BB962C8B-B14F-4D97-AF65-F5344CB8AC3E}">
        <p14:creationId xmlns:p14="http://schemas.microsoft.com/office/powerpoint/2010/main" val="315322866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2CC4E1-3222-A07A-722B-4BBB4C12904C}"/>
              </a:ext>
            </a:extLst>
          </p:cNvPr>
          <p:cNvSpPr>
            <a:spLocks noGrp="1"/>
          </p:cNvSpPr>
          <p:nvPr>
            <p:ph type="title"/>
          </p:nvPr>
        </p:nvSpPr>
        <p:spPr>
          <a:xfrm>
            <a:off x="1719433" y="654048"/>
            <a:ext cx="9607031" cy="548640"/>
          </a:xfrm>
        </p:spPr>
        <p:txBody>
          <a:bodyPr/>
          <a:lstStyle/>
          <a:p>
            <a:r>
              <a:rPr lang="en-US" sz="2000" dirty="0"/>
              <a:t>Rank the top 5 young winning candidates of the M P election.?</a:t>
            </a:r>
            <a:endParaRPr lang="en-IN" sz="2000" dirty="0"/>
          </a:p>
        </p:txBody>
      </p:sp>
      <p:sp>
        <p:nvSpPr>
          <p:cNvPr id="4" name="Slide Number Placeholder 3">
            <a:extLst>
              <a:ext uri="{FF2B5EF4-FFF2-40B4-BE49-F238E27FC236}">
                <a16:creationId xmlns:a16="http://schemas.microsoft.com/office/drawing/2014/main" id="{C4A00295-7F9C-B7E3-E068-C059C5D60AE9}"/>
              </a:ext>
            </a:extLst>
          </p:cNvPr>
          <p:cNvSpPr>
            <a:spLocks noGrp="1"/>
          </p:cNvSpPr>
          <p:nvPr>
            <p:ph type="sldNum" sz="quarter" idx="11"/>
          </p:nvPr>
        </p:nvSpPr>
        <p:spPr/>
        <p:txBody>
          <a:bodyPr/>
          <a:lstStyle/>
          <a:p>
            <a:fld id="{75DF2D63-3FF5-D547-96B9-BE9CCD1ABA58}" type="slidenum">
              <a:rPr lang="en-US" smtClean="0"/>
              <a:pPr/>
              <a:t>28</a:t>
            </a:fld>
            <a:endParaRPr lang="en-US" dirty="0"/>
          </a:p>
        </p:txBody>
      </p:sp>
      <p:sp>
        <p:nvSpPr>
          <p:cNvPr id="9" name="Content Placeholder 6">
            <a:extLst>
              <a:ext uri="{FF2B5EF4-FFF2-40B4-BE49-F238E27FC236}">
                <a16:creationId xmlns:a16="http://schemas.microsoft.com/office/drawing/2014/main" id="{0A947502-FB7D-2BFB-D1BD-040F428F62AF}"/>
              </a:ext>
            </a:extLst>
          </p:cNvPr>
          <p:cNvSpPr txBox="1">
            <a:spLocks/>
          </p:cNvSpPr>
          <p:nvPr/>
        </p:nvSpPr>
        <p:spPr>
          <a:xfrm>
            <a:off x="877824" y="4244453"/>
            <a:ext cx="11080915" cy="2198329"/>
          </a:xfrm>
          <a:prstGeom prst="rect">
            <a:avLst/>
          </a:prstGeom>
        </p:spPr>
        <p:txBody>
          <a:bodyPr vert="horz" lIns="0" tIns="0" rIns="0" bIns="0" rtlCol="0">
            <a:noAutofit/>
          </a:bodyPr>
          <a:lstStyle>
            <a:lvl1pPr marL="0" indent="0" algn="l" defTabSz="914400" rtl="0" eaLnBrk="1" latinLnBrk="0" hangingPunct="1">
              <a:lnSpc>
                <a:spcPct val="150000"/>
              </a:lnSpc>
              <a:spcBef>
                <a:spcPts val="1000"/>
              </a:spcBef>
              <a:buFont typeface="Arial" panose="020B0604020202020204" pitchFamily="34" charset="0"/>
              <a:buNone/>
              <a:defRPr sz="2000" b="0" i="0" kern="1200" cap="none" spc="0" baseline="0">
                <a:solidFill>
                  <a:schemeClr val="tx1"/>
                </a:solidFill>
                <a:latin typeface="+mn-lt"/>
                <a:ea typeface="+mn-ea"/>
                <a:cs typeface="+mn-cs"/>
              </a:defRPr>
            </a:lvl1pPr>
            <a:lvl2pPr marL="228600" indent="-228600" algn="l" defTabSz="914400" rtl="0" eaLnBrk="1" latinLnBrk="0" hangingPunct="1">
              <a:lnSpc>
                <a:spcPct val="90000"/>
              </a:lnSpc>
              <a:spcBef>
                <a:spcPts val="500"/>
              </a:spcBef>
              <a:buFont typeface="Arial" panose="020B0604020202020204" pitchFamily="34" charset="0"/>
              <a:buChar char="•"/>
              <a:defRPr sz="2000" b="0" i="0" kern="1200" spc="0" baseline="0">
                <a:solidFill>
                  <a:schemeClr val="tx1"/>
                </a:solidFill>
                <a:latin typeface="+mn-lt"/>
                <a:ea typeface="+mn-ea"/>
                <a:cs typeface="+mn-cs"/>
              </a:defRPr>
            </a:lvl2pPr>
            <a:lvl3pPr marL="457200" indent="-228600" algn="l" defTabSz="914400" rtl="0" eaLnBrk="1" latinLnBrk="0" hangingPunct="1">
              <a:lnSpc>
                <a:spcPct val="90000"/>
              </a:lnSpc>
              <a:spcBef>
                <a:spcPts val="500"/>
              </a:spcBef>
              <a:buFont typeface="Arial" panose="020B0604020202020204" pitchFamily="34" charset="0"/>
              <a:buChar char="•"/>
              <a:defRPr sz="1800" b="0" i="0" kern="1200" spc="0" baseline="0">
                <a:solidFill>
                  <a:schemeClr val="tx1"/>
                </a:solidFill>
                <a:latin typeface="+mn-lt"/>
                <a:ea typeface="+mn-ea"/>
                <a:cs typeface="+mn-cs"/>
              </a:defRPr>
            </a:lvl3pPr>
            <a:lvl4pPr marL="685800" indent="-228600" algn="l" defTabSz="914400" rtl="0" eaLnBrk="1" latinLnBrk="0" hangingPunct="1">
              <a:lnSpc>
                <a:spcPct val="90000"/>
              </a:lnSpc>
              <a:spcBef>
                <a:spcPts val="500"/>
              </a:spcBef>
              <a:buFont typeface="Arial" panose="020B0604020202020204" pitchFamily="34" charset="0"/>
              <a:buChar char="•"/>
              <a:defRPr sz="1600" b="0" i="0" kern="1200" spc="0" baseline="0">
                <a:solidFill>
                  <a:schemeClr val="tx1"/>
                </a:solidFill>
                <a:latin typeface="+mn-lt"/>
                <a:ea typeface="+mn-ea"/>
                <a:cs typeface="+mn-cs"/>
              </a:defRPr>
            </a:lvl4pPr>
            <a:lvl5pPr marL="1143000" indent="-228600" algn="l" defTabSz="914400" rtl="0" eaLnBrk="1" latinLnBrk="0" hangingPunct="1">
              <a:lnSpc>
                <a:spcPct val="90000"/>
              </a:lnSpc>
              <a:spcBef>
                <a:spcPts val="500"/>
              </a:spcBef>
              <a:buFont typeface="Arial" panose="020B0604020202020204" pitchFamily="34" charset="0"/>
              <a:buChar char="•"/>
              <a:defRPr sz="1400" b="0" i="0" kern="1200" spc="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2800" b="1" dirty="0">
                <a:latin typeface="Daytona Condensed Light (Body)"/>
              </a:rPr>
              <a:t>Observation:</a:t>
            </a:r>
          </a:p>
          <a:p>
            <a:pPr algn="ctr"/>
            <a:r>
              <a:rPr lang="en-US" b="1" dirty="0">
                <a:solidFill>
                  <a:srgbClr val="666666"/>
                </a:solidFill>
                <a:latin typeface="Daytona Condensed Light (Body)"/>
              </a:rPr>
              <a:t>Top 5 Young winning candidates are GODDETI. MADHAVI=26 years , PRAJWAL REVANNA=28,Nusrat Jahan </a:t>
            </a:r>
            <a:r>
              <a:rPr lang="en-US" b="1" dirty="0" err="1">
                <a:solidFill>
                  <a:srgbClr val="666666"/>
                </a:solidFill>
                <a:latin typeface="Daytona Condensed Light (Body)"/>
              </a:rPr>
              <a:t>Ruhi</a:t>
            </a:r>
            <a:r>
              <a:rPr lang="en-US" b="1" dirty="0">
                <a:solidFill>
                  <a:srgbClr val="666666"/>
                </a:solidFill>
                <a:latin typeface="Daytona Condensed Light (Body)"/>
              </a:rPr>
              <a:t> = 28,TEJASVI SURYA=28,INDRA HANG SUBBA=30.</a:t>
            </a:r>
            <a:endParaRPr lang="en-IN" b="1" dirty="0">
              <a:latin typeface="Daytona Condensed Light (Body)"/>
            </a:endParaRPr>
          </a:p>
        </p:txBody>
      </p:sp>
      <p:pic>
        <p:nvPicPr>
          <p:cNvPr id="6" name="Picture 5">
            <a:extLst>
              <a:ext uri="{FF2B5EF4-FFF2-40B4-BE49-F238E27FC236}">
                <a16:creationId xmlns:a16="http://schemas.microsoft.com/office/drawing/2014/main" id="{FED1C53C-2807-8610-294A-1CFBC4444904}"/>
              </a:ext>
            </a:extLst>
          </p:cNvPr>
          <p:cNvPicPr>
            <a:picLocks noChangeAspect="1"/>
          </p:cNvPicPr>
          <p:nvPr/>
        </p:nvPicPr>
        <p:blipFill>
          <a:blip r:embed="rId2"/>
          <a:stretch>
            <a:fillRect/>
          </a:stretch>
        </p:blipFill>
        <p:spPr>
          <a:xfrm>
            <a:off x="4367284" y="1428610"/>
            <a:ext cx="5363570" cy="2198329"/>
          </a:xfrm>
          <a:prstGeom prst="rect">
            <a:avLst/>
          </a:prstGeom>
        </p:spPr>
      </p:pic>
      <p:sp>
        <p:nvSpPr>
          <p:cNvPr id="7" name="Footer Placeholder 4">
            <a:extLst>
              <a:ext uri="{FF2B5EF4-FFF2-40B4-BE49-F238E27FC236}">
                <a16:creationId xmlns:a16="http://schemas.microsoft.com/office/drawing/2014/main" id="{A8D3BFCF-919D-FB11-BCD0-64ADFAD7B984}"/>
              </a:ext>
            </a:extLst>
          </p:cNvPr>
          <p:cNvSpPr>
            <a:spLocks noGrp="1"/>
          </p:cNvSpPr>
          <p:nvPr>
            <p:ph type="ftr" sz="quarter" idx="12"/>
          </p:nvPr>
        </p:nvSpPr>
        <p:spPr>
          <a:xfrm rot="16200000">
            <a:off x="-242888" y="1450975"/>
            <a:ext cx="1784351" cy="190500"/>
          </a:xfrm>
        </p:spPr>
        <p:txBody>
          <a:bodyPr/>
          <a:lstStyle/>
          <a:p>
            <a:r>
              <a:rPr lang="en-US" dirty="0"/>
              <a:t>Indian Election2019</a:t>
            </a:r>
          </a:p>
        </p:txBody>
      </p:sp>
    </p:spTree>
    <p:extLst>
      <p:ext uri="{BB962C8B-B14F-4D97-AF65-F5344CB8AC3E}">
        <p14:creationId xmlns:p14="http://schemas.microsoft.com/office/powerpoint/2010/main" val="190347850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2CC4E1-3222-A07A-722B-4BBB4C12904C}"/>
              </a:ext>
            </a:extLst>
          </p:cNvPr>
          <p:cNvSpPr>
            <a:spLocks noGrp="1"/>
          </p:cNvSpPr>
          <p:nvPr>
            <p:ph type="title"/>
          </p:nvPr>
        </p:nvSpPr>
        <p:spPr>
          <a:xfrm>
            <a:off x="1719433" y="654048"/>
            <a:ext cx="9607031" cy="548640"/>
          </a:xfrm>
        </p:spPr>
        <p:txBody>
          <a:bodyPr/>
          <a:lstStyle/>
          <a:p>
            <a:r>
              <a:rPr lang="en-US" sz="2000" dirty="0"/>
              <a:t>Display State wise ,Constituency wise Winning Candidates name of BJP Party</a:t>
            </a:r>
            <a:endParaRPr lang="en-IN" sz="2000" dirty="0"/>
          </a:p>
        </p:txBody>
      </p:sp>
      <p:sp>
        <p:nvSpPr>
          <p:cNvPr id="4" name="Slide Number Placeholder 3">
            <a:extLst>
              <a:ext uri="{FF2B5EF4-FFF2-40B4-BE49-F238E27FC236}">
                <a16:creationId xmlns:a16="http://schemas.microsoft.com/office/drawing/2014/main" id="{C4A00295-7F9C-B7E3-E068-C059C5D60AE9}"/>
              </a:ext>
            </a:extLst>
          </p:cNvPr>
          <p:cNvSpPr>
            <a:spLocks noGrp="1"/>
          </p:cNvSpPr>
          <p:nvPr>
            <p:ph type="sldNum" sz="quarter" idx="11"/>
          </p:nvPr>
        </p:nvSpPr>
        <p:spPr/>
        <p:txBody>
          <a:bodyPr/>
          <a:lstStyle/>
          <a:p>
            <a:fld id="{75DF2D63-3FF5-D547-96B9-BE9CCD1ABA58}" type="slidenum">
              <a:rPr lang="en-US" smtClean="0"/>
              <a:pPr/>
              <a:t>29</a:t>
            </a:fld>
            <a:endParaRPr lang="en-US" dirty="0"/>
          </a:p>
        </p:txBody>
      </p:sp>
      <p:sp>
        <p:nvSpPr>
          <p:cNvPr id="9" name="Content Placeholder 6">
            <a:extLst>
              <a:ext uri="{FF2B5EF4-FFF2-40B4-BE49-F238E27FC236}">
                <a16:creationId xmlns:a16="http://schemas.microsoft.com/office/drawing/2014/main" id="{0A947502-FB7D-2BFB-D1BD-040F428F62AF}"/>
              </a:ext>
            </a:extLst>
          </p:cNvPr>
          <p:cNvSpPr txBox="1">
            <a:spLocks/>
          </p:cNvSpPr>
          <p:nvPr/>
        </p:nvSpPr>
        <p:spPr>
          <a:xfrm>
            <a:off x="877824" y="4389999"/>
            <a:ext cx="11080915" cy="1591199"/>
          </a:xfrm>
          <a:prstGeom prst="rect">
            <a:avLst/>
          </a:prstGeom>
        </p:spPr>
        <p:txBody>
          <a:bodyPr vert="horz" lIns="0" tIns="0" rIns="0" bIns="0" rtlCol="0">
            <a:noAutofit/>
          </a:bodyPr>
          <a:lstStyle>
            <a:lvl1pPr marL="0" indent="0" algn="l" defTabSz="914400" rtl="0" eaLnBrk="1" latinLnBrk="0" hangingPunct="1">
              <a:lnSpc>
                <a:spcPct val="150000"/>
              </a:lnSpc>
              <a:spcBef>
                <a:spcPts val="1000"/>
              </a:spcBef>
              <a:buFont typeface="Arial" panose="020B0604020202020204" pitchFamily="34" charset="0"/>
              <a:buNone/>
              <a:defRPr sz="2000" b="0" i="0" kern="1200" cap="none" spc="0" baseline="0">
                <a:solidFill>
                  <a:schemeClr val="tx1"/>
                </a:solidFill>
                <a:latin typeface="+mn-lt"/>
                <a:ea typeface="+mn-ea"/>
                <a:cs typeface="+mn-cs"/>
              </a:defRPr>
            </a:lvl1pPr>
            <a:lvl2pPr marL="228600" indent="-228600" algn="l" defTabSz="914400" rtl="0" eaLnBrk="1" latinLnBrk="0" hangingPunct="1">
              <a:lnSpc>
                <a:spcPct val="90000"/>
              </a:lnSpc>
              <a:spcBef>
                <a:spcPts val="500"/>
              </a:spcBef>
              <a:buFont typeface="Arial" panose="020B0604020202020204" pitchFamily="34" charset="0"/>
              <a:buChar char="•"/>
              <a:defRPr sz="2000" b="0" i="0" kern="1200" spc="0" baseline="0">
                <a:solidFill>
                  <a:schemeClr val="tx1"/>
                </a:solidFill>
                <a:latin typeface="+mn-lt"/>
                <a:ea typeface="+mn-ea"/>
                <a:cs typeface="+mn-cs"/>
              </a:defRPr>
            </a:lvl2pPr>
            <a:lvl3pPr marL="457200" indent="-228600" algn="l" defTabSz="914400" rtl="0" eaLnBrk="1" latinLnBrk="0" hangingPunct="1">
              <a:lnSpc>
                <a:spcPct val="90000"/>
              </a:lnSpc>
              <a:spcBef>
                <a:spcPts val="500"/>
              </a:spcBef>
              <a:buFont typeface="Arial" panose="020B0604020202020204" pitchFamily="34" charset="0"/>
              <a:buChar char="•"/>
              <a:defRPr sz="1800" b="0" i="0" kern="1200" spc="0" baseline="0">
                <a:solidFill>
                  <a:schemeClr val="tx1"/>
                </a:solidFill>
                <a:latin typeface="+mn-lt"/>
                <a:ea typeface="+mn-ea"/>
                <a:cs typeface="+mn-cs"/>
              </a:defRPr>
            </a:lvl3pPr>
            <a:lvl4pPr marL="685800" indent="-228600" algn="l" defTabSz="914400" rtl="0" eaLnBrk="1" latinLnBrk="0" hangingPunct="1">
              <a:lnSpc>
                <a:spcPct val="90000"/>
              </a:lnSpc>
              <a:spcBef>
                <a:spcPts val="500"/>
              </a:spcBef>
              <a:buFont typeface="Arial" panose="020B0604020202020204" pitchFamily="34" charset="0"/>
              <a:buChar char="•"/>
              <a:defRPr sz="1600" b="0" i="0" kern="1200" spc="0" baseline="0">
                <a:solidFill>
                  <a:schemeClr val="tx1"/>
                </a:solidFill>
                <a:latin typeface="+mn-lt"/>
                <a:ea typeface="+mn-ea"/>
                <a:cs typeface="+mn-cs"/>
              </a:defRPr>
            </a:lvl4pPr>
            <a:lvl5pPr marL="1143000" indent="-228600" algn="l" defTabSz="914400" rtl="0" eaLnBrk="1" latinLnBrk="0" hangingPunct="1">
              <a:lnSpc>
                <a:spcPct val="90000"/>
              </a:lnSpc>
              <a:spcBef>
                <a:spcPts val="500"/>
              </a:spcBef>
              <a:buFont typeface="Arial" panose="020B0604020202020204" pitchFamily="34" charset="0"/>
              <a:buChar char="•"/>
              <a:defRPr sz="1400" b="0" i="0" kern="1200" spc="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2800" b="1" dirty="0">
                <a:latin typeface="Daytona Condensed Light (Body)"/>
              </a:rPr>
              <a:t>Observation:</a:t>
            </a:r>
          </a:p>
          <a:p>
            <a:pPr algn="ctr"/>
            <a:r>
              <a:rPr lang="en-US" b="1" dirty="0">
                <a:solidFill>
                  <a:srgbClr val="666666"/>
                </a:solidFill>
                <a:latin typeface="Daytona Condensed Light (Body)"/>
              </a:rPr>
              <a:t> Query displays State wise , Constituency wise  Candidates name &amp; Total Votes Polled.</a:t>
            </a:r>
            <a:endParaRPr lang="en-IN" b="1" dirty="0">
              <a:latin typeface="Daytona Condensed Light (Body)"/>
            </a:endParaRPr>
          </a:p>
        </p:txBody>
      </p:sp>
      <p:pic>
        <p:nvPicPr>
          <p:cNvPr id="7" name="Picture 6">
            <a:extLst>
              <a:ext uri="{FF2B5EF4-FFF2-40B4-BE49-F238E27FC236}">
                <a16:creationId xmlns:a16="http://schemas.microsoft.com/office/drawing/2014/main" id="{81F0F603-6027-5C85-AADE-3D1FA93C6416}"/>
              </a:ext>
            </a:extLst>
          </p:cNvPr>
          <p:cNvPicPr>
            <a:picLocks noChangeAspect="1"/>
          </p:cNvPicPr>
          <p:nvPr/>
        </p:nvPicPr>
        <p:blipFill>
          <a:blip r:embed="rId2"/>
          <a:stretch>
            <a:fillRect/>
          </a:stretch>
        </p:blipFill>
        <p:spPr>
          <a:xfrm>
            <a:off x="4203512" y="1546224"/>
            <a:ext cx="5377218" cy="2302445"/>
          </a:xfrm>
          <a:prstGeom prst="rect">
            <a:avLst/>
          </a:prstGeom>
        </p:spPr>
      </p:pic>
      <p:sp>
        <p:nvSpPr>
          <p:cNvPr id="8" name="Footer Placeholder 4">
            <a:extLst>
              <a:ext uri="{FF2B5EF4-FFF2-40B4-BE49-F238E27FC236}">
                <a16:creationId xmlns:a16="http://schemas.microsoft.com/office/drawing/2014/main" id="{DC9F2C9A-DBF0-7CC6-2D3C-05857CEF2779}"/>
              </a:ext>
            </a:extLst>
          </p:cNvPr>
          <p:cNvSpPr>
            <a:spLocks noGrp="1"/>
          </p:cNvSpPr>
          <p:nvPr>
            <p:ph type="ftr" sz="quarter" idx="12"/>
          </p:nvPr>
        </p:nvSpPr>
        <p:spPr>
          <a:xfrm rot="16200000">
            <a:off x="-242888" y="1450975"/>
            <a:ext cx="1784351" cy="190500"/>
          </a:xfrm>
        </p:spPr>
        <p:txBody>
          <a:bodyPr/>
          <a:lstStyle/>
          <a:p>
            <a:r>
              <a:rPr lang="en-US" dirty="0"/>
              <a:t>Indian Election2019</a:t>
            </a:r>
          </a:p>
        </p:txBody>
      </p:sp>
    </p:spTree>
    <p:extLst>
      <p:ext uri="{BB962C8B-B14F-4D97-AF65-F5344CB8AC3E}">
        <p14:creationId xmlns:p14="http://schemas.microsoft.com/office/powerpoint/2010/main" val="24059018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84788-646A-CF90-D67D-14752A71745D}"/>
              </a:ext>
            </a:extLst>
          </p:cNvPr>
          <p:cNvSpPr>
            <a:spLocks noGrp="1"/>
          </p:cNvSpPr>
          <p:nvPr>
            <p:ph type="title"/>
          </p:nvPr>
        </p:nvSpPr>
        <p:spPr/>
        <p:txBody>
          <a:bodyPr/>
          <a:lstStyle/>
          <a:p>
            <a:r>
              <a:rPr lang="en-US" dirty="0"/>
              <a:t>Introduction</a:t>
            </a:r>
          </a:p>
        </p:txBody>
      </p:sp>
      <p:sp>
        <p:nvSpPr>
          <p:cNvPr id="4" name="Slide Number Placeholder 3">
            <a:extLst>
              <a:ext uri="{FF2B5EF4-FFF2-40B4-BE49-F238E27FC236}">
                <a16:creationId xmlns:a16="http://schemas.microsoft.com/office/drawing/2014/main" id="{B6586F16-C3E1-6E51-D140-EF50382CA456}"/>
              </a:ext>
            </a:extLst>
          </p:cNvPr>
          <p:cNvSpPr>
            <a:spLocks noGrp="1"/>
          </p:cNvSpPr>
          <p:nvPr>
            <p:ph type="sldNum" sz="quarter" idx="11"/>
          </p:nvPr>
        </p:nvSpPr>
        <p:spPr/>
        <p:txBody>
          <a:bodyPr/>
          <a:lstStyle/>
          <a:p>
            <a:fld id="{75DF2D63-3FF5-D547-96B9-BE9CCD1ABA58}" type="slidenum">
              <a:rPr lang="en-US" smtClean="0"/>
              <a:pPr/>
              <a:t>3</a:t>
            </a:fld>
            <a:endParaRPr lang="en-US" dirty="0"/>
          </a:p>
        </p:txBody>
      </p:sp>
      <p:sp>
        <p:nvSpPr>
          <p:cNvPr id="3" name="Content Placeholder 2">
            <a:extLst>
              <a:ext uri="{FF2B5EF4-FFF2-40B4-BE49-F238E27FC236}">
                <a16:creationId xmlns:a16="http://schemas.microsoft.com/office/drawing/2014/main" id="{77C9C890-ADC6-0AA7-BBC0-05E856AA7C3C}"/>
              </a:ext>
            </a:extLst>
          </p:cNvPr>
          <p:cNvSpPr>
            <a:spLocks noGrp="1"/>
          </p:cNvSpPr>
          <p:nvPr>
            <p:ph idx="1"/>
          </p:nvPr>
        </p:nvSpPr>
        <p:spPr/>
        <p:txBody>
          <a:bodyPr/>
          <a:lstStyle/>
          <a:p>
            <a:pPr marL="342900" indent="-342900">
              <a:lnSpc>
                <a:spcPts val="2400"/>
              </a:lnSpc>
              <a:buFont typeface="Wingdings" panose="05000000000000000000" pitchFamily="2" charset="2"/>
              <a:buChar char="ü"/>
            </a:pPr>
            <a:r>
              <a:rPr lang="en-US" b="0" i="0" dirty="0">
                <a:solidFill>
                  <a:srgbClr val="000000"/>
                </a:solidFill>
                <a:effectLst/>
              </a:rPr>
              <a:t>The ANALYSIS HERE IS BASED ON THE ELECTION OF LOK SABHA – 2019 ,MEMBERS OF LOK SABHA ARE ELECTED BY BEING VOTED UPON BY ALL ADULT CITIZENS OF INDIA, FROM A SET OF CANDIDATES WHO STAND IN THEIR RESPECTIVE CONSTITUENCIES.</a:t>
            </a:r>
          </a:p>
          <a:p>
            <a:pPr marL="342900" indent="-342900">
              <a:lnSpc>
                <a:spcPts val="2400"/>
              </a:lnSpc>
              <a:buFont typeface="Wingdings" panose="05000000000000000000" pitchFamily="2" charset="2"/>
              <a:buChar char="ü"/>
            </a:pPr>
            <a:r>
              <a:rPr lang="en-US" b="0" i="0" dirty="0">
                <a:solidFill>
                  <a:srgbClr val="000000"/>
                </a:solidFill>
                <a:effectLst/>
              </a:rPr>
              <a:t> CANDIDATES WHO WIN THE LOK SABHA ELECTIONS ARE CALLED ‘MEMBER OF PARLIMENT</a:t>
            </a:r>
            <a:r>
              <a:rPr lang="en-US" dirty="0">
                <a:solidFill>
                  <a:srgbClr val="000000"/>
                </a:solidFill>
              </a:rPr>
              <a:t>’ AND HOLD THEIR SEATS FOR 5 YEARS OR UNTIL THE BODY IS DISSOLVED BY PRESIDENT ON THE ADVICE OF THE COUNCIL OF MINISTERS</a:t>
            </a:r>
            <a:r>
              <a:rPr lang="en-US" b="0" i="0" dirty="0">
                <a:solidFill>
                  <a:srgbClr val="000000"/>
                </a:solidFill>
                <a:effectLst/>
              </a:rPr>
              <a:t>.</a:t>
            </a:r>
            <a:endParaRPr lang="en-US" sz="2000" spc="0" dirty="0">
              <a:ea typeface="+mn-lt"/>
              <a:cs typeface="+mn-lt"/>
            </a:endParaRPr>
          </a:p>
        </p:txBody>
      </p:sp>
      <p:sp>
        <p:nvSpPr>
          <p:cNvPr id="9" name="Footer Placeholder 4">
            <a:extLst>
              <a:ext uri="{FF2B5EF4-FFF2-40B4-BE49-F238E27FC236}">
                <a16:creationId xmlns:a16="http://schemas.microsoft.com/office/drawing/2014/main" id="{14577950-E12A-C50D-C6C7-291164F46CA8}"/>
              </a:ext>
            </a:extLst>
          </p:cNvPr>
          <p:cNvSpPr>
            <a:spLocks noGrp="1"/>
          </p:cNvSpPr>
          <p:nvPr>
            <p:ph type="ftr" sz="quarter" idx="12"/>
          </p:nvPr>
        </p:nvSpPr>
        <p:spPr>
          <a:xfrm rot="16200000">
            <a:off x="-242952" y="1451496"/>
            <a:ext cx="1784352" cy="189457"/>
          </a:xfrm>
        </p:spPr>
        <p:txBody>
          <a:bodyPr/>
          <a:lstStyle/>
          <a:p>
            <a:r>
              <a:rPr lang="en-US" dirty="0"/>
              <a:t>Indian Election2019</a:t>
            </a:r>
          </a:p>
        </p:txBody>
      </p:sp>
      <p:pic>
        <p:nvPicPr>
          <p:cNvPr id="17" name="Picture Placeholder 16">
            <a:extLst>
              <a:ext uri="{FF2B5EF4-FFF2-40B4-BE49-F238E27FC236}">
                <a16:creationId xmlns:a16="http://schemas.microsoft.com/office/drawing/2014/main" id="{58D1BA1F-3C47-F21C-E6C3-003F3DE2B4DC}"/>
              </a:ext>
            </a:extLst>
          </p:cNvPr>
          <p:cNvPicPr>
            <a:picLocks noGrp="1" noChangeAspect="1"/>
          </p:cNvPicPr>
          <p:nvPr>
            <p:ph type="pic" sz="quarter" idx="13"/>
          </p:nvPr>
        </p:nvPicPr>
        <p:blipFill>
          <a:blip r:embed="rId2"/>
          <a:srcRect l="18750" r="18750"/>
          <a:stretch>
            <a:fillRect/>
          </a:stretch>
        </p:blipFill>
        <p:spPr/>
      </p:pic>
    </p:spTree>
    <p:extLst>
      <p:ext uri="{BB962C8B-B14F-4D97-AF65-F5344CB8AC3E}">
        <p14:creationId xmlns:p14="http://schemas.microsoft.com/office/powerpoint/2010/main" val="281013368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2CC4E1-3222-A07A-722B-4BBB4C12904C}"/>
              </a:ext>
            </a:extLst>
          </p:cNvPr>
          <p:cNvSpPr>
            <a:spLocks noGrp="1"/>
          </p:cNvSpPr>
          <p:nvPr>
            <p:ph type="title"/>
          </p:nvPr>
        </p:nvSpPr>
        <p:spPr>
          <a:xfrm>
            <a:off x="1719433" y="654048"/>
            <a:ext cx="9607031" cy="548640"/>
          </a:xfrm>
        </p:spPr>
        <p:txBody>
          <a:bodyPr/>
          <a:lstStyle/>
          <a:p>
            <a:r>
              <a:rPr lang="en-US" sz="2000" dirty="0"/>
              <a:t>List Name of candidates with assets greater than 1 crore who were victorious in the election.</a:t>
            </a:r>
            <a:endParaRPr lang="en-IN" sz="2000" dirty="0"/>
          </a:p>
        </p:txBody>
      </p:sp>
      <p:sp>
        <p:nvSpPr>
          <p:cNvPr id="4" name="Slide Number Placeholder 3">
            <a:extLst>
              <a:ext uri="{FF2B5EF4-FFF2-40B4-BE49-F238E27FC236}">
                <a16:creationId xmlns:a16="http://schemas.microsoft.com/office/drawing/2014/main" id="{C4A00295-7F9C-B7E3-E068-C059C5D60AE9}"/>
              </a:ext>
            </a:extLst>
          </p:cNvPr>
          <p:cNvSpPr>
            <a:spLocks noGrp="1"/>
          </p:cNvSpPr>
          <p:nvPr>
            <p:ph type="sldNum" sz="quarter" idx="11"/>
          </p:nvPr>
        </p:nvSpPr>
        <p:spPr/>
        <p:txBody>
          <a:bodyPr/>
          <a:lstStyle/>
          <a:p>
            <a:fld id="{75DF2D63-3FF5-D547-96B9-BE9CCD1ABA58}" type="slidenum">
              <a:rPr lang="en-US" smtClean="0"/>
              <a:pPr/>
              <a:t>30</a:t>
            </a:fld>
            <a:endParaRPr lang="en-US" dirty="0"/>
          </a:p>
        </p:txBody>
      </p:sp>
      <p:sp>
        <p:nvSpPr>
          <p:cNvPr id="9" name="Content Placeholder 6">
            <a:extLst>
              <a:ext uri="{FF2B5EF4-FFF2-40B4-BE49-F238E27FC236}">
                <a16:creationId xmlns:a16="http://schemas.microsoft.com/office/drawing/2014/main" id="{0A947502-FB7D-2BFB-D1BD-040F428F62AF}"/>
              </a:ext>
            </a:extLst>
          </p:cNvPr>
          <p:cNvSpPr txBox="1">
            <a:spLocks/>
          </p:cNvSpPr>
          <p:nvPr/>
        </p:nvSpPr>
        <p:spPr>
          <a:xfrm>
            <a:off x="877824" y="4898315"/>
            <a:ext cx="11080915" cy="1591199"/>
          </a:xfrm>
          <a:prstGeom prst="rect">
            <a:avLst/>
          </a:prstGeom>
        </p:spPr>
        <p:txBody>
          <a:bodyPr vert="horz" lIns="0" tIns="0" rIns="0" bIns="0" rtlCol="0">
            <a:noAutofit/>
          </a:bodyPr>
          <a:lstStyle>
            <a:lvl1pPr marL="0" indent="0" algn="l" defTabSz="914400" rtl="0" eaLnBrk="1" latinLnBrk="0" hangingPunct="1">
              <a:lnSpc>
                <a:spcPct val="150000"/>
              </a:lnSpc>
              <a:spcBef>
                <a:spcPts val="1000"/>
              </a:spcBef>
              <a:buFont typeface="Arial" panose="020B0604020202020204" pitchFamily="34" charset="0"/>
              <a:buNone/>
              <a:defRPr sz="2000" b="0" i="0" kern="1200" cap="none" spc="0" baseline="0">
                <a:solidFill>
                  <a:schemeClr val="tx1"/>
                </a:solidFill>
                <a:latin typeface="+mn-lt"/>
                <a:ea typeface="+mn-ea"/>
                <a:cs typeface="+mn-cs"/>
              </a:defRPr>
            </a:lvl1pPr>
            <a:lvl2pPr marL="228600" indent="-228600" algn="l" defTabSz="914400" rtl="0" eaLnBrk="1" latinLnBrk="0" hangingPunct="1">
              <a:lnSpc>
                <a:spcPct val="90000"/>
              </a:lnSpc>
              <a:spcBef>
                <a:spcPts val="500"/>
              </a:spcBef>
              <a:buFont typeface="Arial" panose="020B0604020202020204" pitchFamily="34" charset="0"/>
              <a:buChar char="•"/>
              <a:defRPr sz="2000" b="0" i="0" kern="1200" spc="0" baseline="0">
                <a:solidFill>
                  <a:schemeClr val="tx1"/>
                </a:solidFill>
                <a:latin typeface="+mn-lt"/>
                <a:ea typeface="+mn-ea"/>
                <a:cs typeface="+mn-cs"/>
              </a:defRPr>
            </a:lvl2pPr>
            <a:lvl3pPr marL="457200" indent="-228600" algn="l" defTabSz="914400" rtl="0" eaLnBrk="1" latinLnBrk="0" hangingPunct="1">
              <a:lnSpc>
                <a:spcPct val="90000"/>
              </a:lnSpc>
              <a:spcBef>
                <a:spcPts val="500"/>
              </a:spcBef>
              <a:buFont typeface="Arial" panose="020B0604020202020204" pitchFamily="34" charset="0"/>
              <a:buChar char="•"/>
              <a:defRPr sz="1800" b="0" i="0" kern="1200" spc="0" baseline="0">
                <a:solidFill>
                  <a:schemeClr val="tx1"/>
                </a:solidFill>
                <a:latin typeface="+mn-lt"/>
                <a:ea typeface="+mn-ea"/>
                <a:cs typeface="+mn-cs"/>
              </a:defRPr>
            </a:lvl3pPr>
            <a:lvl4pPr marL="685800" indent="-228600" algn="l" defTabSz="914400" rtl="0" eaLnBrk="1" latinLnBrk="0" hangingPunct="1">
              <a:lnSpc>
                <a:spcPct val="90000"/>
              </a:lnSpc>
              <a:spcBef>
                <a:spcPts val="500"/>
              </a:spcBef>
              <a:buFont typeface="Arial" panose="020B0604020202020204" pitchFamily="34" charset="0"/>
              <a:buChar char="•"/>
              <a:defRPr sz="1600" b="0" i="0" kern="1200" spc="0" baseline="0">
                <a:solidFill>
                  <a:schemeClr val="tx1"/>
                </a:solidFill>
                <a:latin typeface="+mn-lt"/>
                <a:ea typeface="+mn-ea"/>
                <a:cs typeface="+mn-cs"/>
              </a:defRPr>
            </a:lvl4pPr>
            <a:lvl5pPr marL="1143000" indent="-228600" algn="l" defTabSz="914400" rtl="0" eaLnBrk="1" latinLnBrk="0" hangingPunct="1">
              <a:lnSpc>
                <a:spcPct val="90000"/>
              </a:lnSpc>
              <a:spcBef>
                <a:spcPts val="500"/>
              </a:spcBef>
              <a:buFont typeface="Arial" panose="020B0604020202020204" pitchFamily="34" charset="0"/>
              <a:buChar char="•"/>
              <a:defRPr sz="1400" b="0" i="0" kern="1200" spc="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2800" b="1" dirty="0">
                <a:latin typeface="Daytona Condensed Light (Body)"/>
              </a:rPr>
              <a:t>Observation:</a:t>
            </a:r>
          </a:p>
          <a:p>
            <a:pPr algn="ctr"/>
            <a:r>
              <a:rPr lang="en-US" b="1" dirty="0">
                <a:solidFill>
                  <a:srgbClr val="666666"/>
                </a:solidFill>
                <a:latin typeface="Daytona Condensed Light (Body)"/>
              </a:rPr>
              <a:t>M V </a:t>
            </a:r>
            <a:r>
              <a:rPr lang="en-US" b="1" dirty="0" err="1">
                <a:solidFill>
                  <a:srgbClr val="666666"/>
                </a:solidFill>
                <a:latin typeface="Daytona Condensed Light (Body)"/>
              </a:rPr>
              <a:t>V</a:t>
            </a:r>
            <a:r>
              <a:rPr lang="en-US" b="1" dirty="0">
                <a:solidFill>
                  <a:srgbClr val="666666"/>
                </a:solidFill>
                <a:latin typeface="Daytona Condensed Light (Body)"/>
              </a:rPr>
              <a:t> SATYANARAYANA has highest asset followed by SHRIMANT CHH. UDAYANRAJE PRATAPSINHMAHARAJ BHONSLE &amp; MALA RAJYA LAXMI SHAH &amp; so on.</a:t>
            </a:r>
            <a:endParaRPr lang="en-IN" b="1" dirty="0">
              <a:latin typeface="Daytona Condensed Light (Body)"/>
            </a:endParaRPr>
          </a:p>
        </p:txBody>
      </p:sp>
      <p:pic>
        <p:nvPicPr>
          <p:cNvPr id="6" name="Picture 5">
            <a:extLst>
              <a:ext uri="{FF2B5EF4-FFF2-40B4-BE49-F238E27FC236}">
                <a16:creationId xmlns:a16="http://schemas.microsoft.com/office/drawing/2014/main" id="{E1F5AD9B-37B9-68C2-44B0-1FD8BC63A5B6}"/>
              </a:ext>
            </a:extLst>
          </p:cNvPr>
          <p:cNvPicPr>
            <a:picLocks noChangeAspect="1"/>
          </p:cNvPicPr>
          <p:nvPr/>
        </p:nvPicPr>
        <p:blipFill>
          <a:blip r:embed="rId2"/>
          <a:stretch>
            <a:fillRect/>
          </a:stretch>
        </p:blipFill>
        <p:spPr>
          <a:xfrm>
            <a:off x="4227443" y="1453818"/>
            <a:ext cx="5304219" cy="3017021"/>
          </a:xfrm>
          <a:prstGeom prst="rect">
            <a:avLst/>
          </a:prstGeom>
        </p:spPr>
      </p:pic>
      <p:sp>
        <p:nvSpPr>
          <p:cNvPr id="8" name="Footer Placeholder 4">
            <a:extLst>
              <a:ext uri="{FF2B5EF4-FFF2-40B4-BE49-F238E27FC236}">
                <a16:creationId xmlns:a16="http://schemas.microsoft.com/office/drawing/2014/main" id="{82871A7E-B1CA-92D4-FB4D-B522914FB4B3}"/>
              </a:ext>
            </a:extLst>
          </p:cNvPr>
          <p:cNvSpPr>
            <a:spLocks noGrp="1"/>
          </p:cNvSpPr>
          <p:nvPr>
            <p:ph type="ftr" sz="quarter" idx="12"/>
          </p:nvPr>
        </p:nvSpPr>
        <p:spPr>
          <a:xfrm rot="16200000">
            <a:off x="-242888" y="1450975"/>
            <a:ext cx="1784351" cy="190500"/>
          </a:xfrm>
        </p:spPr>
        <p:txBody>
          <a:bodyPr/>
          <a:lstStyle/>
          <a:p>
            <a:r>
              <a:rPr lang="en-US" dirty="0"/>
              <a:t>Indian Election2019</a:t>
            </a:r>
          </a:p>
        </p:txBody>
      </p:sp>
    </p:spTree>
    <p:extLst>
      <p:ext uri="{BB962C8B-B14F-4D97-AF65-F5344CB8AC3E}">
        <p14:creationId xmlns:p14="http://schemas.microsoft.com/office/powerpoint/2010/main" val="21364957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2CC4E1-3222-A07A-722B-4BBB4C12904C}"/>
              </a:ext>
            </a:extLst>
          </p:cNvPr>
          <p:cNvSpPr>
            <a:spLocks noGrp="1"/>
          </p:cNvSpPr>
          <p:nvPr>
            <p:ph type="title"/>
          </p:nvPr>
        </p:nvSpPr>
        <p:spPr>
          <a:xfrm>
            <a:off x="1719433" y="654048"/>
            <a:ext cx="9607031" cy="548640"/>
          </a:xfrm>
        </p:spPr>
        <p:txBody>
          <a:bodyPr/>
          <a:lstStyle/>
          <a:p>
            <a:r>
              <a:rPr lang="en-US" sz="2000" dirty="0"/>
              <a:t> Display Top 10 Constituency having higher number of total electors ?</a:t>
            </a:r>
            <a:endParaRPr lang="en-IN" sz="2000" dirty="0"/>
          </a:p>
        </p:txBody>
      </p:sp>
      <p:sp>
        <p:nvSpPr>
          <p:cNvPr id="4" name="Slide Number Placeholder 3">
            <a:extLst>
              <a:ext uri="{FF2B5EF4-FFF2-40B4-BE49-F238E27FC236}">
                <a16:creationId xmlns:a16="http://schemas.microsoft.com/office/drawing/2014/main" id="{C4A00295-7F9C-B7E3-E068-C059C5D60AE9}"/>
              </a:ext>
            </a:extLst>
          </p:cNvPr>
          <p:cNvSpPr>
            <a:spLocks noGrp="1"/>
          </p:cNvSpPr>
          <p:nvPr>
            <p:ph type="sldNum" sz="quarter" idx="11"/>
          </p:nvPr>
        </p:nvSpPr>
        <p:spPr/>
        <p:txBody>
          <a:bodyPr/>
          <a:lstStyle/>
          <a:p>
            <a:fld id="{75DF2D63-3FF5-D547-96B9-BE9CCD1ABA58}" type="slidenum">
              <a:rPr lang="en-US" smtClean="0"/>
              <a:pPr/>
              <a:t>31</a:t>
            </a:fld>
            <a:endParaRPr lang="en-US" dirty="0"/>
          </a:p>
        </p:txBody>
      </p:sp>
      <p:sp>
        <p:nvSpPr>
          <p:cNvPr id="9" name="Content Placeholder 6">
            <a:extLst>
              <a:ext uri="{FF2B5EF4-FFF2-40B4-BE49-F238E27FC236}">
                <a16:creationId xmlns:a16="http://schemas.microsoft.com/office/drawing/2014/main" id="{0A947502-FB7D-2BFB-D1BD-040F428F62AF}"/>
              </a:ext>
            </a:extLst>
          </p:cNvPr>
          <p:cNvSpPr txBox="1">
            <a:spLocks/>
          </p:cNvSpPr>
          <p:nvPr/>
        </p:nvSpPr>
        <p:spPr>
          <a:xfrm>
            <a:off x="877824" y="4930804"/>
            <a:ext cx="11080915" cy="1591199"/>
          </a:xfrm>
          <a:prstGeom prst="rect">
            <a:avLst/>
          </a:prstGeom>
        </p:spPr>
        <p:txBody>
          <a:bodyPr vert="horz" lIns="0" tIns="0" rIns="0" bIns="0" rtlCol="0">
            <a:noAutofit/>
          </a:bodyPr>
          <a:lstStyle>
            <a:lvl1pPr marL="0" indent="0" algn="l" defTabSz="914400" rtl="0" eaLnBrk="1" latinLnBrk="0" hangingPunct="1">
              <a:lnSpc>
                <a:spcPct val="150000"/>
              </a:lnSpc>
              <a:spcBef>
                <a:spcPts val="1000"/>
              </a:spcBef>
              <a:buFont typeface="Arial" panose="020B0604020202020204" pitchFamily="34" charset="0"/>
              <a:buNone/>
              <a:defRPr sz="2000" b="0" i="0" kern="1200" cap="none" spc="0" baseline="0">
                <a:solidFill>
                  <a:schemeClr val="tx1"/>
                </a:solidFill>
                <a:latin typeface="+mn-lt"/>
                <a:ea typeface="+mn-ea"/>
                <a:cs typeface="+mn-cs"/>
              </a:defRPr>
            </a:lvl1pPr>
            <a:lvl2pPr marL="228600" indent="-228600" algn="l" defTabSz="914400" rtl="0" eaLnBrk="1" latinLnBrk="0" hangingPunct="1">
              <a:lnSpc>
                <a:spcPct val="90000"/>
              </a:lnSpc>
              <a:spcBef>
                <a:spcPts val="500"/>
              </a:spcBef>
              <a:buFont typeface="Arial" panose="020B0604020202020204" pitchFamily="34" charset="0"/>
              <a:buChar char="•"/>
              <a:defRPr sz="2000" b="0" i="0" kern="1200" spc="0" baseline="0">
                <a:solidFill>
                  <a:schemeClr val="tx1"/>
                </a:solidFill>
                <a:latin typeface="+mn-lt"/>
                <a:ea typeface="+mn-ea"/>
                <a:cs typeface="+mn-cs"/>
              </a:defRPr>
            </a:lvl2pPr>
            <a:lvl3pPr marL="457200" indent="-228600" algn="l" defTabSz="914400" rtl="0" eaLnBrk="1" latinLnBrk="0" hangingPunct="1">
              <a:lnSpc>
                <a:spcPct val="90000"/>
              </a:lnSpc>
              <a:spcBef>
                <a:spcPts val="500"/>
              </a:spcBef>
              <a:buFont typeface="Arial" panose="020B0604020202020204" pitchFamily="34" charset="0"/>
              <a:buChar char="•"/>
              <a:defRPr sz="1800" b="0" i="0" kern="1200" spc="0" baseline="0">
                <a:solidFill>
                  <a:schemeClr val="tx1"/>
                </a:solidFill>
                <a:latin typeface="+mn-lt"/>
                <a:ea typeface="+mn-ea"/>
                <a:cs typeface="+mn-cs"/>
              </a:defRPr>
            </a:lvl3pPr>
            <a:lvl4pPr marL="685800" indent="-228600" algn="l" defTabSz="914400" rtl="0" eaLnBrk="1" latinLnBrk="0" hangingPunct="1">
              <a:lnSpc>
                <a:spcPct val="90000"/>
              </a:lnSpc>
              <a:spcBef>
                <a:spcPts val="500"/>
              </a:spcBef>
              <a:buFont typeface="Arial" panose="020B0604020202020204" pitchFamily="34" charset="0"/>
              <a:buChar char="•"/>
              <a:defRPr sz="1600" b="0" i="0" kern="1200" spc="0" baseline="0">
                <a:solidFill>
                  <a:schemeClr val="tx1"/>
                </a:solidFill>
                <a:latin typeface="+mn-lt"/>
                <a:ea typeface="+mn-ea"/>
                <a:cs typeface="+mn-cs"/>
              </a:defRPr>
            </a:lvl4pPr>
            <a:lvl5pPr marL="1143000" indent="-228600" algn="l" defTabSz="914400" rtl="0" eaLnBrk="1" latinLnBrk="0" hangingPunct="1">
              <a:lnSpc>
                <a:spcPct val="90000"/>
              </a:lnSpc>
              <a:spcBef>
                <a:spcPts val="500"/>
              </a:spcBef>
              <a:buFont typeface="Arial" panose="020B0604020202020204" pitchFamily="34" charset="0"/>
              <a:buChar char="•"/>
              <a:defRPr sz="1400" b="0" i="0" kern="1200" spc="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2800" b="1" dirty="0">
                <a:latin typeface="Daytona Condensed Light (Body)"/>
              </a:rPr>
              <a:t>Observation:</a:t>
            </a:r>
          </a:p>
          <a:p>
            <a:pPr algn="ctr"/>
            <a:r>
              <a:rPr lang="en-US" b="1" dirty="0">
                <a:solidFill>
                  <a:srgbClr val="666666"/>
                </a:solidFill>
                <a:latin typeface="Daytona Condensed Light (Body)"/>
              </a:rPr>
              <a:t>Top 10 Constituency are WAYANAD,HOSHANGABAD,KANGRA,MANDI and so on</a:t>
            </a:r>
            <a:endParaRPr lang="en-IN" b="1" dirty="0">
              <a:latin typeface="Daytona Condensed Light (Body)"/>
            </a:endParaRPr>
          </a:p>
        </p:txBody>
      </p:sp>
      <p:pic>
        <p:nvPicPr>
          <p:cNvPr id="6" name="Picture 5">
            <a:extLst>
              <a:ext uri="{FF2B5EF4-FFF2-40B4-BE49-F238E27FC236}">
                <a16:creationId xmlns:a16="http://schemas.microsoft.com/office/drawing/2014/main" id="{0A9F474B-B3A3-843E-D62E-B21202FAAA6C}"/>
              </a:ext>
            </a:extLst>
          </p:cNvPr>
          <p:cNvPicPr>
            <a:picLocks noChangeAspect="1"/>
          </p:cNvPicPr>
          <p:nvPr/>
        </p:nvPicPr>
        <p:blipFill>
          <a:blip r:embed="rId2"/>
          <a:stretch>
            <a:fillRect/>
          </a:stretch>
        </p:blipFill>
        <p:spPr>
          <a:xfrm>
            <a:off x="3988904" y="1364974"/>
            <a:ext cx="5221357" cy="3247778"/>
          </a:xfrm>
          <a:prstGeom prst="rect">
            <a:avLst/>
          </a:prstGeom>
        </p:spPr>
      </p:pic>
      <p:sp>
        <p:nvSpPr>
          <p:cNvPr id="8" name="Footer Placeholder 4">
            <a:extLst>
              <a:ext uri="{FF2B5EF4-FFF2-40B4-BE49-F238E27FC236}">
                <a16:creationId xmlns:a16="http://schemas.microsoft.com/office/drawing/2014/main" id="{03E3712A-E5F5-690B-18D1-9E77C809195A}"/>
              </a:ext>
            </a:extLst>
          </p:cNvPr>
          <p:cNvSpPr>
            <a:spLocks noGrp="1"/>
          </p:cNvSpPr>
          <p:nvPr>
            <p:ph type="ftr" sz="quarter" idx="12"/>
          </p:nvPr>
        </p:nvSpPr>
        <p:spPr>
          <a:xfrm rot="16200000">
            <a:off x="-242888" y="1450975"/>
            <a:ext cx="1784351" cy="190500"/>
          </a:xfrm>
        </p:spPr>
        <p:txBody>
          <a:bodyPr/>
          <a:lstStyle/>
          <a:p>
            <a:r>
              <a:rPr lang="en-US" dirty="0"/>
              <a:t>Indian Election2019</a:t>
            </a:r>
          </a:p>
        </p:txBody>
      </p:sp>
    </p:spTree>
    <p:extLst>
      <p:ext uri="{BB962C8B-B14F-4D97-AF65-F5344CB8AC3E}">
        <p14:creationId xmlns:p14="http://schemas.microsoft.com/office/powerpoint/2010/main" val="327784483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2CC4E1-3222-A07A-722B-4BBB4C12904C}"/>
              </a:ext>
            </a:extLst>
          </p:cNvPr>
          <p:cNvSpPr>
            <a:spLocks noGrp="1"/>
          </p:cNvSpPr>
          <p:nvPr>
            <p:ph type="title"/>
          </p:nvPr>
        </p:nvSpPr>
        <p:spPr>
          <a:xfrm>
            <a:off x="1719433" y="654048"/>
            <a:ext cx="9607031" cy="548640"/>
          </a:xfrm>
        </p:spPr>
        <p:txBody>
          <a:bodyPr/>
          <a:lstStyle/>
          <a:p>
            <a:r>
              <a:rPr lang="en-US" sz="2000" dirty="0"/>
              <a:t>What are the qualifications of the candidate with the highest number of criminal cases?</a:t>
            </a:r>
            <a:endParaRPr lang="en-IN" sz="2000" dirty="0"/>
          </a:p>
        </p:txBody>
      </p:sp>
      <p:sp>
        <p:nvSpPr>
          <p:cNvPr id="4" name="Slide Number Placeholder 3">
            <a:extLst>
              <a:ext uri="{FF2B5EF4-FFF2-40B4-BE49-F238E27FC236}">
                <a16:creationId xmlns:a16="http://schemas.microsoft.com/office/drawing/2014/main" id="{C4A00295-7F9C-B7E3-E068-C059C5D60AE9}"/>
              </a:ext>
            </a:extLst>
          </p:cNvPr>
          <p:cNvSpPr>
            <a:spLocks noGrp="1"/>
          </p:cNvSpPr>
          <p:nvPr>
            <p:ph type="sldNum" sz="quarter" idx="11"/>
          </p:nvPr>
        </p:nvSpPr>
        <p:spPr/>
        <p:txBody>
          <a:bodyPr/>
          <a:lstStyle/>
          <a:p>
            <a:fld id="{75DF2D63-3FF5-D547-96B9-BE9CCD1ABA58}" type="slidenum">
              <a:rPr lang="en-US" smtClean="0"/>
              <a:pPr/>
              <a:t>32</a:t>
            </a:fld>
            <a:endParaRPr lang="en-US" dirty="0"/>
          </a:p>
        </p:txBody>
      </p:sp>
      <p:sp>
        <p:nvSpPr>
          <p:cNvPr id="9" name="Content Placeholder 6">
            <a:extLst>
              <a:ext uri="{FF2B5EF4-FFF2-40B4-BE49-F238E27FC236}">
                <a16:creationId xmlns:a16="http://schemas.microsoft.com/office/drawing/2014/main" id="{0A947502-FB7D-2BFB-D1BD-040F428F62AF}"/>
              </a:ext>
            </a:extLst>
          </p:cNvPr>
          <p:cNvSpPr txBox="1">
            <a:spLocks/>
          </p:cNvSpPr>
          <p:nvPr/>
        </p:nvSpPr>
        <p:spPr>
          <a:xfrm>
            <a:off x="1330794" y="5495650"/>
            <a:ext cx="11080915" cy="1232452"/>
          </a:xfrm>
          <a:prstGeom prst="rect">
            <a:avLst/>
          </a:prstGeom>
        </p:spPr>
        <p:txBody>
          <a:bodyPr vert="horz" lIns="0" tIns="0" rIns="0" bIns="0" rtlCol="0">
            <a:noAutofit/>
          </a:bodyPr>
          <a:lstStyle>
            <a:lvl1pPr marL="0" indent="0" algn="l" defTabSz="914400" rtl="0" eaLnBrk="1" latinLnBrk="0" hangingPunct="1">
              <a:lnSpc>
                <a:spcPct val="150000"/>
              </a:lnSpc>
              <a:spcBef>
                <a:spcPts val="1000"/>
              </a:spcBef>
              <a:buFont typeface="Arial" panose="020B0604020202020204" pitchFamily="34" charset="0"/>
              <a:buNone/>
              <a:defRPr sz="2000" b="0" i="0" kern="1200" cap="none" spc="0" baseline="0">
                <a:solidFill>
                  <a:schemeClr val="tx1"/>
                </a:solidFill>
                <a:latin typeface="+mn-lt"/>
                <a:ea typeface="+mn-ea"/>
                <a:cs typeface="+mn-cs"/>
              </a:defRPr>
            </a:lvl1pPr>
            <a:lvl2pPr marL="228600" indent="-228600" algn="l" defTabSz="914400" rtl="0" eaLnBrk="1" latinLnBrk="0" hangingPunct="1">
              <a:lnSpc>
                <a:spcPct val="90000"/>
              </a:lnSpc>
              <a:spcBef>
                <a:spcPts val="500"/>
              </a:spcBef>
              <a:buFont typeface="Arial" panose="020B0604020202020204" pitchFamily="34" charset="0"/>
              <a:buChar char="•"/>
              <a:defRPr sz="2000" b="0" i="0" kern="1200" spc="0" baseline="0">
                <a:solidFill>
                  <a:schemeClr val="tx1"/>
                </a:solidFill>
                <a:latin typeface="+mn-lt"/>
                <a:ea typeface="+mn-ea"/>
                <a:cs typeface="+mn-cs"/>
              </a:defRPr>
            </a:lvl2pPr>
            <a:lvl3pPr marL="457200" indent="-228600" algn="l" defTabSz="914400" rtl="0" eaLnBrk="1" latinLnBrk="0" hangingPunct="1">
              <a:lnSpc>
                <a:spcPct val="90000"/>
              </a:lnSpc>
              <a:spcBef>
                <a:spcPts val="500"/>
              </a:spcBef>
              <a:buFont typeface="Arial" panose="020B0604020202020204" pitchFamily="34" charset="0"/>
              <a:buChar char="•"/>
              <a:defRPr sz="1800" b="0" i="0" kern="1200" spc="0" baseline="0">
                <a:solidFill>
                  <a:schemeClr val="tx1"/>
                </a:solidFill>
                <a:latin typeface="+mn-lt"/>
                <a:ea typeface="+mn-ea"/>
                <a:cs typeface="+mn-cs"/>
              </a:defRPr>
            </a:lvl3pPr>
            <a:lvl4pPr marL="685800" indent="-228600" algn="l" defTabSz="914400" rtl="0" eaLnBrk="1" latinLnBrk="0" hangingPunct="1">
              <a:lnSpc>
                <a:spcPct val="90000"/>
              </a:lnSpc>
              <a:spcBef>
                <a:spcPts val="500"/>
              </a:spcBef>
              <a:buFont typeface="Arial" panose="020B0604020202020204" pitchFamily="34" charset="0"/>
              <a:buChar char="•"/>
              <a:defRPr sz="1600" b="0" i="0" kern="1200" spc="0" baseline="0">
                <a:solidFill>
                  <a:schemeClr val="tx1"/>
                </a:solidFill>
                <a:latin typeface="+mn-lt"/>
                <a:ea typeface="+mn-ea"/>
                <a:cs typeface="+mn-cs"/>
              </a:defRPr>
            </a:lvl4pPr>
            <a:lvl5pPr marL="1143000" indent="-228600" algn="l" defTabSz="914400" rtl="0" eaLnBrk="1" latinLnBrk="0" hangingPunct="1">
              <a:lnSpc>
                <a:spcPct val="90000"/>
              </a:lnSpc>
              <a:spcBef>
                <a:spcPts val="500"/>
              </a:spcBef>
              <a:buFont typeface="Arial" panose="020B0604020202020204" pitchFamily="34" charset="0"/>
              <a:buChar char="•"/>
              <a:defRPr sz="1400" b="0" i="0" kern="1200" spc="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2800" b="1" dirty="0">
                <a:latin typeface="Daytona Condensed Light (Body)"/>
              </a:rPr>
              <a:t>Observation:</a:t>
            </a:r>
          </a:p>
          <a:p>
            <a:pPr algn="ctr"/>
            <a:r>
              <a:rPr lang="en-US" b="1" dirty="0">
                <a:solidFill>
                  <a:srgbClr val="666666"/>
                </a:solidFill>
                <a:latin typeface="Daytona Condensed Light (Body)"/>
              </a:rPr>
              <a:t>K SURENDRAN has 240 criminal cases his Qualification is Graduate.</a:t>
            </a:r>
            <a:endParaRPr lang="en-IN" b="1" dirty="0">
              <a:latin typeface="Daytona Condensed Light (Body)"/>
            </a:endParaRPr>
          </a:p>
        </p:txBody>
      </p:sp>
      <p:pic>
        <p:nvPicPr>
          <p:cNvPr id="6" name="Picture 5">
            <a:extLst>
              <a:ext uri="{FF2B5EF4-FFF2-40B4-BE49-F238E27FC236}">
                <a16:creationId xmlns:a16="http://schemas.microsoft.com/office/drawing/2014/main" id="{30445CC7-1155-F80F-4271-0FDC5941E9E4}"/>
              </a:ext>
            </a:extLst>
          </p:cNvPr>
          <p:cNvPicPr>
            <a:picLocks noChangeAspect="1"/>
          </p:cNvPicPr>
          <p:nvPr/>
        </p:nvPicPr>
        <p:blipFill>
          <a:blip r:embed="rId2"/>
          <a:stretch>
            <a:fillRect/>
          </a:stretch>
        </p:blipFill>
        <p:spPr>
          <a:xfrm>
            <a:off x="4240695" y="1268949"/>
            <a:ext cx="5261114" cy="3821291"/>
          </a:xfrm>
          <a:prstGeom prst="rect">
            <a:avLst/>
          </a:prstGeom>
        </p:spPr>
      </p:pic>
      <p:sp>
        <p:nvSpPr>
          <p:cNvPr id="8" name="Footer Placeholder 4">
            <a:extLst>
              <a:ext uri="{FF2B5EF4-FFF2-40B4-BE49-F238E27FC236}">
                <a16:creationId xmlns:a16="http://schemas.microsoft.com/office/drawing/2014/main" id="{DA496C52-EEA5-6447-4156-D404162277A5}"/>
              </a:ext>
            </a:extLst>
          </p:cNvPr>
          <p:cNvSpPr>
            <a:spLocks noGrp="1"/>
          </p:cNvSpPr>
          <p:nvPr>
            <p:ph type="ftr" sz="quarter" idx="12"/>
          </p:nvPr>
        </p:nvSpPr>
        <p:spPr>
          <a:xfrm rot="16200000">
            <a:off x="-242888" y="1450975"/>
            <a:ext cx="1784351" cy="190500"/>
          </a:xfrm>
        </p:spPr>
        <p:txBody>
          <a:bodyPr/>
          <a:lstStyle/>
          <a:p>
            <a:r>
              <a:rPr lang="en-US" dirty="0"/>
              <a:t>Indian Election2019</a:t>
            </a:r>
          </a:p>
        </p:txBody>
      </p:sp>
    </p:spTree>
    <p:extLst>
      <p:ext uri="{BB962C8B-B14F-4D97-AF65-F5344CB8AC3E}">
        <p14:creationId xmlns:p14="http://schemas.microsoft.com/office/powerpoint/2010/main" val="76250287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2CC4E1-3222-A07A-722B-4BBB4C12904C}"/>
              </a:ext>
            </a:extLst>
          </p:cNvPr>
          <p:cNvSpPr>
            <a:spLocks noGrp="1"/>
          </p:cNvSpPr>
          <p:nvPr>
            <p:ph type="title"/>
          </p:nvPr>
        </p:nvSpPr>
        <p:spPr>
          <a:xfrm>
            <a:off x="1719433" y="654048"/>
            <a:ext cx="9607031" cy="548640"/>
          </a:xfrm>
        </p:spPr>
        <p:txBody>
          <a:bodyPr/>
          <a:lstStyle/>
          <a:p>
            <a:r>
              <a:rPr lang="en-US" sz="2000" dirty="0"/>
              <a:t>Display Candidates who has no Criminal cases</a:t>
            </a:r>
            <a:endParaRPr lang="en-IN" sz="2000" dirty="0"/>
          </a:p>
        </p:txBody>
      </p:sp>
      <p:sp>
        <p:nvSpPr>
          <p:cNvPr id="4" name="Slide Number Placeholder 3">
            <a:extLst>
              <a:ext uri="{FF2B5EF4-FFF2-40B4-BE49-F238E27FC236}">
                <a16:creationId xmlns:a16="http://schemas.microsoft.com/office/drawing/2014/main" id="{C4A00295-7F9C-B7E3-E068-C059C5D60AE9}"/>
              </a:ext>
            </a:extLst>
          </p:cNvPr>
          <p:cNvSpPr>
            <a:spLocks noGrp="1"/>
          </p:cNvSpPr>
          <p:nvPr>
            <p:ph type="sldNum" sz="quarter" idx="11"/>
          </p:nvPr>
        </p:nvSpPr>
        <p:spPr/>
        <p:txBody>
          <a:bodyPr/>
          <a:lstStyle/>
          <a:p>
            <a:fld id="{75DF2D63-3FF5-D547-96B9-BE9CCD1ABA58}" type="slidenum">
              <a:rPr lang="en-US" smtClean="0"/>
              <a:pPr/>
              <a:t>33</a:t>
            </a:fld>
            <a:endParaRPr lang="en-US" dirty="0"/>
          </a:p>
        </p:txBody>
      </p:sp>
      <p:sp>
        <p:nvSpPr>
          <p:cNvPr id="9" name="Content Placeholder 6">
            <a:extLst>
              <a:ext uri="{FF2B5EF4-FFF2-40B4-BE49-F238E27FC236}">
                <a16:creationId xmlns:a16="http://schemas.microsoft.com/office/drawing/2014/main" id="{0A947502-FB7D-2BFB-D1BD-040F428F62AF}"/>
              </a:ext>
            </a:extLst>
          </p:cNvPr>
          <p:cNvSpPr txBox="1">
            <a:spLocks/>
          </p:cNvSpPr>
          <p:nvPr/>
        </p:nvSpPr>
        <p:spPr>
          <a:xfrm>
            <a:off x="877824" y="4389999"/>
            <a:ext cx="11080915" cy="1591199"/>
          </a:xfrm>
          <a:prstGeom prst="rect">
            <a:avLst/>
          </a:prstGeom>
        </p:spPr>
        <p:txBody>
          <a:bodyPr vert="horz" lIns="0" tIns="0" rIns="0" bIns="0" rtlCol="0">
            <a:noAutofit/>
          </a:bodyPr>
          <a:lstStyle>
            <a:lvl1pPr marL="0" indent="0" algn="l" defTabSz="914400" rtl="0" eaLnBrk="1" latinLnBrk="0" hangingPunct="1">
              <a:lnSpc>
                <a:spcPct val="150000"/>
              </a:lnSpc>
              <a:spcBef>
                <a:spcPts val="1000"/>
              </a:spcBef>
              <a:buFont typeface="Arial" panose="020B0604020202020204" pitchFamily="34" charset="0"/>
              <a:buNone/>
              <a:defRPr sz="2000" b="0" i="0" kern="1200" cap="none" spc="0" baseline="0">
                <a:solidFill>
                  <a:schemeClr val="tx1"/>
                </a:solidFill>
                <a:latin typeface="+mn-lt"/>
                <a:ea typeface="+mn-ea"/>
                <a:cs typeface="+mn-cs"/>
              </a:defRPr>
            </a:lvl1pPr>
            <a:lvl2pPr marL="228600" indent="-228600" algn="l" defTabSz="914400" rtl="0" eaLnBrk="1" latinLnBrk="0" hangingPunct="1">
              <a:lnSpc>
                <a:spcPct val="90000"/>
              </a:lnSpc>
              <a:spcBef>
                <a:spcPts val="500"/>
              </a:spcBef>
              <a:buFont typeface="Arial" panose="020B0604020202020204" pitchFamily="34" charset="0"/>
              <a:buChar char="•"/>
              <a:defRPr sz="2000" b="0" i="0" kern="1200" spc="0" baseline="0">
                <a:solidFill>
                  <a:schemeClr val="tx1"/>
                </a:solidFill>
                <a:latin typeface="+mn-lt"/>
                <a:ea typeface="+mn-ea"/>
                <a:cs typeface="+mn-cs"/>
              </a:defRPr>
            </a:lvl2pPr>
            <a:lvl3pPr marL="457200" indent="-228600" algn="l" defTabSz="914400" rtl="0" eaLnBrk="1" latinLnBrk="0" hangingPunct="1">
              <a:lnSpc>
                <a:spcPct val="90000"/>
              </a:lnSpc>
              <a:spcBef>
                <a:spcPts val="500"/>
              </a:spcBef>
              <a:buFont typeface="Arial" panose="020B0604020202020204" pitchFamily="34" charset="0"/>
              <a:buChar char="•"/>
              <a:defRPr sz="1800" b="0" i="0" kern="1200" spc="0" baseline="0">
                <a:solidFill>
                  <a:schemeClr val="tx1"/>
                </a:solidFill>
                <a:latin typeface="+mn-lt"/>
                <a:ea typeface="+mn-ea"/>
                <a:cs typeface="+mn-cs"/>
              </a:defRPr>
            </a:lvl3pPr>
            <a:lvl4pPr marL="685800" indent="-228600" algn="l" defTabSz="914400" rtl="0" eaLnBrk="1" latinLnBrk="0" hangingPunct="1">
              <a:lnSpc>
                <a:spcPct val="90000"/>
              </a:lnSpc>
              <a:spcBef>
                <a:spcPts val="500"/>
              </a:spcBef>
              <a:buFont typeface="Arial" panose="020B0604020202020204" pitchFamily="34" charset="0"/>
              <a:buChar char="•"/>
              <a:defRPr sz="1600" b="0" i="0" kern="1200" spc="0" baseline="0">
                <a:solidFill>
                  <a:schemeClr val="tx1"/>
                </a:solidFill>
                <a:latin typeface="+mn-lt"/>
                <a:ea typeface="+mn-ea"/>
                <a:cs typeface="+mn-cs"/>
              </a:defRPr>
            </a:lvl4pPr>
            <a:lvl5pPr marL="1143000" indent="-228600" algn="l" defTabSz="914400" rtl="0" eaLnBrk="1" latinLnBrk="0" hangingPunct="1">
              <a:lnSpc>
                <a:spcPct val="90000"/>
              </a:lnSpc>
              <a:spcBef>
                <a:spcPts val="500"/>
              </a:spcBef>
              <a:buFont typeface="Arial" panose="020B0604020202020204" pitchFamily="34" charset="0"/>
              <a:buChar char="•"/>
              <a:defRPr sz="1400" b="0" i="0" kern="1200" spc="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2800" b="1" dirty="0">
                <a:latin typeface="Daytona Condensed Light (Body)"/>
              </a:rPr>
              <a:t>Observation:</a:t>
            </a:r>
          </a:p>
          <a:p>
            <a:pPr algn="ctr"/>
            <a:r>
              <a:rPr lang="en-US" b="1" dirty="0">
                <a:solidFill>
                  <a:srgbClr val="666666"/>
                </a:solidFill>
                <a:latin typeface="Daytona Condensed Light (Body)"/>
              </a:rPr>
              <a:t> Candidates with out any case are </a:t>
            </a:r>
            <a:r>
              <a:rPr lang="en-US" b="1" dirty="0" err="1">
                <a:solidFill>
                  <a:srgbClr val="666666"/>
                </a:solidFill>
                <a:latin typeface="Daytona Condensed Light (Body)"/>
              </a:rPr>
              <a:t>Godam</a:t>
            </a:r>
            <a:r>
              <a:rPr lang="en-US" b="1" dirty="0">
                <a:solidFill>
                  <a:srgbClr val="666666"/>
                </a:solidFill>
                <a:latin typeface="Daytona Condensed Light (Body)"/>
              </a:rPr>
              <a:t> Nagesh , Manoj Kumar Soni , Dr. SUJAY RADHAKRISHNA VIKHEPATIL and so on.</a:t>
            </a:r>
            <a:endParaRPr lang="en-IN" b="1" dirty="0">
              <a:latin typeface="Daytona Condensed Light (Body)"/>
            </a:endParaRPr>
          </a:p>
        </p:txBody>
      </p:sp>
      <p:pic>
        <p:nvPicPr>
          <p:cNvPr id="6" name="Picture 5">
            <a:extLst>
              <a:ext uri="{FF2B5EF4-FFF2-40B4-BE49-F238E27FC236}">
                <a16:creationId xmlns:a16="http://schemas.microsoft.com/office/drawing/2014/main" id="{EAE0FA52-226D-40CF-352D-C7F649EAA2B3}"/>
              </a:ext>
            </a:extLst>
          </p:cNvPr>
          <p:cNvPicPr>
            <a:picLocks noChangeAspect="1"/>
          </p:cNvPicPr>
          <p:nvPr/>
        </p:nvPicPr>
        <p:blipFill>
          <a:blip r:embed="rId2"/>
          <a:stretch>
            <a:fillRect/>
          </a:stretch>
        </p:blipFill>
        <p:spPr>
          <a:xfrm>
            <a:off x="4996070" y="1202688"/>
            <a:ext cx="3220278" cy="2964058"/>
          </a:xfrm>
          <a:prstGeom prst="rect">
            <a:avLst/>
          </a:prstGeom>
        </p:spPr>
      </p:pic>
      <p:sp>
        <p:nvSpPr>
          <p:cNvPr id="10" name="Footer Placeholder 4">
            <a:extLst>
              <a:ext uri="{FF2B5EF4-FFF2-40B4-BE49-F238E27FC236}">
                <a16:creationId xmlns:a16="http://schemas.microsoft.com/office/drawing/2014/main" id="{225D98A9-6DBD-7384-2D60-3741B6B47CF1}"/>
              </a:ext>
            </a:extLst>
          </p:cNvPr>
          <p:cNvSpPr>
            <a:spLocks noGrp="1"/>
          </p:cNvSpPr>
          <p:nvPr>
            <p:ph type="ftr" sz="quarter" idx="12"/>
          </p:nvPr>
        </p:nvSpPr>
        <p:spPr>
          <a:xfrm rot="16200000">
            <a:off x="-242888" y="1450975"/>
            <a:ext cx="1784351" cy="190500"/>
          </a:xfrm>
        </p:spPr>
        <p:txBody>
          <a:bodyPr/>
          <a:lstStyle/>
          <a:p>
            <a:r>
              <a:rPr lang="en-US" dirty="0"/>
              <a:t>Indian Election2019</a:t>
            </a:r>
          </a:p>
        </p:txBody>
      </p:sp>
    </p:spTree>
    <p:extLst>
      <p:ext uri="{BB962C8B-B14F-4D97-AF65-F5344CB8AC3E}">
        <p14:creationId xmlns:p14="http://schemas.microsoft.com/office/powerpoint/2010/main" val="15448831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62E8C72-4DF8-918E-9342-21E0F266B620}"/>
              </a:ext>
            </a:extLst>
          </p:cNvPr>
          <p:cNvSpPr>
            <a:spLocks noGrp="1"/>
          </p:cNvSpPr>
          <p:nvPr>
            <p:ph type="title"/>
          </p:nvPr>
        </p:nvSpPr>
        <p:spPr>
          <a:xfrm>
            <a:off x="326812" y="0"/>
            <a:ext cx="11149571" cy="291548"/>
          </a:xfrm>
        </p:spPr>
        <p:txBody>
          <a:bodyPr/>
          <a:lstStyle/>
          <a:p>
            <a:r>
              <a:rPr lang="en-US" sz="2000" dirty="0"/>
              <a:t>Indian election-2019 </a:t>
            </a:r>
            <a:r>
              <a:rPr lang="en-US" sz="2000" dirty="0" err="1"/>
              <a:t>kpi</a:t>
            </a:r>
            <a:r>
              <a:rPr lang="en-US" sz="2000" dirty="0"/>
              <a:t> dashboard</a:t>
            </a:r>
            <a:endParaRPr lang="en-IN" sz="2000" dirty="0"/>
          </a:p>
        </p:txBody>
      </p:sp>
      <p:pic>
        <p:nvPicPr>
          <p:cNvPr id="6" name="Picture 5">
            <a:extLst>
              <a:ext uri="{FF2B5EF4-FFF2-40B4-BE49-F238E27FC236}">
                <a16:creationId xmlns:a16="http://schemas.microsoft.com/office/drawing/2014/main" id="{E46F9EDC-7D85-8FDF-202D-1D5998B87725}"/>
              </a:ext>
            </a:extLst>
          </p:cNvPr>
          <p:cNvPicPr>
            <a:picLocks noChangeAspect="1"/>
          </p:cNvPicPr>
          <p:nvPr/>
        </p:nvPicPr>
        <p:blipFill>
          <a:blip r:embed="rId2"/>
          <a:stretch>
            <a:fillRect/>
          </a:stretch>
        </p:blipFill>
        <p:spPr>
          <a:xfrm>
            <a:off x="0" y="228599"/>
            <a:ext cx="12192000" cy="6728791"/>
          </a:xfrm>
          <a:prstGeom prst="rect">
            <a:avLst/>
          </a:prstGeom>
        </p:spPr>
      </p:pic>
    </p:spTree>
    <p:extLst>
      <p:ext uri="{BB962C8B-B14F-4D97-AF65-F5344CB8AC3E}">
        <p14:creationId xmlns:p14="http://schemas.microsoft.com/office/powerpoint/2010/main" val="354589325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2A9E4-3B33-8623-FB27-6D7248C372EA}"/>
              </a:ext>
            </a:extLst>
          </p:cNvPr>
          <p:cNvSpPr>
            <a:spLocks noGrp="1"/>
          </p:cNvSpPr>
          <p:nvPr>
            <p:ph type="title"/>
          </p:nvPr>
        </p:nvSpPr>
        <p:spPr/>
        <p:txBody>
          <a:bodyPr/>
          <a:lstStyle/>
          <a:p>
            <a:r>
              <a:rPr lang="en-US" sz="3200" dirty="0"/>
              <a:t>Observations</a:t>
            </a:r>
          </a:p>
        </p:txBody>
      </p:sp>
      <p:sp>
        <p:nvSpPr>
          <p:cNvPr id="7" name="Slide Number Placeholder 6">
            <a:extLst>
              <a:ext uri="{FF2B5EF4-FFF2-40B4-BE49-F238E27FC236}">
                <a16:creationId xmlns:a16="http://schemas.microsoft.com/office/drawing/2014/main" id="{E5076FCA-E5D9-5BC6-F8F1-95D9E5569449}"/>
              </a:ext>
            </a:extLst>
          </p:cNvPr>
          <p:cNvSpPr>
            <a:spLocks noGrp="1"/>
          </p:cNvSpPr>
          <p:nvPr>
            <p:ph type="sldNum" sz="quarter" idx="11"/>
          </p:nvPr>
        </p:nvSpPr>
        <p:spPr/>
        <p:txBody>
          <a:bodyPr/>
          <a:lstStyle/>
          <a:p>
            <a:fld id="{75DF2D63-3FF5-D547-96B9-BE9CCD1ABA58}" type="slidenum">
              <a:rPr lang="en-US" smtClean="0"/>
              <a:t>35</a:t>
            </a:fld>
            <a:endParaRPr lang="en-US" dirty="0"/>
          </a:p>
        </p:txBody>
      </p:sp>
      <p:pic>
        <p:nvPicPr>
          <p:cNvPr id="15" name="Picture Placeholder 17" descr="Nerve with solid fill">
            <a:extLst>
              <a:ext uri="{FF2B5EF4-FFF2-40B4-BE49-F238E27FC236}">
                <a16:creationId xmlns:a16="http://schemas.microsoft.com/office/drawing/2014/main" id="{D6EBC2A8-A6B3-B04E-41A4-25A9A0676AD0}"/>
              </a:ext>
            </a:extLst>
          </p:cNvPr>
          <p:cNvPicPr>
            <a:picLocks noGrp="1" noChangeAspect="1"/>
          </p:cNvPicPr>
          <p:nvPr>
            <p:ph type="pic" sz="quarter" idx="17"/>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6245225" y="704850"/>
            <a:ext cx="914400" cy="914400"/>
          </a:xfrm>
        </p:spPr>
      </p:pic>
      <p:sp>
        <p:nvSpPr>
          <p:cNvPr id="11" name="Content Placeholder 10">
            <a:extLst>
              <a:ext uri="{FF2B5EF4-FFF2-40B4-BE49-F238E27FC236}">
                <a16:creationId xmlns:a16="http://schemas.microsoft.com/office/drawing/2014/main" id="{3FE9FCFF-DB0B-28A0-AC61-CFCB265C5B31}"/>
              </a:ext>
            </a:extLst>
          </p:cNvPr>
          <p:cNvSpPr>
            <a:spLocks noGrp="1"/>
          </p:cNvSpPr>
          <p:nvPr>
            <p:ph sz="quarter" idx="16"/>
          </p:nvPr>
        </p:nvSpPr>
        <p:spPr/>
        <p:txBody>
          <a:bodyPr/>
          <a:lstStyle/>
          <a:p>
            <a:br>
              <a:rPr lang="en-US" dirty="0">
                <a:effectLst/>
              </a:rPr>
            </a:br>
            <a:endParaRPr lang="en-US" dirty="0"/>
          </a:p>
          <a:p>
            <a:endParaRPr lang="en-US" dirty="0"/>
          </a:p>
        </p:txBody>
      </p:sp>
      <p:pic>
        <p:nvPicPr>
          <p:cNvPr id="14" name="Picture Placeholder 13">
            <a:extLst>
              <a:ext uri="{FF2B5EF4-FFF2-40B4-BE49-F238E27FC236}">
                <a16:creationId xmlns:a16="http://schemas.microsoft.com/office/drawing/2014/main" id="{68C01CD9-B236-1914-B35C-03D8AF148CCA}"/>
              </a:ext>
            </a:extLst>
          </p:cNvPr>
          <p:cNvPicPr>
            <a:picLocks noGrp="1" noChangeAspect="1"/>
          </p:cNvPicPr>
          <p:nvPr>
            <p:ph type="pic" sz="quarter" idx="14"/>
          </p:nvPr>
        </p:nvPicPr>
        <p:blipFill>
          <a:blip r:embed="rId4"/>
          <a:srcRect/>
          <a:stretch>
            <a:fillRect/>
          </a:stretch>
        </p:blipFill>
        <p:spPr>
          <a:xfrm>
            <a:off x="2200321" y="3429000"/>
            <a:ext cx="1574219" cy="1574219"/>
          </a:xfrm>
        </p:spPr>
      </p:pic>
      <p:sp>
        <p:nvSpPr>
          <p:cNvPr id="32" name="Content Placeholder 31">
            <a:extLst>
              <a:ext uri="{FF2B5EF4-FFF2-40B4-BE49-F238E27FC236}">
                <a16:creationId xmlns:a16="http://schemas.microsoft.com/office/drawing/2014/main" id="{67CEF8C2-4156-5E11-0233-FF0AC1AFBD28}"/>
              </a:ext>
            </a:extLst>
          </p:cNvPr>
          <p:cNvSpPr>
            <a:spLocks noGrp="1"/>
          </p:cNvSpPr>
          <p:nvPr>
            <p:ph sz="half" idx="2"/>
          </p:nvPr>
        </p:nvSpPr>
        <p:spPr>
          <a:xfrm>
            <a:off x="5794652" y="1"/>
            <a:ext cx="6427303" cy="6857999"/>
          </a:xfrm>
        </p:spPr>
        <p:txBody>
          <a:bodyPr/>
          <a:lstStyle/>
          <a:p>
            <a:pPr marL="342900" indent="-342900" algn="l">
              <a:buFont typeface="Wingdings" panose="05000000000000000000" pitchFamily="2" charset="2"/>
              <a:buChar char="ü"/>
            </a:pPr>
            <a:endParaRPr lang="en-US" sz="2000" b="0" i="0" dirty="0">
              <a:solidFill>
                <a:srgbClr val="000000"/>
              </a:solidFill>
              <a:effectLst/>
              <a:latin typeface="Helvetica Neue"/>
            </a:endParaRPr>
          </a:p>
          <a:p>
            <a:pPr marL="342900" indent="-342900" algn="l">
              <a:buFont typeface="Wingdings" panose="05000000000000000000" pitchFamily="2" charset="2"/>
              <a:buChar char="ü"/>
            </a:pPr>
            <a:r>
              <a:rPr lang="en-US" sz="2000" b="0" i="0" dirty="0">
                <a:solidFill>
                  <a:srgbClr val="000000"/>
                </a:solidFill>
                <a:effectLst/>
                <a:latin typeface="Helvetica Neue"/>
              </a:rPr>
              <a:t>In election winner count is 539 and loser count is 1724.</a:t>
            </a:r>
          </a:p>
          <a:p>
            <a:pPr marL="342900" indent="-342900">
              <a:buFont typeface="Wingdings" panose="05000000000000000000" pitchFamily="2" charset="2"/>
              <a:buChar char="ü"/>
            </a:pPr>
            <a:r>
              <a:rPr lang="en-US" sz="2000" b="0" i="0" dirty="0">
                <a:solidFill>
                  <a:srgbClr val="000000"/>
                </a:solidFill>
                <a:effectLst/>
                <a:latin typeface="Helvetica Neue"/>
              </a:rPr>
              <a:t>More male candidates contested the election than female candidates.</a:t>
            </a:r>
          </a:p>
          <a:p>
            <a:pPr marL="342900" indent="-342900" algn="l">
              <a:buFont typeface="Wingdings" panose="05000000000000000000" pitchFamily="2" charset="2"/>
              <a:buChar char="ü"/>
            </a:pPr>
            <a:r>
              <a:rPr lang="en-US" sz="2000" b="0" i="0" dirty="0">
                <a:solidFill>
                  <a:srgbClr val="000000"/>
                </a:solidFill>
                <a:effectLst/>
                <a:latin typeface="Helvetica Neue"/>
              </a:rPr>
              <a:t>Many candidates has 0 criminal cases</a:t>
            </a:r>
            <a:endParaRPr lang="en-US" sz="2000" dirty="0">
              <a:solidFill>
                <a:srgbClr val="000000"/>
              </a:solidFill>
              <a:latin typeface="Helvetica Neue"/>
            </a:endParaRPr>
          </a:p>
          <a:p>
            <a:pPr marL="342900" indent="-342900" algn="l">
              <a:buFont typeface="Wingdings" panose="05000000000000000000" pitchFamily="2" charset="2"/>
              <a:buChar char="ü"/>
            </a:pPr>
            <a:r>
              <a:rPr lang="en-US" sz="2000" b="0" i="0" dirty="0">
                <a:solidFill>
                  <a:srgbClr val="000000"/>
                </a:solidFill>
                <a:effectLst/>
                <a:latin typeface="Helvetica Neue"/>
              </a:rPr>
              <a:t>Many Candidates belong to General Category</a:t>
            </a:r>
          </a:p>
          <a:p>
            <a:pPr marL="342900" indent="-342900" algn="l">
              <a:buFont typeface="Wingdings" panose="05000000000000000000" pitchFamily="2" charset="2"/>
              <a:buChar char="ü"/>
            </a:pPr>
            <a:r>
              <a:rPr lang="en-US" sz="2000" b="0" i="0" dirty="0">
                <a:solidFill>
                  <a:srgbClr val="000000"/>
                </a:solidFill>
                <a:effectLst/>
                <a:latin typeface="Helvetica Neue"/>
              </a:rPr>
              <a:t>Education of Candidate must be Graduate because Only a graduate can understand the complex issues facing our community and make the best decisions for Country.</a:t>
            </a:r>
            <a:endParaRPr lang="en-US" sz="2000" dirty="0">
              <a:solidFill>
                <a:srgbClr val="000000"/>
              </a:solidFill>
              <a:latin typeface="Helvetica Neue"/>
            </a:endParaRPr>
          </a:p>
          <a:p>
            <a:pPr marL="342900" indent="-342900" algn="l">
              <a:buFont typeface="Wingdings" panose="05000000000000000000" pitchFamily="2" charset="2"/>
              <a:buChar char="ü"/>
            </a:pPr>
            <a:r>
              <a:rPr lang="en-US" sz="2000" b="0" i="0" dirty="0">
                <a:solidFill>
                  <a:srgbClr val="000000"/>
                </a:solidFill>
                <a:effectLst/>
                <a:latin typeface="Helvetica Neue"/>
              </a:rPr>
              <a:t>Winning Candidate can have up to 1 criminal case</a:t>
            </a:r>
          </a:p>
          <a:p>
            <a:pPr marL="342900" indent="-342900">
              <a:buFont typeface="Wingdings" panose="05000000000000000000" pitchFamily="2" charset="2"/>
              <a:buChar char="ü"/>
            </a:pPr>
            <a:r>
              <a:rPr lang="en-US" sz="2000" b="0" i="0" dirty="0">
                <a:solidFill>
                  <a:srgbClr val="000000"/>
                </a:solidFill>
                <a:effectLst/>
                <a:latin typeface="Helvetica Neue"/>
              </a:rPr>
              <a:t>16.92% of seats are reserved for SC and 10.74% of seats are reserved for ST</a:t>
            </a:r>
          </a:p>
          <a:p>
            <a:pPr marL="342900" indent="-342900" algn="l">
              <a:buFont typeface="Wingdings" panose="05000000000000000000" pitchFamily="2" charset="2"/>
              <a:buChar char="ü"/>
            </a:pPr>
            <a:endParaRPr lang="en-US" sz="2400" dirty="0">
              <a:solidFill>
                <a:srgbClr val="000000"/>
              </a:solidFill>
              <a:latin typeface="Helvetica Neue"/>
            </a:endParaRPr>
          </a:p>
          <a:p>
            <a:pPr algn="l"/>
            <a:endParaRPr lang="en-US" b="0" i="0" dirty="0">
              <a:solidFill>
                <a:srgbClr val="000000"/>
              </a:solidFill>
              <a:effectLst/>
              <a:latin typeface="Helvetica Neue"/>
            </a:endParaRPr>
          </a:p>
        </p:txBody>
      </p:sp>
      <p:sp>
        <p:nvSpPr>
          <p:cNvPr id="33" name="Footer Placeholder 4">
            <a:extLst>
              <a:ext uri="{FF2B5EF4-FFF2-40B4-BE49-F238E27FC236}">
                <a16:creationId xmlns:a16="http://schemas.microsoft.com/office/drawing/2014/main" id="{42DE51BD-1FD7-5A9E-97C9-12E3896484C4}"/>
              </a:ext>
            </a:extLst>
          </p:cNvPr>
          <p:cNvSpPr>
            <a:spLocks noGrp="1"/>
          </p:cNvSpPr>
          <p:nvPr>
            <p:ph type="ftr" sz="quarter" idx="12"/>
          </p:nvPr>
        </p:nvSpPr>
        <p:spPr>
          <a:xfrm rot="16200000">
            <a:off x="-242888" y="1450975"/>
            <a:ext cx="1784351" cy="190500"/>
          </a:xfrm>
        </p:spPr>
        <p:txBody>
          <a:bodyPr/>
          <a:lstStyle/>
          <a:p>
            <a:r>
              <a:rPr lang="en-US" dirty="0"/>
              <a:t>Indian Election2019</a:t>
            </a:r>
          </a:p>
        </p:txBody>
      </p:sp>
    </p:spTree>
    <p:extLst>
      <p:ext uri="{BB962C8B-B14F-4D97-AF65-F5344CB8AC3E}">
        <p14:creationId xmlns:p14="http://schemas.microsoft.com/office/powerpoint/2010/main" val="39437546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2A9E4-3B33-8623-FB27-6D7248C372EA}"/>
              </a:ext>
            </a:extLst>
          </p:cNvPr>
          <p:cNvSpPr>
            <a:spLocks noGrp="1"/>
          </p:cNvSpPr>
          <p:nvPr>
            <p:ph type="title"/>
          </p:nvPr>
        </p:nvSpPr>
        <p:spPr/>
        <p:txBody>
          <a:bodyPr/>
          <a:lstStyle/>
          <a:p>
            <a:r>
              <a:rPr lang="en-US" sz="3200" dirty="0"/>
              <a:t>Observations</a:t>
            </a:r>
          </a:p>
        </p:txBody>
      </p:sp>
      <p:sp>
        <p:nvSpPr>
          <p:cNvPr id="7" name="Slide Number Placeholder 6">
            <a:extLst>
              <a:ext uri="{FF2B5EF4-FFF2-40B4-BE49-F238E27FC236}">
                <a16:creationId xmlns:a16="http://schemas.microsoft.com/office/drawing/2014/main" id="{E5076FCA-E5D9-5BC6-F8F1-95D9E5569449}"/>
              </a:ext>
            </a:extLst>
          </p:cNvPr>
          <p:cNvSpPr>
            <a:spLocks noGrp="1"/>
          </p:cNvSpPr>
          <p:nvPr>
            <p:ph type="sldNum" sz="quarter" idx="11"/>
          </p:nvPr>
        </p:nvSpPr>
        <p:spPr/>
        <p:txBody>
          <a:bodyPr/>
          <a:lstStyle/>
          <a:p>
            <a:fld id="{75DF2D63-3FF5-D547-96B9-BE9CCD1ABA58}" type="slidenum">
              <a:rPr lang="en-US" smtClean="0"/>
              <a:t>36</a:t>
            </a:fld>
            <a:endParaRPr lang="en-US" dirty="0"/>
          </a:p>
        </p:txBody>
      </p:sp>
      <p:pic>
        <p:nvPicPr>
          <p:cNvPr id="15" name="Picture Placeholder 17" descr="Nerve with solid fill">
            <a:extLst>
              <a:ext uri="{FF2B5EF4-FFF2-40B4-BE49-F238E27FC236}">
                <a16:creationId xmlns:a16="http://schemas.microsoft.com/office/drawing/2014/main" id="{D6EBC2A8-A6B3-B04E-41A4-25A9A0676AD0}"/>
              </a:ext>
            </a:extLst>
          </p:cNvPr>
          <p:cNvPicPr>
            <a:picLocks noGrp="1" noChangeAspect="1"/>
          </p:cNvPicPr>
          <p:nvPr>
            <p:ph type="pic" sz="quarter" idx="17"/>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6245225" y="704850"/>
            <a:ext cx="914400" cy="914400"/>
          </a:xfrm>
        </p:spPr>
      </p:pic>
      <p:sp>
        <p:nvSpPr>
          <p:cNvPr id="11" name="Content Placeholder 10">
            <a:extLst>
              <a:ext uri="{FF2B5EF4-FFF2-40B4-BE49-F238E27FC236}">
                <a16:creationId xmlns:a16="http://schemas.microsoft.com/office/drawing/2014/main" id="{3FE9FCFF-DB0B-28A0-AC61-CFCB265C5B31}"/>
              </a:ext>
            </a:extLst>
          </p:cNvPr>
          <p:cNvSpPr>
            <a:spLocks noGrp="1"/>
          </p:cNvSpPr>
          <p:nvPr>
            <p:ph sz="quarter" idx="16"/>
          </p:nvPr>
        </p:nvSpPr>
        <p:spPr/>
        <p:txBody>
          <a:bodyPr/>
          <a:lstStyle/>
          <a:p>
            <a:br>
              <a:rPr lang="en-US" dirty="0">
                <a:effectLst/>
              </a:rPr>
            </a:br>
            <a:endParaRPr lang="en-US" dirty="0"/>
          </a:p>
          <a:p>
            <a:endParaRPr lang="en-US" dirty="0"/>
          </a:p>
        </p:txBody>
      </p:sp>
      <p:sp>
        <p:nvSpPr>
          <p:cNvPr id="32" name="Content Placeholder 31">
            <a:extLst>
              <a:ext uri="{FF2B5EF4-FFF2-40B4-BE49-F238E27FC236}">
                <a16:creationId xmlns:a16="http://schemas.microsoft.com/office/drawing/2014/main" id="{67CEF8C2-4156-5E11-0233-FF0AC1AFBD28}"/>
              </a:ext>
            </a:extLst>
          </p:cNvPr>
          <p:cNvSpPr>
            <a:spLocks noGrp="1"/>
          </p:cNvSpPr>
          <p:nvPr>
            <p:ph sz="half" idx="2"/>
          </p:nvPr>
        </p:nvSpPr>
        <p:spPr>
          <a:xfrm>
            <a:off x="5794652" y="1"/>
            <a:ext cx="6427303" cy="6857999"/>
          </a:xfrm>
        </p:spPr>
        <p:txBody>
          <a:bodyPr/>
          <a:lstStyle/>
          <a:p>
            <a:pPr marL="342900" indent="-342900" algn="l">
              <a:buFont typeface="Wingdings" panose="05000000000000000000" pitchFamily="2" charset="2"/>
              <a:buChar char="ü"/>
            </a:pPr>
            <a:endParaRPr lang="en-US" sz="2400" b="0" i="0" dirty="0">
              <a:solidFill>
                <a:srgbClr val="000000"/>
              </a:solidFill>
              <a:effectLst/>
              <a:latin typeface="Helvetica Neue"/>
            </a:endParaRPr>
          </a:p>
          <a:p>
            <a:pPr marL="342900" indent="-342900" algn="l">
              <a:buFont typeface="Wingdings" panose="05000000000000000000" pitchFamily="2" charset="2"/>
              <a:buChar char="ü"/>
            </a:pPr>
            <a:r>
              <a:rPr lang="en-US" sz="2000" b="0" i="0" dirty="0">
                <a:solidFill>
                  <a:srgbClr val="000000"/>
                </a:solidFill>
                <a:effectLst/>
                <a:latin typeface="Helvetica Neue"/>
              </a:rPr>
              <a:t>To Win in M.P Election Female candidates must have asset of 2.158221e+08 &amp; MALE candidates must have 2.080381e+08</a:t>
            </a:r>
            <a:endParaRPr lang="en-US" sz="2000" dirty="0">
              <a:solidFill>
                <a:srgbClr val="000000"/>
              </a:solidFill>
              <a:latin typeface="Helvetica Neue"/>
            </a:endParaRPr>
          </a:p>
          <a:p>
            <a:pPr marL="342900" indent="-342900" algn="l">
              <a:buFont typeface="Wingdings" panose="05000000000000000000" pitchFamily="2" charset="2"/>
              <a:buChar char="ü"/>
            </a:pPr>
            <a:r>
              <a:rPr lang="en-US" sz="2000" b="0" i="0" dirty="0">
                <a:solidFill>
                  <a:srgbClr val="000000"/>
                </a:solidFill>
                <a:effectLst/>
                <a:latin typeface="Helvetica Neue"/>
              </a:rPr>
              <a:t>To Win in M.P Election Female candidates must have Liabilities of 4.103837e+07 &amp; MALE candidates must have 3.511898e+07</a:t>
            </a:r>
            <a:endParaRPr lang="en-US" sz="2000" dirty="0">
              <a:solidFill>
                <a:srgbClr val="000000"/>
              </a:solidFill>
              <a:latin typeface="Helvetica Neue"/>
            </a:endParaRPr>
          </a:p>
          <a:p>
            <a:pPr marL="342900" indent="-342900" algn="l">
              <a:buFont typeface="Wingdings" panose="05000000000000000000" pitchFamily="2" charset="2"/>
              <a:buChar char="ü"/>
            </a:pPr>
            <a:r>
              <a:rPr lang="en-US" sz="2000" b="0" i="0" dirty="0">
                <a:solidFill>
                  <a:srgbClr val="000000"/>
                </a:solidFill>
                <a:effectLst/>
                <a:latin typeface="Helvetica Neue"/>
              </a:rPr>
              <a:t>To Win in M.P Election candidates must have average TOTAL ELECTORS count 1.679446e+06</a:t>
            </a:r>
            <a:endParaRPr lang="en-US" sz="2000" dirty="0">
              <a:solidFill>
                <a:srgbClr val="000000"/>
              </a:solidFill>
              <a:latin typeface="Helvetica Neue"/>
            </a:endParaRPr>
          </a:p>
          <a:p>
            <a:pPr marL="342900" indent="-342900" algn="l">
              <a:buFont typeface="Wingdings" panose="05000000000000000000" pitchFamily="2" charset="2"/>
              <a:buChar char="ü"/>
            </a:pPr>
            <a:r>
              <a:rPr lang="en-US" sz="2000" b="0" i="0" dirty="0">
                <a:solidFill>
                  <a:srgbClr val="000000"/>
                </a:solidFill>
                <a:effectLst/>
                <a:latin typeface="Helvetica Neue"/>
              </a:rPr>
              <a:t>Top 10 states with highest voter turnouts are Kerala , Madhya Pradesh, Himachal Pradesh , Karnataka ,Assam, Tamil Nadu , Andhra Pradesh , Gujarat.</a:t>
            </a:r>
            <a:endParaRPr lang="en-US" sz="2000" dirty="0">
              <a:solidFill>
                <a:srgbClr val="000000"/>
              </a:solidFill>
              <a:latin typeface="Helvetica Neue"/>
            </a:endParaRPr>
          </a:p>
          <a:p>
            <a:pPr marL="342900" indent="-342900" algn="l">
              <a:buFont typeface="Wingdings" panose="05000000000000000000" pitchFamily="2" charset="2"/>
              <a:buChar char="ü"/>
            </a:pPr>
            <a:r>
              <a:rPr lang="en-US" sz="2000" b="0" i="0" dirty="0">
                <a:solidFill>
                  <a:srgbClr val="000000"/>
                </a:solidFill>
                <a:effectLst/>
                <a:latin typeface="Helvetica Neue"/>
              </a:rPr>
              <a:t>States with lower voter turnouts are Jammu &amp; Kashmir , Maharashtra , Telangana , Bihar</a:t>
            </a:r>
          </a:p>
          <a:p>
            <a:pPr algn="l">
              <a:buFont typeface="+mj-lt"/>
              <a:buAutoNum type="arabicPeriod"/>
            </a:pPr>
            <a:endParaRPr lang="en-US" sz="2000" b="0" i="0" dirty="0">
              <a:solidFill>
                <a:srgbClr val="000000"/>
              </a:solidFill>
              <a:effectLst/>
              <a:latin typeface="Helvetica Neue"/>
            </a:endParaRPr>
          </a:p>
          <a:p>
            <a:pPr algn="l">
              <a:buFont typeface="+mj-lt"/>
              <a:buAutoNum type="arabicPeriod"/>
            </a:pPr>
            <a:endParaRPr lang="en-US" b="0" i="0" dirty="0">
              <a:solidFill>
                <a:srgbClr val="000000"/>
              </a:solidFill>
              <a:effectLst/>
              <a:latin typeface="Helvetica Neue"/>
            </a:endParaRPr>
          </a:p>
        </p:txBody>
      </p:sp>
      <p:sp>
        <p:nvSpPr>
          <p:cNvPr id="5" name="Footer Placeholder 4">
            <a:extLst>
              <a:ext uri="{FF2B5EF4-FFF2-40B4-BE49-F238E27FC236}">
                <a16:creationId xmlns:a16="http://schemas.microsoft.com/office/drawing/2014/main" id="{F4ED8614-CBBC-D174-82BA-8FA5A21C04CE}"/>
              </a:ext>
            </a:extLst>
          </p:cNvPr>
          <p:cNvSpPr>
            <a:spLocks noGrp="1"/>
          </p:cNvSpPr>
          <p:nvPr>
            <p:ph type="ftr" sz="quarter" idx="12"/>
          </p:nvPr>
        </p:nvSpPr>
        <p:spPr>
          <a:xfrm rot="16200000">
            <a:off x="-242888" y="1450975"/>
            <a:ext cx="1784351" cy="190500"/>
          </a:xfrm>
        </p:spPr>
        <p:txBody>
          <a:bodyPr/>
          <a:lstStyle/>
          <a:p>
            <a:r>
              <a:rPr lang="en-US" dirty="0"/>
              <a:t>Indian Election2019</a:t>
            </a:r>
          </a:p>
        </p:txBody>
      </p:sp>
    </p:spTree>
    <p:extLst>
      <p:ext uri="{BB962C8B-B14F-4D97-AF65-F5344CB8AC3E}">
        <p14:creationId xmlns:p14="http://schemas.microsoft.com/office/powerpoint/2010/main" val="102576816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B7103A8-AEEA-50D3-BE61-CC85D24BDF23}"/>
              </a:ext>
            </a:extLst>
          </p:cNvPr>
          <p:cNvSpPr>
            <a:spLocks noGrp="1"/>
          </p:cNvSpPr>
          <p:nvPr>
            <p:ph type="title"/>
          </p:nvPr>
        </p:nvSpPr>
        <p:spPr>
          <a:xfrm>
            <a:off x="3562283" y="245165"/>
            <a:ext cx="5067433" cy="530352"/>
          </a:xfrm>
        </p:spPr>
        <p:txBody>
          <a:bodyPr/>
          <a:lstStyle/>
          <a:p>
            <a:r>
              <a:rPr lang="en-US" dirty="0"/>
              <a:t>Suggestions </a:t>
            </a:r>
          </a:p>
        </p:txBody>
      </p:sp>
      <p:sp>
        <p:nvSpPr>
          <p:cNvPr id="3" name="Footer Placeholder 2">
            <a:extLst>
              <a:ext uri="{FF2B5EF4-FFF2-40B4-BE49-F238E27FC236}">
                <a16:creationId xmlns:a16="http://schemas.microsoft.com/office/drawing/2014/main" id="{AA5BCABC-85E9-BA68-F054-2D77592245F0}"/>
              </a:ext>
            </a:extLst>
          </p:cNvPr>
          <p:cNvSpPr>
            <a:spLocks noGrp="1"/>
          </p:cNvSpPr>
          <p:nvPr>
            <p:ph type="ftr" sz="quarter" idx="11"/>
          </p:nvPr>
        </p:nvSpPr>
        <p:spPr/>
        <p:txBody>
          <a:bodyPr/>
          <a:lstStyle/>
          <a:p>
            <a:r>
              <a:rPr lang="en-US" dirty="0"/>
              <a:t>e</a:t>
            </a:r>
          </a:p>
        </p:txBody>
      </p:sp>
      <p:sp>
        <p:nvSpPr>
          <p:cNvPr id="2" name="Slide Number Placeholder 1">
            <a:extLst>
              <a:ext uri="{FF2B5EF4-FFF2-40B4-BE49-F238E27FC236}">
                <a16:creationId xmlns:a16="http://schemas.microsoft.com/office/drawing/2014/main" id="{1A978ADB-AD70-DE7C-4643-85C48AE12770}"/>
              </a:ext>
            </a:extLst>
          </p:cNvPr>
          <p:cNvSpPr>
            <a:spLocks noGrp="1"/>
          </p:cNvSpPr>
          <p:nvPr>
            <p:ph type="sldNum" sz="quarter" idx="10"/>
          </p:nvPr>
        </p:nvSpPr>
        <p:spPr/>
        <p:txBody>
          <a:bodyPr/>
          <a:lstStyle/>
          <a:p>
            <a:fld id="{75DF2D63-3FF5-D547-96B9-BE9CCD1ABA58}" type="slidenum">
              <a:rPr lang="en-US" smtClean="0"/>
              <a:pPr/>
              <a:t>37</a:t>
            </a:fld>
            <a:endParaRPr lang="en-US" dirty="0"/>
          </a:p>
        </p:txBody>
      </p:sp>
      <p:sp>
        <p:nvSpPr>
          <p:cNvPr id="11" name="Text Placeholder 3">
            <a:extLst>
              <a:ext uri="{FF2B5EF4-FFF2-40B4-BE49-F238E27FC236}">
                <a16:creationId xmlns:a16="http://schemas.microsoft.com/office/drawing/2014/main" id="{8379374C-D882-2133-F05B-7A47F218435C}"/>
              </a:ext>
            </a:extLst>
          </p:cNvPr>
          <p:cNvSpPr>
            <a:spLocks noGrp="1"/>
          </p:cNvSpPr>
          <p:nvPr>
            <p:ph type="body" sz="quarter" idx="12"/>
          </p:nvPr>
        </p:nvSpPr>
        <p:spPr>
          <a:xfrm>
            <a:off x="420624" y="901631"/>
            <a:ext cx="11519585" cy="5672137"/>
          </a:xfrm>
        </p:spPr>
        <p:txBody>
          <a:bodyPr/>
          <a:lstStyle/>
          <a:p>
            <a:pPr marL="342900" indent="-342900" algn="l">
              <a:buFont typeface="Wingdings" panose="05000000000000000000" pitchFamily="2" charset="2"/>
              <a:buChar char="ü"/>
            </a:pPr>
            <a:r>
              <a:rPr lang="en-US" b="0" i="0" dirty="0">
                <a:solidFill>
                  <a:srgbClr val="000000"/>
                </a:solidFill>
                <a:effectLst/>
                <a:latin typeface="Helvetica Neue"/>
              </a:rPr>
              <a:t>In 2019, the Bhartiya Janata Party (BJP) has claimed the most number of seats all over India. The outreach created by them has really made them claim their position in the Lok Sabha.</a:t>
            </a:r>
          </a:p>
          <a:p>
            <a:pPr marL="342900" indent="-342900" algn="l">
              <a:buFont typeface="Wingdings" panose="05000000000000000000" pitchFamily="2" charset="2"/>
              <a:buChar char="ü"/>
            </a:pPr>
            <a:r>
              <a:rPr lang="en-US" b="0" i="0" dirty="0">
                <a:solidFill>
                  <a:srgbClr val="000000"/>
                </a:solidFill>
                <a:effectLst/>
                <a:latin typeface="Helvetica Neue"/>
              </a:rPr>
              <a:t>Education is regarded as a significant factor for a developing nation like India- where we need educated politicians to lead the nation. Most of the winners are having a graduate + degree.</a:t>
            </a:r>
          </a:p>
          <a:p>
            <a:pPr marL="342900" indent="-342900" algn="l">
              <a:buFont typeface="Wingdings" panose="05000000000000000000" pitchFamily="2" charset="2"/>
              <a:buChar char="ü"/>
            </a:pPr>
            <a:r>
              <a:rPr lang="en-US" b="0" i="0" dirty="0">
                <a:solidFill>
                  <a:srgbClr val="000000"/>
                </a:solidFill>
                <a:effectLst/>
                <a:latin typeface="Helvetica Neue"/>
              </a:rPr>
              <a:t>The general participation of Female politicians is much less than the male politicians. A balanced gander ratio would be good enough.</a:t>
            </a:r>
            <a:endParaRPr lang="en-US" dirty="0">
              <a:solidFill>
                <a:srgbClr val="000000"/>
              </a:solidFill>
              <a:latin typeface="Helvetica Neue"/>
            </a:endParaRPr>
          </a:p>
          <a:p>
            <a:pPr marL="342900" indent="-342900" algn="l">
              <a:buFont typeface="Wingdings" panose="05000000000000000000" pitchFamily="2" charset="2"/>
              <a:buChar char="ü"/>
            </a:pPr>
            <a:r>
              <a:rPr lang="en-US" b="0" i="0" dirty="0">
                <a:solidFill>
                  <a:srgbClr val="000000"/>
                </a:solidFill>
                <a:effectLst/>
                <a:latin typeface="Helvetica Neue"/>
              </a:rPr>
              <a:t>The average age of politicians is high. It might be an advantage if younger politicians contest and are able to lead the nation.</a:t>
            </a:r>
          </a:p>
          <a:p>
            <a:pPr marL="342900" indent="-342900" algn="l">
              <a:buFont typeface="Wingdings" panose="05000000000000000000" pitchFamily="2" charset="2"/>
              <a:buChar char="ü"/>
            </a:pPr>
            <a:r>
              <a:rPr lang="en-US" b="0" i="0" dirty="0">
                <a:solidFill>
                  <a:srgbClr val="000000"/>
                </a:solidFill>
                <a:effectLst/>
                <a:latin typeface="Helvetica Neue"/>
              </a:rPr>
              <a:t>Candidate should not be involved in criminal activities, They should be more of a role model-rather than someone who is not respected.</a:t>
            </a:r>
            <a:endParaRPr lang="en-US" dirty="0">
              <a:solidFill>
                <a:srgbClr val="000000"/>
              </a:solidFill>
              <a:latin typeface="Helvetica Neue"/>
            </a:endParaRPr>
          </a:p>
          <a:p>
            <a:pPr marL="342900" indent="-342900" algn="l">
              <a:buFont typeface="Wingdings" panose="05000000000000000000" pitchFamily="2" charset="2"/>
              <a:buChar char="ü"/>
            </a:pPr>
            <a:r>
              <a:rPr lang="en-US" b="0" i="0" dirty="0">
                <a:solidFill>
                  <a:srgbClr val="000000"/>
                </a:solidFill>
                <a:effectLst/>
                <a:latin typeface="Helvetica Neue"/>
              </a:rPr>
              <a:t>The more assets and liabilities a candidate has, the better their chances of winning. Financial resources are essential for winning elections.</a:t>
            </a:r>
            <a:endParaRPr lang="en-US" sz="2000" spc="0" dirty="0">
              <a:latin typeface="Helvetica Neue"/>
              <a:ea typeface="+mn-lt"/>
              <a:cs typeface="+mn-lt"/>
            </a:endParaRPr>
          </a:p>
        </p:txBody>
      </p:sp>
    </p:spTree>
    <p:extLst>
      <p:ext uri="{BB962C8B-B14F-4D97-AF65-F5344CB8AC3E}">
        <p14:creationId xmlns:p14="http://schemas.microsoft.com/office/powerpoint/2010/main" val="218308229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Placeholder 16" descr="White DNA structure">
            <a:extLst>
              <a:ext uri="{FF2B5EF4-FFF2-40B4-BE49-F238E27FC236}">
                <a16:creationId xmlns:a16="http://schemas.microsoft.com/office/drawing/2014/main" id="{6D8705D1-EA1F-3113-ABE0-EC474D1F18DA}"/>
              </a:ext>
            </a:extLst>
          </p:cNvPr>
          <p:cNvPicPr>
            <a:picLocks noGrp="1" noChangeAspect="1"/>
          </p:cNvPicPr>
          <p:nvPr>
            <p:ph type="pic" sz="quarter" idx="12"/>
          </p:nvPr>
        </p:nvPicPr>
        <p:blipFill rotWithShape="1">
          <a:blip r:embed="rId2">
            <a:alphaModFix amt="50000"/>
            <a:extLst>
              <a:ext uri="{28A0092B-C50C-407E-A947-70E740481C1C}">
                <a14:useLocalDpi xmlns:a14="http://schemas.microsoft.com/office/drawing/2010/main" val="0"/>
              </a:ext>
            </a:extLst>
          </a:blip>
          <a:srcRect/>
          <a:stretch/>
        </p:blipFill>
        <p:spPr/>
      </p:pic>
      <p:sp>
        <p:nvSpPr>
          <p:cNvPr id="19" name="Title 18">
            <a:extLst>
              <a:ext uri="{FF2B5EF4-FFF2-40B4-BE49-F238E27FC236}">
                <a16:creationId xmlns:a16="http://schemas.microsoft.com/office/drawing/2014/main" id="{1130D679-D78E-1F15-EC3D-4BED6D69B35F}"/>
              </a:ext>
            </a:extLst>
          </p:cNvPr>
          <p:cNvSpPr>
            <a:spLocks noGrp="1"/>
          </p:cNvSpPr>
          <p:nvPr>
            <p:ph type="title"/>
          </p:nvPr>
        </p:nvSpPr>
        <p:spPr/>
        <p:txBody>
          <a:bodyPr/>
          <a:lstStyle/>
          <a:p>
            <a:r>
              <a:rPr lang="en-US" dirty="0"/>
              <a:t>Thank you </a:t>
            </a:r>
          </a:p>
        </p:txBody>
      </p:sp>
      <p:pic>
        <p:nvPicPr>
          <p:cNvPr id="7" name="Picture Placeholder 6">
            <a:extLst>
              <a:ext uri="{FF2B5EF4-FFF2-40B4-BE49-F238E27FC236}">
                <a16:creationId xmlns:a16="http://schemas.microsoft.com/office/drawing/2014/main" id="{600F7A7D-A50F-201F-87E6-7C1E42F6BF03}"/>
              </a:ext>
            </a:extLst>
          </p:cNvPr>
          <p:cNvPicPr>
            <a:picLocks noGrp="1" noChangeAspect="1"/>
          </p:cNvPicPr>
          <p:nvPr>
            <p:ph type="pic" sz="quarter" idx="13"/>
          </p:nvPr>
        </p:nvPicPr>
        <p:blipFill>
          <a:blip r:embed="rId3"/>
          <a:srcRect l="21875" r="21875"/>
          <a:stretch>
            <a:fillRect/>
          </a:stretch>
        </p:blipFill>
        <p:spPr/>
      </p:pic>
    </p:spTree>
    <p:extLst>
      <p:ext uri="{BB962C8B-B14F-4D97-AF65-F5344CB8AC3E}">
        <p14:creationId xmlns:p14="http://schemas.microsoft.com/office/powerpoint/2010/main" val="33341276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Placeholder 10" descr="White DNA structure">
            <a:extLst>
              <a:ext uri="{FF2B5EF4-FFF2-40B4-BE49-F238E27FC236}">
                <a16:creationId xmlns:a16="http://schemas.microsoft.com/office/drawing/2014/main" id="{7F21F877-E428-8BB2-045F-D9FA57744C27}"/>
              </a:ext>
            </a:extLst>
          </p:cNvPr>
          <p:cNvPicPr>
            <a:picLocks noGrp="1" noChangeAspect="1"/>
          </p:cNvPicPr>
          <p:nvPr>
            <p:ph type="pic" sz="quarter" idx="10"/>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a:stretch/>
        </p:blipFill>
        <p:spPr>
          <a:xfrm>
            <a:off x="906604" y="1033671"/>
            <a:ext cx="10378791" cy="5181599"/>
          </a:xfrm>
        </p:spPr>
      </p:pic>
      <p:sp>
        <p:nvSpPr>
          <p:cNvPr id="3" name="Title 2">
            <a:extLst>
              <a:ext uri="{FF2B5EF4-FFF2-40B4-BE49-F238E27FC236}">
                <a16:creationId xmlns:a16="http://schemas.microsoft.com/office/drawing/2014/main" id="{03924A06-2533-68FE-6815-A6208AD97D3D}"/>
              </a:ext>
            </a:extLst>
          </p:cNvPr>
          <p:cNvSpPr>
            <a:spLocks noGrp="1"/>
          </p:cNvSpPr>
          <p:nvPr>
            <p:ph type="title"/>
          </p:nvPr>
        </p:nvSpPr>
        <p:spPr>
          <a:xfrm>
            <a:off x="2040635" y="467139"/>
            <a:ext cx="8110728" cy="457200"/>
          </a:xfrm>
        </p:spPr>
        <p:txBody>
          <a:bodyPr/>
          <a:lstStyle/>
          <a:p>
            <a:r>
              <a:rPr lang="en-US" dirty="0"/>
              <a:t>PROJECT OBJECTIVE</a:t>
            </a:r>
          </a:p>
        </p:txBody>
      </p:sp>
      <p:sp>
        <p:nvSpPr>
          <p:cNvPr id="4" name="Text Placeholder 3">
            <a:extLst>
              <a:ext uri="{FF2B5EF4-FFF2-40B4-BE49-F238E27FC236}">
                <a16:creationId xmlns:a16="http://schemas.microsoft.com/office/drawing/2014/main" id="{78D3FE44-803A-0FCA-D29B-EB40225C360F}"/>
              </a:ext>
            </a:extLst>
          </p:cNvPr>
          <p:cNvSpPr>
            <a:spLocks noGrp="1"/>
          </p:cNvSpPr>
          <p:nvPr>
            <p:ph type="body" idx="1"/>
          </p:nvPr>
        </p:nvSpPr>
        <p:spPr>
          <a:xfrm>
            <a:off x="1205948" y="1444487"/>
            <a:ext cx="9872870" cy="4214191"/>
          </a:xfrm>
        </p:spPr>
        <p:txBody>
          <a:bodyPr/>
          <a:lstStyle/>
          <a:p>
            <a:pPr marL="171450" indent="-171450" algn="l">
              <a:buFont typeface="Wingdings" panose="05000000000000000000" pitchFamily="2" charset="2"/>
              <a:buChar char="ü"/>
            </a:pPr>
            <a:r>
              <a:rPr lang="en-US" sz="2000" b="0" i="0" dirty="0">
                <a:solidFill>
                  <a:srgbClr val="000000"/>
                </a:solidFill>
                <a:effectLst/>
                <a:latin typeface="Helvetica Neue"/>
              </a:rPr>
              <a:t>To identify the party that won the Lok Sabha 2019 election.</a:t>
            </a:r>
          </a:p>
          <a:p>
            <a:pPr marL="171450" indent="-171450" algn="l">
              <a:buFont typeface="Wingdings" panose="05000000000000000000" pitchFamily="2" charset="2"/>
              <a:buChar char="ü"/>
            </a:pPr>
            <a:r>
              <a:rPr lang="en-US" sz="2000" b="0" i="0" dirty="0">
                <a:solidFill>
                  <a:srgbClr val="000000"/>
                </a:solidFill>
                <a:effectLst/>
                <a:latin typeface="Helvetica Neue"/>
              </a:rPr>
              <a:t>To conduct a comparative analysis of party performance in election.</a:t>
            </a:r>
          </a:p>
          <a:p>
            <a:pPr marL="171450" indent="-171450" algn="l">
              <a:buFont typeface="Wingdings" panose="05000000000000000000" pitchFamily="2" charset="2"/>
              <a:buChar char="ü"/>
            </a:pPr>
            <a:r>
              <a:rPr lang="en-US" sz="2000" b="0" i="0" dirty="0">
                <a:solidFill>
                  <a:srgbClr val="000000"/>
                </a:solidFill>
                <a:effectLst/>
                <a:latin typeface="Helvetica Neue"/>
              </a:rPr>
              <a:t>To analyze the performance of different parties across different states</a:t>
            </a:r>
          </a:p>
          <a:p>
            <a:pPr marL="171450" indent="-171450" algn="l">
              <a:buFont typeface="Wingdings" panose="05000000000000000000" pitchFamily="2" charset="2"/>
              <a:buChar char="ü"/>
            </a:pPr>
            <a:r>
              <a:rPr lang="en-US" sz="2000" b="0" i="0" dirty="0">
                <a:solidFill>
                  <a:srgbClr val="000000"/>
                </a:solidFill>
                <a:effectLst/>
                <a:latin typeface="Helvetica Neue"/>
              </a:rPr>
              <a:t>To analyze the key trends in voter turnout and vote share</a:t>
            </a:r>
          </a:p>
          <a:p>
            <a:pPr marL="171450" indent="-171450" algn="l">
              <a:buFont typeface="Wingdings" panose="05000000000000000000" pitchFamily="2" charset="2"/>
              <a:buChar char="ü"/>
            </a:pPr>
            <a:r>
              <a:rPr lang="en-US" sz="2000" b="0" i="0" dirty="0">
                <a:solidFill>
                  <a:srgbClr val="000000"/>
                </a:solidFill>
                <a:effectLst/>
                <a:latin typeface="Helvetica Neue"/>
              </a:rPr>
              <a:t>To analyze most important factors that influence a candidate's chance of winning</a:t>
            </a:r>
          </a:p>
          <a:p>
            <a:pPr marL="171450" indent="-171450" algn="l">
              <a:buFont typeface="Wingdings" panose="05000000000000000000" pitchFamily="2" charset="2"/>
              <a:buChar char="ü"/>
            </a:pPr>
            <a:r>
              <a:rPr lang="en-US" sz="2000" b="0" i="0" dirty="0">
                <a:solidFill>
                  <a:srgbClr val="000000"/>
                </a:solidFill>
                <a:effectLst/>
                <a:latin typeface="Helvetica Neue"/>
              </a:rPr>
              <a:t>To analyze the relationship between a candidate's personal wealth and their political success</a:t>
            </a:r>
          </a:p>
          <a:p>
            <a:pPr marL="342900" indent="-342900">
              <a:buFont typeface="Wingdings" panose="05000000000000000000" pitchFamily="2" charset="2"/>
              <a:buChar char="ü"/>
            </a:pPr>
            <a:endParaRPr lang="en-US" dirty="0"/>
          </a:p>
        </p:txBody>
      </p:sp>
    </p:spTree>
    <p:extLst>
      <p:ext uri="{BB962C8B-B14F-4D97-AF65-F5344CB8AC3E}">
        <p14:creationId xmlns:p14="http://schemas.microsoft.com/office/powerpoint/2010/main" val="29244170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2CC4E1-3222-A07A-722B-4BBB4C12904C}"/>
              </a:ext>
            </a:extLst>
          </p:cNvPr>
          <p:cNvSpPr>
            <a:spLocks noGrp="1"/>
          </p:cNvSpPr>
          <p:nvPr>
            <p:ph type="title"/>
          </p:nvPr>
        </p:nvSpPr>
        <p:spPr>
          <a:xfrm>
            <a:off x="2067339" y="780156"/>
            <a:ext cx="8864909" cy="548640"/>
          </a:xfrm>
        </p:spPr>
        <p:txBody>
          <a:bodyPr/>
          <a:lstStyle/>
          <a:p>
            <a:r>
              <a:rPr lang="en-US" sz="2000" dirty="0"/>
              <a:t>What is the number of candidates who contested the election?</a:t>
            </a:r>
            <a:endParaRPr lang="en-IN" sz="2000" dirty="0"/>
          </a:p>
        </p:txBody>
      </p:sp>
      <p:pic>
        <p:nvPicPr>
          <p:cNvPr id="8" name="Content Placeholder 7">
            <a:extLst>
              <a:ext uri="{FF2B5EF4-FFF2-40B4-BE49-F238E27FC236}">
                <a16:creationId xmlns:a16="http://schemas.microsoft.com/office/drawing/2014/main" id="{361D68A0-8500-7AF5-EE8D-D684990530D0}"/>
              </a:ext>
            </a:extLst>
          </p:cNvPr>
          <p:cNvPicPr>
            <a:picLocks noGrp="1" noChangeAspect="1"/>
          </p:cNvPicPr>
          <p:nvPr>
            <p:ph idx="1"/>
          </p:nvPr>
        </p:nvPicPr>
        <p:blipFill>
          <a:blip r:embed="rId2"/>
          <a:stretch>
            <a:fillRect/>
          </a:stretch>
        </p:blipFill>
        <p:spPr>
          <a:xfrm>
            <a:off x="1338360" y="3010302"/>
            <a:ext cx="1709640" cy="837396"/>
          </a:xfrm>
        </p:spPr>
      </p:pic>
      <p:sp>
        <p:nvSpPr>
          <p:cNvPr id="4" name="Slide Number Placeholder 3">
            <a:extLst>
              <a:ext uri="{FF2B5EF4-FFF2-40B4-BE49-F238E27FC236}">
                <a16:creationId xmlns:a16="http://schemas.microsoft.com/office/drawing/2014/main" id="{C4A00295-7F9C-B7E3-E068-C059C5D60AE9}"/>
              </a:ext>
            </a:extLst>
          </p:cNvPr>
          <p:cNvSpPr>
            <a:spLocks noGrp="1"/>
          </p:cNvSpPr>
          <p:nvPr>
            <p:ph type="sldNum" sz="quarter" idx="11"/>
          </p:nvPr>
        </p:nvSpPr>
        <p:spPr/>
        <p:txBody>
          <a:bodyPr/>
          <a:lstStyle/>
          <a:p>
            <a:fld id="{75DF2D63-3FF5-D547-96B9-BE9CCD1ABA58}" type="slidenum">
              <a:rPr lang="en-US" smtClean="0"/>
              <a:pPr/>
              <a:t>5</a:t>
            </a:fld>
            <a:endParaRPr lang="en-US" dirty="0"/>
          </a:p>
        </p:txBody>
      </p:sp>
      <p:sp>
        <p:nvSpPr>
          <p:cNvPr id="9" name="Content Placeholder 6">
            <a:extLst>
              <a:ext uri="{FF2B5EF4-FFF2-40B4-BE49-F238E27FC236}">
                <a16:creationId xmlns:a16="http://schemas.microsoft.com/office/drawing/2014/main" id="{0A947502-FB7D-2BFB-D1BD-040F428F62AF}"/>
              </a:ext>
            </a:extLst>
          </p:cNvPr>
          <p:cNvSpPr txBox="1">
            <a:spLocks/>
          </p:cNvSpPr>
          <p:nvPr/>
        </p:nvSpPr>
        <p:spPr>
          <a:xfrm>
            <a:off x="4545496" y="2438401"/>
            <a:ext cx="4704523" cy="3240331"/>
          </a:xfrm>
          <a:prstGeom prst="rect">
            <a:avLst/>
          </a:prstGeom>
        </p:spPr>
        <p:txBody>
          <a:bodyPr vert="horz" lIns="0" tIns="0" rIns="0" bIns="0" rtlCol="0">
            <a:noAutofit/>
          </a:bodyPr>
          <a:lstStyle>
            <a:lvl1pPr marL="0" indent="0" algn="l" defTabSz="914400" rtl="0" eaLnBrk="1" latinLnBrk="0" hangingPunct="1">
              <a:lnSpc>
                <a:spcPct val="150000"/>
              </a:lnSpc>
              <a:spcBef>
                <a:spcPts val="1000"/>
              </a:spcBef>
              <a:buFont typeface="Arial" panose="020B0604020202020204" pitchFamily="34" charset="0"/>
              <a:buNone/>
              <a:defRPr sz="2000" b="0" i="0" kern="1200" cap="none" spc="0" baseline="0">
                <a:solidFill>
                  <a:schemeClr val="tx1"/>
                </a:solidFill>
                <a:latin typeface="+mn-lt"/>
                <a:ea typeface="+mn-ea"/>
                <a:cs typeface="+mn-cs"/>
              </a:defRPr>
            </a:lvl1pPr>
            <a:lvl2pPr marL="228600" indent="-228600" algn="l" defTabSz="914400" rtl="0" eaLnBrk="1" latinLnBrk="0" hangingPunct="1">
              <a:lnSpc>
                <a:spcPct val="90000"/>
              </a:lnSpc>
              <a:spcBef>
                <a:spcPts val="500"/>
              </a:spcBef>
              <a:buFont typeface="Arial" panose="020B0604020202020204" pitchFamily="34" charset="0"/>
              <a:buChar char="•"/>
              <a:defRPr sz="2000" b="0" i="0" kern="1200" spc="0" baseline="0">
                <a:solidFill>
                  <a:schemeClr val="tx1"/>
                </a:solidFill>
                <a:latin typeface="+mn-lt"/>
                <a:ea typeface="+mn-ea"/>
                <a:cs typeface="+mn-cs"/>
              </a:defRPr>
            </a:lvl2pPr>
            <a:lvl3pPr marL="457200" indent="-228600" algn="l" defTabSz="914400" rtl="0" eaLnBrk="1" latinLnBrk="0" hangingPunct="1">
              <a:lnSpc>
                <a:spcPct val="90000"/>
              </a:lnSpc>
              <a:spcBef>
                <a:spcPts val="500"/>
              </a:spcBef>
              <a:buFont typeface="Arial" panose="020B0604020202020204" pitchFamily="34" charset="0"/>
              <a:buChar char="•"/>
              <a:defRPr sz="1800" b="0" i="0" kern="1200" spc="0" baseline="0">
                <a:solidFill>
                  <a:schemeClr val="tx1"/>
                </a:solidFill>
                <a:latin typeface="+mn-lt"/>
                <a:ea typeface="+mn-ea"/>
                <a:cs typeface="+mn-cs"/>
              </a:defRPr>
            </a:lvl3pPr>
            <a:lvl4pPr marL="685800" indent="-228600" algn="l" defTabSz="914400" rtl="0" eaLnBrk="1" latinLnBrk="0" hangingPunct="1">
              <a:lnSpc>
                <a:spcPct val="90000"/>
              </a:lnSpc>
              <a:spcBef>
                <a:spcPts val="500"/>
              </a:spcBef>
              <a:buFont typeface="Arial" panose="020B0604020202020204" pitchFamily="34" charset="0"/>
              <a:buChar char="•"/>
              <a:defRPr sz="1600" b="0" i="0" kern="1200" spc="0" baseline="0">
                <a:solidFill>
                  <a:schemeClr val="tx1"/>
                </a:solidFill>
                <a:latin typeface="+mn-lt"/>
                <a:ea typeface="+mn-ea"/>
                <a:cs typeface="+mn-cs"/>
              </a:defRPr>
            </a:lvl4pPr>
            <a:lvl5pPr marL="1143000" indent="-228600" algn="l" defTabSz="914400" rtl="0" eaLnBrk="1" latinLnBrk="0" hangingPunct="1">
              <a:lnSpc>
                <a:spcPct val="90000"/>
              </a:lnSpc>
              <a:spcBef>
                <a:spcPts val="500"/>
              </a:spcBef>
              <a:buFont typeface="Arial" panose="020B0604020202020204" pitchFamily="34" charset="0"/>
              <a:buChar char="•"/>
              <a:defRPr sz="1400" b="0" i="0" kern="1200" spc="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2800" b="1" dirty="0">
                <a:latin typeface="Daytona Condensed Light (Body)"/>
              </a:rPr>
              <a:t>Observation:</a:t>
            </a:r>
          </a:p>
          <a:p>
            <a:pPr algn="ctr"/>
            <a:r>
              <a:rPr lang="en-US" sz="2400" b="1" dirty="0">
                <a:solidFill>
                  <a:srgbClr val="666666"/>
                </a:solidFill>
                <a:latin typeface="Daytona Condensed Light (Body)"/>
              </a:rPr>
              <a:t>2263 candidates contested the election.</a:t>
            </a:r>
            <a:endParaRPr lang="en-IN" sz="2400" b="1" dirty="0">
              <a:latin typeface="Daytona Condensed Light (Body)"/>
            </a:endParaRPr>
          </a:p>
        </p:txBody>
      </p:sp>
      <p:sp>
        <p:nvSpPr>
          <p:cNvPr id="3" name="Footer Placeholder 4">
            <a:extLst>
              <a:ext uri="{FF2B5EF4-FFF2-40B4-BE49-F238E27FC236}">
                <a16:creationId xmlns:a16="http://schemas.microsoft.com/office/drawing/2014/main" id="{656F0D05-3A9E-FF5E-0203-6DAA17934845}"/>
              </a:ext>
            </a:extLst>
          </p:cNvPr>
          <p:cNvSpPr>
            <a:spLocks noGrp="1"/>
          </p:cNvSpPr>
          <p:nvPr>
            <p:ph type="ftr" sz="quarter" idx="12"/>
          </p:nvPr>
        </p:nvSpPr>
        <p:spPr>
          <a:xfrm rot="16200000">
            <a:off x="-242888" y="1450975"/>
            <a:ext cx="1784351" cy="190500"/>
          </a:xfrm>
        </p:spPr>
        <p:txBody>
          <a:bodyPr/>
          <a:lstStyle/>
          <a:p>
            <a:r>
              <a:rPr lang="en-US" dirty="0"/>
              <a:t>Indian Election2019</a:t>
            </a:r>
          </a:p>
        </p:txBody>
      </p:sp>
    </p:spTree>
    <p:extLst>
      <p:ext uri="{BB962C8B-B14F-4D97-AF65-F5344CB8AC3E}">
        <p14:creationId xmlns:p14="http://schemas.microsoft.com/office/powerpoint/2010/main" val="13641019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C3F818-6729-C1E4-56D2-C52885277783}"/>
              </a:ext>
            </a:extLst>
          </p:cNvPr>
          <p:cNvSpPr>
            <a:spLocks noGrp="1"/>
          </p:cNvSpPr>
          <p:nvPr>
            <p:ph type="title"/>
          </p:nvPr>
        </p:nvSpPr>
        <p:spPr>
          <a:xfrm>
            <a:off x="1152940" y="852248"/>
            <a:ext cx="10243135" cy="505305"/>
          </a:xfrm>
        </p:spPr>
        <p:txBody>
          <a:bodyPr/>
          <a:lstStyle/>
          <a:p>
            <a:r>
              <a:rPr lang="en-US" sz="2000" b="1" i="0" dirty="0">
                <a:solidFill>
                  <a:srgbClr val="000000"/>
                </a:solidFill>
                <a:effectLst/>
                <a:latin typeface="Helvetica Neue"/>
              </a:rPr>
              <a:t>What is the percentage of male &amp; female candidates who were elected in election?</a:t>
            </a:r>
            <a:endParaRPr lang="en-IN" sz="1100" dirty="0"/>
          </a:p>
        </p:txBody>
      </p:sp>
      <p:sp>
        <p:nvSpPr>
          <p:cNvPr id="4" name="Slide Number Placeholder 3">
            <a:extLst>
              <a:ext uri="{FF2B5EF4-FFF2-40B4-BE49-F238E27FC236}">
                <a16:creationId xmlns:a16="http://schemas.microsoft.com/office/drawing/2014/main" id="{8C28F3B6-2581-9C9E-173C-9CDD14435CBA}"/>
              </a:ext>
            </a:extLst>
          </p:cNvPr>
          <p:cNvSpPr>
            <a:spLocks noGrp="1"/>
          </p:cNvSpPr>
          <p:nvPr>
            <p:ph type="sldNum" sz="quarter" idx="11"/>
          </p:nvPr>
        </p:nvSpPr>
        <p:spPr>
          <a:xfrm>
            <a:off x="4303511" y="4403036"/>
            <a:ext cx="457200" cy="184150"/>
          </a:xfrm>
        </p:spPr>
        <p:txBody>
          <a:bodyPr/>
          <a:lstStyle/>
          <a:p>
            <a:fld id="{75DF2D63-3FF5-D547-96B9-BE9CCD1ABA58}" type="slidenum">
              <a:rPr lang="en-US" smtClean="0"/>
              <a:pPr/>
              <a:t>6</a:t>
            </a:fld>
            <a:endParaRPr lang="en-US" dirty="0"/>
          </a:p>
        </p:txBody>
      </p:sp>
      <p:pic>
        <p:nvPicPr>
          <p:cNvPr id="8" name="Content Placeholder 7">
            <a:extLst>
              <a:ext uri="{FF2B5EF4-FFF2-40B4-BE49-F238E27FC236}">
                <a16:creationId xmlns:a16="http://schemas.microsoft.com/office/drawing/2014/main" id="{755BF589-1DB7-9861-D13A-B9D9CAFA92A4}"/>
              </a:ext>
            </a:extLst>
          </p:cNvPr>
          <p:cNvPicPr>
            <a:picLocks noGrp="1" noChangeAspect="1"/>
          </p:cNvPicPr>
          <p:nvPr>
            <p:ph idx="1"/>
          </p:nvPr>
        </p:nvPicPr>
        <p:blipFill>
          <a:blip r:embed="rId2"/>
          <a:stretch>
            <a:fillRect/>
          </a:stretch>
        </p:blipFill>
        <p:spPr>
          <a:xfrm>
            <a:off x="1007165" y="2266121"/>
            <a:ext cx="4545496" cy="4187687"/>
          </a:xfrm>
        </p:spPr>
      </p:pic>
      <p:sp>
        <p:nvSpPr>
          <p:cNvPr id="9" name="Content Placeholder 6">
            <a:extLst>
              <a:ext uri="{FF2B5EF4-FFF2-40B4-BE49-F238E27FC236}">
                <a16:creationId xmlns:a16="http://schemas.microsoft.com/office/drawing/2014/main" id="{B591D462-0FBD-969A-E68F-D76172C0F1BE}"/>
              </a:ext>
            </a:extLst>
          </p:cNvPr>
          <p:cNvSpPr txBox="1">
            <a:spLocks/>
          </p:cNvSpPr>
          <p:nvPr/>
        </p:nvSpPr>
        <p:spPr>
          <a:xfrm>
            <a:off x="6096000" y="2266121"/>
            <a:ext cx="4717774" cy="3559931"/>
          </a:xfrm>
          <a:prstGeom prst="rect">
            <a:avLst/>
          </a:prstGeom>
        </p:spPr>
        <p:txBody>
          <a:bodyPr vert="horz" lIns="0" tIns="0" rIns="0" bIns="0" rtlCol="0">
            <a:noAutofit/>
          </a:bodyPr>
          <a:lstStyle>
            <a:lvl1pPr marL="0" indent="0" algn="l" defTabSz="914400" rtl="0" eaLnBrk="1" latinLnBrk="0" hangingPunct="1">
              <a:lnSpc>
                <a:spcPct val="150000"/>
              </a:lnSpc>
              <a:spcBef>
                <a:spcPts val="1000"/>
              </a:spcBef>
              <a:buFont typeface="Arial" panose="020B0604020202020204" pitchFamily="34" charset="0"/>
              <a:buNone/>
              <a:defRPr sz="2000" b="0" i="0" kern="1200" cap="none" spc="0" baseline="0">
                <a:solidFill>
                  <a:schemeClr val="tx1"/>
                </a:solidFill>
                <a:latin typeface="+mn-lt"/>
                <a:ea typeface="+mn-ea"/>
                <a:cs typeface="+mn-cs"/>
              </a:defRPr>
            </a:lvl1pPr>
            <a:lvl2pPr marL="228600" indent="-228600" algn="l" defTabSz="914400" rtl="0" eaLnBrk="1" latinLnBrk="0" hangingPunct="1">
              <a:lnSpc>
                <a:spcPct val="90000"/>
              </a:lnSpc>
              <a:spcBef>
                <a:spcPts val="500"/>
              </a:spcBef>
              <a:buFont typeface="Arial" panose="020B0604020202020204" pitchFamily="34" charset="0"/>
              <a:buChar char="•"/>
              <a:defRPr sz="2000" b="0" i="0" kern="1200" spc="0" baseline="0">
                <a:solidFill>
                  <a:schemeClr val="tx1"/>
                </a:solidFill>
                <a:latin typeface="+mn-lt"/>
                <a:ea typeface="+mn-ea"/>
                <a:cs typeface="+mn-cs"/>
              </a:defRPr>
            </a:lvl2pPr>
            <a:lvl3pPr marL="457200" indent="-228600" algn="l" defTabSz="914400" rtl="0" eaLnBrk="1" latinLnBrk="0" hangingPunct="1">
              <a:lnSpc>
                <a:spcPct val="90000"/>
              </a:lnSpc>
              <a:spcBef>
                <a:spcPts val="500"/>
              </a:spcBef>
              <a:buFont typeface="Arial" panose="020B0604020202020204" pitchFamily="34" charset="0"/>
              <a:buChar char="•"/>
              <a:defRPr sz="1800" b="0" i="0" kern="1200" spc="0" baseline="0">
                <a:solidFill>
                  <a:schemeClr val="tx1"/>
                </a:solidFill>
                <a:latin typeface="+mn-lt"/>
                <a:ea typeface="+mn-ea"/>
                <a:cs typeface="+mn-cs"/>
              </a:defRPr>
            </a:lvl3pPr>
            <a:lvl4pPr marL="685800" indent="-228600" algn="l" defTabSz="914400" rtl="0" eaLnBrk="1" latinLnBrk="0" hangingPunct="1">
              <a:lnSpc>
                <a:spcPct val="90000"/>
              </a:lnSpc>
              <a:spcBef>
                <a:spcPts val="500"/>
              </a:spcBef>
              <a:buFont typeface="Arial" panose="020B0604020202020204" pitchFamily="34" charset="0"/>
              <a:buChar char="•"/>
              <a:defRPr sz="1600" b="0" i="0" kern="1200" spc="0" baseline="0">
                <a:solidFill>
                  <a:schemeClr val="tx1"/>
                </a:solidFill>
                <a:latin typeface="+mn-lt"/>
                <a:ea typeface="+mn-ea"/>
                <a:cs typeface="+mn-cs"/>
              </a:defRPr>
            </a:lvl4pPr>
            <a:lvl5pPr marL="1143000" indent="-228600" algn="l" defTabSz="914400" rtl="0" eaLnBrk="1" latinLnBrk="0" hangingPunct="1">
              <a:lnSpc>
                <a:spcPct val="90000"/>
              </a:lnSpc>
              <a:spcBef>
                <a:spcPts val="500"/>
              </a:spcBef>
              <a:buFont typeface="Arial" panose="020B0604020202020204" pitchFamily="34" charset="0"/>
              <a:buChar char="•"/>
              <a:defRPr sz="1400" b="0" i="0" kern="1200" spc="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2800" b="1" dirty="0">
                <a:latin typeface="Daytona Condensed Light (Body)"/>
              </a:rPr>
              <a:t>Observation:</a:t>
            </a:r>
          </a:p>
          <a:p>
            <a:pPr algn="ctr"/>
            <a:r>
              <a:rPr lang="en-US" sz="2400" b="1" dirty="0">
                <a:solidFill>
                  <a:srgbClr val="666666"/>
                </a:solidFill>
                <a:latin typeface="Daytona Condensed Light (Body)"/>
              </a:rPr>
              <a:t>89.60% of male candidates won election and 11.40% of female candidates won election</a:t>
            </a:r>
            <a:endParaRPr lang="en-IN" sz="2400" b="1" dirty="0">
              <a:latin typeface="Daytona Condensed Light (Body)"/>
            </a:endParaRPr>
          </a:p>
        </p:txBody>
      </p:sp>
    </p:spTree>
    <p:extLst>
      <p:ext uri="{BB962C8B-B14F-4D97-AF65-F5344CB8AC3E}">
        <p14:creationId xmlns:p14="http://schemas.microsoft.com/office/powerpoint/2010/main" val="30291204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C3F818-6729-C1E4-56D2-C52885277783}"/>
              </a:ext>
            </a:extLst>
          </p:cNvPr>
          <p:cNvSpPr>
            <a:spLocks noGrp="1"/>
          </p:cNvSpPr>
          <p:nvPr>
            <p:ph type="title"/>
          </p:nvPr>
        </p:nvSpPr>
        <p:spPr>
          <a:xfrm>
            <a:off x="1934817" y="1124712"/>
            <a:ext cx="9275727" cy="505305"/>
          </a:xfrm>
        </p:spPr>
        <p:txBody>
          <a:bodyPr/>
          <a:lstStyle/>
          <a:p>
            <a:r>
              <a:rPr lang="en-US" sz="2000" b="1" i="0" dirty="0">
                <a:solidFill>
                  <a:srgbClr val="000000"/>
                </a:solidFill>
                <a:effectLst/>
                <a:latin typeface="Helvetica Neue"/>
              </a:rPr>
              <a:t>What is the</a:t>
            </a:r>
            <a:r>
              <a:rPr lang="en-US" sz="2000" b="1" dirty="0">
                <a:solidFill>
                  <a:srgbClr val="000000"/>
                </a:solidFill>
                <a:latin typeface="Helvetica Neue"/>
              </a:rPr>
              <a:t> vote share of party</a:t>
            </a:r>
            <a:r>
              <a:rPr lang="en-US" sz="1100" b="1" i="0" dirty="0">
                <a:solidFill>
                  <a:srgbClr val="000000"/>
                </a:solidFill>
                <a:effectLst/>
                <a:latin typeface="Helvetica Neue"/>
              </a:rPr>
              <a:t>?</a:t>
            </a:r>
            <a:endParaRPr lang="en-IN" sz="1100" dirty="0"/>
          </a:p>
        </p:txBody>
      </p:sp>
      <p:sp>
        <p:nvSpPr>
          <p:cNvPr id="4" name="Slide Number Placeholder 3">
            <a:extLst>
              <a:ext uri="{FF2B5EF4-FFF2-40B4-BE49-F238E27FC236}">
                <a16:creationId xmlns:a16="http://schemas.microsoft.com/office/drawing/2014/main" id="{8C28F3B6-2581-9C9E-173C-9CDD14435CBA}"/>
              </a:ext>
            </a:extLst>
          </p:cNvPr>
          <p:cNvSpPr>
            <a:spLocks noGrp="1"/>
          </p:cNvSpPr>
          <p:nvPr>
            <p:ph type="sldNum" sz="quarter" idx="11"/>
          </p:nvPr>
        </p:nvSpPr>
        <p:spPr>
          <a:xfrm>
            <a:off x="4303511" y="4403036"/>
            <a:ext cx="457200" cy="184150"/>
          </a:xfrm>
        </p:spPr>
        <p:txBody>
          <a:bodyPr/>
          <a:lstStyle/>
          <a:p>
            <a:fld id="{75DF2D63-3FF5-D547-96B9-BE9CCD1ABA58}" type="slidenum">
              <a:rPr lang="en-US" smtClean="0"/>
              <a:pPr/>
              <a:t>7</a:t>
            </a:fld>
            <a:endParaRPr lang="en-US" dirty="0"/>
          </a:p>
        </p:txBody>
      </p:sp>
      <p:sp>
        <p:nvSpPr>
          <p:cNvPr id="9" name="Content Placeholder 6">
            <a:extLst>
              <a:ext uri="{FF2B5EF4-FFF2-40B4-BE49-F238E27FC236}">
                <a16:creationId xmlns:a16="http://schemas.microsoft.com/office/drawing/2014/main" id="{B591D462-0FBD-969A-E68F-D76172C0F1BE}"/>
              </a:ext>
            </a:extLst>
          </p:cNvPr>
          <p:cNvSpPr txBox="1">
            <a:spLocks/>
          </p:cNvSpPr>
          <p:nvPr/>
        </p:nvSpPr>
        <p:spPr>
          <a:xfrm>
            <a:off x="6784715" y="2973391"/>
            <a:ext cx="4717774" cy="3559931"/>
          </a:xfrm>
          <a:prstGeom prst="rect">
            <a:avLst/>
          </a:prstGeom>
        </p:spPr>
        <p:txBody>
          <a:bodyPr vert="horz" lIns="0" tIns="0" rIns="0" bIns="0" rtlCol="0">
            <a:noAutofit/>
          </a:bodyPr>
          <a:lstStyle>
            <a:lvl1pPr marL="0" indent="0" algn="l" defTabSz="914400" rtl="0" eaLnBrk="1" latinLnBrk="0" hangingPunct="1">
              <a:lnSpc>
                <a:spcPct val="150000"/>
              </a:lnSpc>
              <a:spcBef>
                <a:spcPts val="1000"/>
              </a:spcBef>
              <a:buFont typeface="Arial" panose="020B0604020202020204" pitchFamily="34" charset="0"/>
              <a:buNone/>
              <a:defRPr sz="2000" b="0" i="0" kern="1200" cap="none" spc="0" baseline="0">
                <a:solidFill>
                  <a:schemeClr val="tx1"/>
                </a:solidFill>
                <a:latin typeface="+mn-lt"/>
                <a:ea typeface="+mn-ea"/>
                <a:cs typeface="+mn-cs"/>
              </a:defRPr>
            </a:lvl1pPr>
            <a:lvl2pPr marL="228600" indent="-228600" algn="l" defTabSz="914400" rtl="0" eaLnBrk="1" latinLnBrk="0" hangingPunct="1">
              <a:lnSpc>
                <a:spcPct val="90000"/>
              </a:lnSpc>
              <a:spcBef>
                <a:spcPts val="500"/>
              </a:spcBef>
              <a:buFont typeface="Arial" panose="020B0604020202020204" pitchFamily="34" charset="0"/>
              <a:buChar char="•"/>
              <a:defRPr sz="2000" b="0" i="0" kern="1200" spc="0" baseline="0">
                <a:solidFill>
                  <a:schemeClr val="tx1"/>
                </a:solidFill>
                <a:latin typeface="+mn-lt"/>
                <a:ea typeface="+mn-ea"/>
                <a:cs typeface="+mn-cs"/>
              </a:defRPr>
            </a:lvl2pPr>
            <a:lvl3pPr marL="457200" indent="-228600" algn="l" defTabSz="914400" rtl="0" eaLnBrk="1" latinLnBrk="0" hangingPunct="1">
              <a:lnSpc>
                <a:spcPct val="90000"/>
              </a:lnSpc>
              <a:spcBef>
                <a:spcPts val="500"/>
              </a:spcBef>
              <a:buFont typeface="Arial" panose="020B0604020202020204" pitchFamily="34" charset="0"/>
              <a:buChar char="•"/>
              <a:defRPr sz="1800" b="0" i="0" kern="1200" spc="0" baseline="0">
                <a:solidFill>
                  <a:schemeClr val="tx1"/>
                </a:solidFill>
                <a:latin typeface="+mn-lt"/>
                <a:ea typeface="+mn-ea"/>
                <a:cs typeface="+mn-cs"/>
              </a:defRPr>
            </a:lvl3pPr>
            <a:lvl4pPr marL="685800" indent="-228600" algn="l" defTabSz="914400" rtl="0" eaLnBrk="1" latinLnBrk="0" hangingPunct="1">
              <a:lnSpc>
                <a:spcPct val="90000"/>
              </a:lnSpc>
              <a:spcBef>
                <a:spcPts val="500"/>
              </a:spcBef>
              <a:buFont typeface="Arial" panose="020B0604020202020204" pitchFamily="34" charset="0"/>
              <a:buChar char="•"/>
              <a:defRPr sz="1600" b="0" i="0" kern="1200" spc="0" baseline="0">
                <a:solidFill>
                  <a:schemeClr val="tx1"/>
                </a:solidFill>
                <a:latin typeface="+mn-lt"/>
                <a:ea typeface="+mn-ea"/>
                <a:cs typeface="+mn-cs"/>
              </a:defRPr>
            </a:lvl4pPr>
            <a:lvl5pPr marL="1143000" indent="-228600" algn="l" defTabSz="914400" rtl="0" eaLnBrk="1" latinLnBrk="0" hangingPunct="1">
              <a:lnSpc>
                <a:spcPct val="90000"/>
              </a:lnSpc>
              <a:spcBef>
                <a:spcPts val="500"/>
              </a:spcBef>
              <a:buFont typeface="Arial" panose="020B0604020202020204" pitchFamily="34" charset="0"/>
              <a:buChar char="•"/>
              <a:defRPr sz="1400" b="0" i="0" kern="1200" spc="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2800" b="1" dirty="0">
                <a:latin typeface="Daytona Condensed Light (Body)"/>
              </a:rPr>
              <a:t>Observation:</a:t>
            </a:r>
          </a:p>
          <a:p>
            <a:pPr algn="ctr"/>
            <a:r>
              <a:rPr lang="en-US" sz="2400" b="1" dirty="0">
                <a:solidFill>
                  <a:srgbClr val="666666"/>
                </a:solidFill>
                <a:latin typeface="Daytona Condensed Light (Body)"/>
              </a:rPr>
              <a:t>BJP has 38.53% of votes &amp; INC has 20.10% of votes.</a:t>
            </a:r>
            <a:endParaRPr lang="en-IN" sz="2400" b="1" dirty="0">
              <a:latin typeface="Daytona Condensed Light (Body)"/>
            </a:endParaRPr>
          </a:p>
        </p:txBody>
      </p:sp>
      <p:pic>
        <p:nvPicPr>
          <p:cNvPr id="7" name="Content Placeholder 6">
            <a:extLst>
              <a:ext uri="{FF2B5EF4-FFF2-40B4-BE49-F238E27FC236}">
                <a16:creationId xmlns:a16="http://schemas.microsoft.com/office/drawing/2014/main" id="{9AF29423-E69E-D28C-8D20-E3DA77799EE2}"/>
              </a:ext>
            </a:extLst>
          </p:cNvPr>
          <p:cNvPicPr>
            <a:picLocks noGrp="1" noChangeAspect="1"/>
          </p:cNvPicPr>
          <p:nvPr>
            <p:ph idx="1"/>
          </p:nvPr>
        </p:nvPicPr>
        <p:blipFill>
          <a:blip r:embed="rId2"/>
          <a:stretch>
            <a:fillRect/>
          </a:stretch>
        </p:blipFill>
        <p:spPr>
          <a:xfrm>
            <a:off x="1134651" y="2173357"/>
            <a:ext cx="4717774" cy="4359965"/>
          </a:xfrm>
        </p:spPr>
      </p:pic>
      <p:sp>
        <p:nvSpPr>
          <p:cNvPr id="10" name="Footer Placeholder 4">
            <a:extLst>
              <a:ext uri="{FF2B5EF4-FFF2-40B4-BE49-F238E27FC236}">
                <a16:creationId xmlns:a16="http://schemas.microsoft.com/office/drawing/2014/main" id="{7038092F-0360-B2A9-330B-001368C05D4D}"/>
              </a:ext>
            </a:extLst>
          </p:cNvPr>
          <p:cNvSpPr>
            <a:spLocks noGrp="1"/>
          </p:cNvSpPr>
          <p:nvPr>
            <p:ph type="ftr" sz="quarter" idx="12"/>
          </p:nvPr>
        </p:nvSpPr>
        <p:spPr>
          <a:xfrm rot="16200000">
            <a:off x="-242952" y="1451496"/>
            <a:ext cx="1784352" cy="189457"/>
          </a:xfrm>
        </p:spPr>
        <p:txBody>
          <a:bodyPr/>
          <a:lstStyle/>
          <a:p>
            <a:r>
              <a:rPr lang="en-US" dirty="0"/>
              <a:t>Indian Election2019</a:t>
            </a:r>
          </a:p>
        </p:txBody>
      </p:sp>
    </p:spTree>
    <p:extLst>
      <p:ext uri="{BB962C8B-B14F-4D97-AF65-F5344CB8AC3E}">
        <p14:creationId xmlns:p14="http://schemas.microsoft.com/office/powerpoint/2010/main" val="6448494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189DD4F-0DD6-62CD-3B41-A0182D9FC5F5}"/>
              </a:ext>
            </a:extLst>
          </p:cNvPr>
          <p:cNvSpPr>
            <a:spLocks noGrp="1"/>
          </p:cNvSpPr>
          <p:nvPr>
            <p:ph type="sldNum" sz="quarter" idx="11"/>
          </p:nvPr>
        </p:nvSpPr>
        <p:spPr/>
        <p:txBody>
          <a:bodyPr/>
          <a:lstStyle/>
          <a:p>
            <a:fld id="{75DF2D63-3FF5-D547-96B9-BE9CCD1ABA58}" type="slidenum">
              <a:rPr lang="en-US" smtClean="0"/>
              <a:t>8</a:t>
            </a:fld>
            <a:endParaRPr lang="en-US" dirty="0"/>
          </a:p>
        </p:txBody>
      </p:sp>
      <p:sp>
        <p:nvSpPr>
          <p:cNvPr id="6" name="Title 5">
            <a:extLst>
              <a:ext uri="{FF2B5EF4-FFF2-40B4-BE49-F238E27FC236}">
                <a16:creationId xmlns:a16="http://schemas.microsoft.com/office/drawing/2014/main" id="{28E37A83-923D-FBAD-A7B0-B0096FB26426}"/>
              </a:ext>
            </a:extLst>
          </p:cNvPr>
          <p:cNvSpPr>
            <a:spLocks noGrp="1"/>
          </p:cNvSpPr>
          <p:nvPr>
            <p:ph type="title"/>
          </p:nvPr>
        </p:nvSpPr>
        <p:spPr/>
        <p:txBody>
          <a:bodyPr/>
          <a:lstStyle/>
          <a:p>
            <a:r>
              <a:rPr lang="en-US" dirty="0"/>
              <a:t>Which state has more votes?</a:t>
            </a:r>
            <a:endParaRPr lang="en-IN" dirty="0"/>
          </a:p>
        </p:txBody>
      </p:sp>
      <p:pic>
        <p:nvPicPr>
          <p:cNvPr id="7" name="Content Placeholder 9">
            <a:extLst>
              <a:ext uri="{FF2B5EF4-FFF2-40B4-BE49-F238E27FC236}">
                <a16:creationId xmlns:a16="http://schemas.microsoft.com/office/drawing/2014/main" id="{0E4B8215-B0A6-46E6-EBEE-F0B1594726BB}"/>
              </a:ext>
            </a:extLst>
          </p:cNvPr>
          <p:cNvPicPr>
            <a:picLocks noGrp="1" noChangeAspect="1"/>
          </p:cNvPicPr>
          <p:nvPr>
            <p:ph type="pic" sz="quarter" idx="10"/>
          </p:nvPr>
        </p:nvPicPr>
        <p:blipFill>
          <a:blip r:embed="rId2"/>
          <a:srcRect l="9125" r="9125"/>
          <a:stretch>
            <a:fillRect/>
          </a:stretch>
        </p:blipFill>
        <p:spPr>
          <a:xfrm>
            <a:off x="4558749" y="0"/>
            <a:ext cx="7633252" cy="3912498"/>
          </a:xfrm>
        </p:spPr>
      </p:pic>
      <p:sp>
        <p:nvSpPr>
          <p:cNvPr id="10" name="Content Placeholder 6">
            <a:extLst>
              <a:ext uri="{FF2B5EF4-FFF2-40B4-BE49-F238E27FC236}">
                <a16:creationId xmlns:a16="http://schemas.microsoft.com/office/drawing/2014/main" id="{D0A431BC-3AAA-1895-2CD8-AB74BE24AE23}"/>
              </a:ext>
            </a:extLst>
          </p:cNvPr>
          <p:cNvSpPr txBox="1">
            <a:spLocks/>
          </p:cNvSpPr>
          <p:nvPr/>
        </p:nvSpPr>
        <p:spPr>
          <a:xfrm>
            <a:off x="1941245" y="5497591"/>
            <a:ext cx="10071254" cy="874643"/>
          </a:xfrm>
          <a:prstGeom prst="rect">
            <a:avLst/>
          </a:prstGeom>
        </p:spPr>
        <p:txBody>
          <a:bodyPr vert="horz" lIns="0" tIns="0" rIns="0" bIns="0" rtlCol="0">
            <a:noAutofit/>
          </a:bodyPr>
          <a:lstStyle>
            <a:lvl1pPr marL="0" indent="0" algn="l" defTabSz="914400" rtl="0" eaLnBrk="1" latinLnBrk="0" hangingPunct="1">
              <a:lnSpc>
                <a:spcPct val="150000"/>
              </a:lnSpc>
              <a:spcBef>
                <a:spcPts val="1000"/>
              </a:spcBef>
              <a:buFont typeface="Arial" panose="020B0604020202020204" pitchFamily="34" charset="0"/>
              <a:buNone/>
              <a:defRPr sz="2000" b="0" i="0" kern="1200" cap="none" spc="0" baseline="0">
                <a:solidFill>
                  <a:schemeClr val="tx1"/>
                </a:solidFill>
                <a:latin typeface="+mn-lt"/>
                <a:ea typeface="+mn-ea"/>
                <a:cs typeface="+mn-cs"/>
              </a:defRPr>
            </a:lvl1pPr>
            <a:lvl2pPr marL="228600" indent="-228600" algn="l" defTabSz="914400" rtl="0" eaLnBrk="1" latinLnBrk="0" hangingPunct="1">
              <a:lnSpc>
                <a:spcPct val="90000"/>
              </a:lnSpc>
              <a:spcBef>
                <a:spcPts val="500"/>
              </a:spcBef>
              <a:buFont typeface="Arial" panose="020B0604020202020204" pitchFamily="34" charset="0"/>
              <a:buChar char="•"/>
              <a:defRPr sz="2000" b="0" i="0" kern="1200" spc="0" baseline="0">
                <a:solidFill>
                  <a:schemeClr val="tx1"/>
                </a:solidFill>
                <a:latin typeface="+mn-lt"/>
                <a:ea typeface="+mn-ea"/>
                <a:cs typeface="+mn-cs"/>
              </a:defRPr>
            </a:lvl2pPr>
            <a:lvl3pPr marL="457200" indent="-228600" algn="l" defTabSz="914400" rtl="0" eaLnBrk="1" latinLnBrk="0" hangingPunct="1">
              <a:lnSpc>
                <a:spcPct val="90000"/>
              </a:lnSpc>
              <a:spcBef>
                <a:spcPts val="500"/>
              </a:spcBef>
              <a:buFont typeface="Arial" panose="020B0604020202020204" pitchFamily="34" charset="0"/>
              <a:buChar char="•"/>
              <a:defRPr sz="1800" b="0" i="0" kern="1200" spc="0" baseline="0">
                <a:solidFill>
                  <a:schemeClr val="tx1"/>
                </a:solidFill>
                <a:latin typeface="+mn-lt"/>
                <a:ea typeface="+mn-ea"/>
                <a:cs typeface="+mn-cs"/>
              </a:defRPr>
            </a:lvl3pPr>
            <a:lvl4pPr marL="685800" indent="-228600" algn="l" defTabSz="914400" rtl="0" eaLnBrk="1" latinLnBrk="0" hangingPunct="1">
              <a:lnSpc>
                <a:spcPct val="90000"/>
              </a:lnSpc>
              <a:spcBef>
                <a:spcPts val="500"/>
              </a:spcBef>
              <a:buFont typeface="Arial" panose="020B0604020202020204" pitchFamily="34" charset="0"/>
              <a:buChar char="•"/>
              <a:defRPr sz="1600" b="0" i="0" kern="1200" spc="0" baseline="0">
                <a:solidFill>
                  <a:schemeClr val="tx1"/>
                </a:solidFill>
                <a:latin typeface="+mn-lt"/>
                <a:ea typeface="+mn-ea"/>
                <a:cs typeface="+mn-cs"/>
              </a:defRPr>
            </a:lvl4pPr>
            <a:lvl5pPr marL="1143000" indent="-228600" algn="l" defTabSz="914400" rtl="0" eaLnBrk="1" latinLnBrk="0" hangingPunct="1">
              <a:lnSpc>
                <a:spcPct val="90000"/>
              </a:lnSpc>
              <a:spcBef>
                <a:spcPts val="500"/>
              </a:spcBef>
              <a:buFont typeface="Arial" panose="020B0604020202020204" pitchFamily="34" charset="0"/>
              <a:buChar char="•"/>
              <a:defRPr sz="1400" b="0" i="0" kern="1200" spc="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2800" b="1" dirty="0">
                <a:latin typeface="Daytona Condensed Light (Body)"/>
              </a:rPr>
              <a:t>Observation : </a:t>
            </a:r>
            <a:r>
              <a:rPr lang="en-US" sz="2400" b="1" dirty="0">
                <a:solidFill>
                  <a:srgbClr val="666666"/>
                </a:solidFill>
                <a:latin typeface="Daytona Condensed Light (Body)"/>
              </a:rPr>
              <a:t>Uttar Pradesh has more votes.</a:t>
            </a:r>
            <a:endParaRPr lang="en-IN" sz="2400" b="1" dirty="0">
              <a:latin typeface="Daytona Condensed Light (Body)"/>
            </a:endParaRPr>
          </a:p>
        </p:txBody>
      </p:sp>
      <p:sp>
        <p:nvSpPr>
          <p:cNvPr id="11" name="Footer Placeholder 4">
            <a:extLst>
              <a:ext uri="{FF2B5EF4-FFF2-40B4-BE49-F238E27FC236}">
                <a16:creationId xmlns:a16="http://schemas.microsoft.com/office/drawing/2014/main" id="{FD98634B-20D8-CBD0-4F5A-0393C9022DE4}"/>
              </a:ext>
            </a:extLst>
          </p:cNvPr>
          <p:cNvSpPr>
            <a:spLocks noGrp="1"/>
          </p:cNvSpPr>
          <p:nvPr>
            <p:ph type="ftr" sz="quarter" idx="12"/>
          </p:nvPr>
        </p:nvSpPr>
        <p:spPr>
          <a:xfrm rot="16200000">
            <a:off x="-242888" y="1450975"/>
            <a:ext cx="1784351" cy="190500"/>
          </a:xfrm>
        </p:spPr>
        <p:txBody>
          <a:bodyPr/>
          <a:lstStyle/>
          <a:p>
            <a:r>
              <a:rPr lang="en-US" dirty="0"/>
              <a:t>Indian Election2019</a:t>
            </a:r>
          </a:p>
        </p:txBody>
      </p:sp>
    </p:spTree>
    <p:extLst>
      <p:ext uri="{BB962C8B-B14F-4D97-AF65-F5344CB8AC3E}">
        <p14:creationId xmlns:p14="http://schemas.microsoft.com/office/powerpoint/2010/main" val="15077555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2A4FFB3-057B-B7F1-4F97-5DF2B5238DCE}"/>
              </a:ext>
            </a:extLst>
          </p:cNvPr>
          <p:cNvSpPr>
            <a:spLocks noGrp="1"/>
          </p:cNvSpPr>
          <p:nvPr>
            <p:ph type="sldNum" sz="quarter" idx="11"/>
          </p:nvPr>
        </p:nvSpPr>
        <p:spPr/>
        <p:txBody>
          <a:bodyPr/>
          <a:lstStyle/>
          <a:p>
            <a:fld id="{75DF2D63-3FF5-D547-96B9-BE9CCD1ABA58}" type="slidenum">
              <a:rPr lang="en-US" smtClean="0"/>
              <a:t>9</a:t>
            </a:fld>
            <a:endParaRPr lang="en-US" dirty="0"/>
          </a:p>
        </p:txBody>
      </p:sp>
      <p:pic>
        <p:nvPicPr>
          <p:cNvPr id="8" name="Picture Placeholder 7">
            <a:extLst>
              <a:ext uri="{FF2B5EF4-FFF2-40B4-BE49-F238E27FC236}">
                <a16:creationId xmlns:a16="http://schemas.microsoft.com/office/drawing/2014/main" id="{332D6558-1B7D-71BF-EB5F-0DA28593C2D9}"/>
              </a:ext>
            </a:extLst>
          </p:cNvPr>
          <p:cNvPicPr>
            <a:picLocks noGrp="1" noChangeAspect="1"/>
          </p:cNvPicPr>
          <p:nvPr>
            <p:ph type="pic" sz="quarter" idx="10"/>
          </p:nvPr>
        </p:nvPicPr>
        <p:blipFill>
          <a:blip r:embed="rId2"/>
          <a:srcRect l="9587" r="9587"/>
          <a:stretch>
            <a:fillRect/>
          </a:stretch>
        </p:blipFill>
        <p:spPr>
          <a:xfrm>
            <a:off x="2690191" y="0"/>
            <a:ext cx="9501809" cy="3935896"/>
          </a:xfrm>
        </p:spPr>
      </p:pic>
      <p:sp>
        <p:nvSpPr>
          <p:cNvPr id="6" name="Title 5">
            <a:extLst>
              <a:ext uri="{FF2B5EF4-FFF2-40B4-BE49-F238E27FC236}">
                <a16:creationId xmlns:a16="http://schemas.microsoft.com/office/drawing/2014/main" id="{68A12A3E-CB98-7B6C-1BA1-A2ACEB6486DA}"/>
              </a:ext>
            </a:extLst>
          </p:cNvPr>
          <p:cNvSpPr>
            <a:spLocks noGrp="1"/>
          </p:cNvSpPr>
          <p:nvPr>
            <p:ph type="title"/>
          </p:nvPr>
        </p:nvSpPr>
        <p:spPr>
          <a:xfrm>
            <a:off x="1819655" y="3511297"/>
            <a:ext cx="5840101" cy="1618486"/>
          </a:xfrm>
        </p:spPr>
        <p:txBody>
          <a:bodyPr/>
          <a:lstStyle/>
          <a:p>
            <a:r>
              <a:rPr lang="en-US" sz="3200" b="1" dirty="0"/>
              <a:t>What is the distribution of constituencies over all states?</a:t>
            </a:r>
            <a:endParaRPr lang="en-IN" sz="3200" b="1" dirty="0"/>
          </a:p>
        </p:txBody>
      </p:sp>
      <p:sp>
        <p:nvSpPr>
          <p:cNvPr id="9" name="Content Placeholder 6">
            <a:extLst>
              <a:ext uri="{FF2B5EF4-FFF2-40B4-BE49-F238E27FC236}">
                <a16:creationId xmlns:a16="http://schemas.microsoft.com/office/drawing/2014/main" id="{908C1077-CA59-7BEA-6391-E0387156CC20}"/>
              </a:ext>
            </a:extLst>
          </p:cNvPr>
          <p:cNvSpPr txBox="1">
            <a:spLocks/>
          </p:cNvSpPr>
          <p:nvPr/>
        </p:nvSpPr>
        <p:spPr>
          <a:xfrm>
            <a:off x="1060372" y="5674554"/>
            <a:ext cx="10711003" cy="874643"/>
          </a:xfrm>
          <a:prstGeom prst="rect">
            <a:avLst/>
          </a:prstGeom>
        </p:spPr>
        <p:txBody>
          <a:bodyPr vert="horz" lIns="0" tIns="0" rIns="0" bIns="0" rtlCol="0">
            <a:noAutofit/>
          </a:bodyPr>
          <a:lstStyle>
            <a:lvl1pPr marL="0" indent="0" algn="l" defTabSz="914400" rtl="0" eaLnBrk="1" latinLnBrk="0" hangingPunct="1">
              <a:lnSpc>
                <a:spcPct val="150000"/>
              </a:lnSpc>
              <a:spcBef>
                <a:spcPts val="1000"/>
              </a:spcBef>
              <a:buFont typeface="Arial" panose="020B0604020202020204" pitchFamily="34" charset="0"/>
              <a:buNone/>
              <a:defRPr sz="2000" b="0" i="0" kern="1200" cap="none" spc="0" baseline="0">
                <a:solidFill>
                  <a:schemeClr val="tx1"/>
                </a:solidFill>
                <a:latin typeface="+mn-lt"/>
                <a:ea typeface="+mn-ea"/>
                <a:cs typeface="+mn-cs"/>
              </a:defRPr>
            </a:lvl1pPr>
            <a:lvl2pPr marL="228600" indent="-228600" algn="l" defTabSz="914400" rtl="0" eaLnBrk="1" latinLnBrk="0" hangingPunct="1">
              <a:lnSpc>
                <a:spcPct val="90000"/>
              </a:lnSpc>
              <a:spcBef>
                <a:spcPts val="500"/>
              </a:spcBef>
              <a:buFont typeface="Arial" panose="020B0604020202020204" pitchFamily="34" charset="0"/>
              <a:buChar char="•"/>
              <a:defRPr sz="2000" b="0" i="0" kern="1200" spc="0" baseline="0">
                <a:solidFill>
                  <a:schemeClr val="tx1"/>
                </a:solidFill>
                <a:latin typeface="+mn-lt"/>
                <a:ea typeface="+mn-ea"/>
                <a:cs typeface="+mn-cs"/>
              </a:defRPr>
            </a:lvl2pPr>
            <a:lvl3pPr marL="457200" indent="-228600" algn="l" defTabSz="914400" rtl="0" eaLnBrk="1" latinLnBrk="0" hangingPunct="1">
              <a:lnSpc>
                <a:spcPct val="90000"/>
              </a:lnSpc>
              <a:spcBef>
                <a:spcPts val="500"/>
              </a:spcBef>
              <a:buFont typeface="Arial" panose="020B0604020202020204" pitchFamily="34" charset="0"/>
              <a:buChar char="•"/>
              <a:defRPr sz="1800" b="0" i="0" kern="1200" spc="0" baseline="0">
                <a:solidFill>
                  <a:schemeClr val="tx1"/>
                </a:solidFill>
                <a:latin typeface="+mn-lt"/>
                <a:ea typeface="+mn-ea"/>
                <a:cs typeface="+mn-cs"/>
              </a:defRPr>
            </a:lvl3pPr>
            <a:lvl4pPr marL="685800" indent="-228600" algn="l" defTabSz="914400" rtl="0" eaLnBrk="1" latinLnBrk="0" hangingPunct="1">
              <a:lnSpc>
                <a:spcPct val="90000"/>
              </a:lnSpc>
              <a:spcBef>
                <a:spcPts val="500"/>
              </a:spcBef>
              <a:buFont typeface="Arial" panose="020B0604020202020204" pitchFamily="34" charset="0"/>
              <a:buChar char="•"/>
              <a:defRPr sz="1600" b="0" i="0" kern="1200" spc="0" baseline="0">
                <a:solidFill>
                  <a:schemeClr val="tx1"/>
                </a:solidFill>
                <a:latin typeface="+mn-lt"/>
                <a:ea typeface="+mn-ea"/>
                <a:cs typeface="+mn-cs"/>
              </a:defRPr>
            </a:lvl4pPr>
            <a:lvl5pPr marL="1143000" indent="-228600" algn="l" defTabSz="914400" rtl="0" eaLnBrk="1" latinLnBrk="0" hangingPunct="1">
              <a:lnSpc>
                <a:spcPct val="90000"/>
              </a:lnSpc>
              <a:spcBef>
                <a:spcPts val="500"/>
              </a:spcBef>
              <a:buFont typeface="Arial" panose="020B0604020202020204" pitchFamily="34" charset="0"/>
              <a:buChar char="•"/>
              <a:defRPr sz="1400" b="0" i="0" kern="1200" spc="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800" b="1" dirty="0">
                <a:latin typeface="Daytona Condensed Light (Body)"/>
              </a:rPr>
              <a:t>Observation : </a:t>
            </a:r>
            <a:r>
              <a:rPr lang="en-US" b="1" dirty="0">
                <a:solidFill>
                  <a:srgbClr val="666666"/>
                </a:solidFill>
                <a:latin typeface="Daytona Condensed Light (Body)"/>
              </a:rPr>
              <a:t>Uttar Pradesh , Maharashtra &amp; West Bengal states has more number of constituencies in India </a:t>
            </a:r>
            <a:endParaRPr lang="en-IN" b="1" dirty="0">
              <a:latin typeface="Daytona Condensed Light (Body)"/>
            </a:endParaRPr>
          </a:p>
        </p:txBody>
      </p:sp>
      <p:sp>
        <p:nvSpPr>
          <p:cNvPr id="11" name="Footer Placeholder 4">
            <a:extLst>
              <a:ext uri="{FF2B5EF4-FFF2-40B4-BE49-F238E27FC236}">
                <a16:creationId xmlns:a16="http://schemas.microsoft.com/office/drawing/2014/main" id="{52289D5D-8D42-646D-0094-4A87385D228B}"/>
              </a:ext>
            </a:extLst>
          </p:cNvPr>
          <p:cNvSpPr>
            <a:spLocks noGrp="1"/>
          </p:cNvSpPr>
          <p:nvPr>
            <p:ph type="ftr" sz="quarter" idx="12"/>
          </p:nvPr>
        </p:nvSpPr>
        <p:spPr>
          <a:xfrm rot="16200000">
            <a:off x="-242888" y="1450975"/>
            <a:ext cx="1784351" cy="190500"/>
          </a:xfrm>
        </p:spPr>
        <p:txBody>
          <a:bodyPr/>
          <a:lstStyle/>
          <a:p>
            <a:r>
              <a:rPr lang="en-US" dirty="0"/>
              <a:t>Indian Election2019</a:t>
            </a:r>
          </a:p>
        </p:txBody>
      </p:sp>
    </p:spTree>
    <p:extLst>
      <p:ext uri="{BB962C8B-B14F-4D97-AF65-F5344CB8AC3E}">
        <p14:creationId xmlns:p14="http://schemas.microsoft.com/office/powerpoint/2010/main" val="292124539"/>
      </p:ext>
    </p:extLst>
  </p:cSld>
  <p:clrMapOvr>
    <a:masterClrMapping/>
  </p:clrMapOvr>
</p:sld>
</file>

<file path=ppt/theme/theme1.xml><?xml version="1.0" encoding="utf-8"?>
<a:theme xmlns:a="http://schemas.openxmlformats.org/drawingml/2006/main" name="Office Theme">
  <a:themeElements>
    <a:clrScheme name="Scientific Discovery">
      <a:dk1>
        <a:srgbClr val="000000"/>
      </a:dk1>
      <a:lt1>
        <a:srgbClr val="FFFFFF"/>
      </a:lt1>
      <a:dk2>
        <a:srgbClr val="44546A"/>
      </a:dk2>
      <a:lt2>
        <a:srgbClr val="E7E6E6"/>
      </a:lt2>
      <a:accent1>
        <a:srgbClr val="96D3ED"/>
      </a:accent1>
      <a:accent2>
        <a:srgbClr val="C7DBE1"/>
      </a:accent2>
      <a:accent3>
        <a:srgbClr val="688EBD"/>
      </a:accent3>
      <a:accent4>
        <a:srgbClr val="BCE5DD"/>
      </a:accent4>
      <a:accent5>
        <a:srgbClr val="66DDCC"/>
      </a:accent5>
      <a:accent6>
        <a:srgbClr val="E0CE61"/>
      </a:accent6>
      <a:hlink>
        <a:srgbClr val="0563C1"/>
      </a:hlink>
      <a:folHlink>
        <a:srgbClr val="954F72"/>
      </a:folHlink>
    </a:clrScheme>
    <a:fontScheme name="Custom 36">
      <a:majorFont>
        <a:latin typeface="Posterama"/>
        <a:ea typeface=""/>
        <a:cs typeface=""/>
      </a:majorFont>
      <a:minorFont>
        <a:latin typeface="Daytona Condensed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cientific-Discovery_Win32_EF_v4" id="{D94798B6-E450-4518-8015-6EE17CD1412B}" vid="{16A04E6B-C80A-471C-86D6-D49E9EAD763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5" ma:contentTypeDescription="Create a new document." ma:contentTypeScope="" ma:versionID="e02306daf00165b375dc6a58966960b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df88fb76bf5f555224557953949c1ec9"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9746342-5E84-430E-9251-61001F208E7A}">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2EB2FABB-45EC-440E-B647-8CA57BA45AC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E8B3377-22F1-4153-96F0-CC2E4BE41C57}">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{41B9BD53-9FAB-4CF3-9122-5E3106537C00}tf67061901_win32</Template>
  <TotalTime>345</TotalTime>
  <Words>1483</Words>
  <Application>Microsoft Office PowerPoint</Application>
  <PresentationFormat>Widescreen</PresentationFormat>
  <Paragraphs>192</Paragraphs>
  <Slides>38</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38</vt:i4>
      </vt:variant>
    </vt:vector>
  </HeadingPairs>
  <TitlesOfParts>
    <vt:vector size="47" baseType="lpstr">
      <vt:lpstr>Arial</vt:lpstr>
      <vt:lpstr>Calibri</vt:lpstr>
      <vt:lpstr>Daytona Condensed Light</vt:lpstr>
      <vt:lpstr>Daytona Condensed Light (Body)</vt:lpstr>
      <vt:lpstr>Google Sans</vt:lpstr>
      <vt:lpstr>Helvetica Neue</vt:lpstr>
      <vt:lpstr>Posterama</vt:lpstr>
      <vt:lpstr>Wingdings</vt:lpstr>
      <vt:lpstr>Office Theme</vt:lpstr>
      <vt:lpstr>Indian Election - 2019</vt:lpstr>
      <vt:lpstr>Agenda</vt:lpstr>
      <vt:lpstr>Introduction</vt:lpstr>
      <vt:lpstr>PROJECT OBJECTIVE</vt:lpstr>
      <vt:lpstr>What is the number of candidates who contested the election?</vt:lpstr>
      <vt:lpstr>What is the percentage of male &amp; female candidates who were elected in election?</vt:lpstr>
      <vt:lpstr>What is the vote share of party?</vt:lpstr>
      <vt:lpstr>Which state has more votes?</vt:lpstr>
      <vt:lpstr>What is the distribution of constituencies over all states?</vt:lpstr>
      <vt:lpstr>How many seats did the BJP secure in each state</vt:lpstr>
      <vt:lpstr>What is the percentage of criminal case of each party?</vt:lpstr>
      <vt:lpstr>Which Party has more assets and liabilities? </vt:lpstr>
      <vt:lpstr>PowerPoint Presentation</vt:lpstr>
      <vt:lpstr>What should be the Category of winning Candidate?</vt:lpstr>
      <vt:lpstr>What educational attainment should be expected from a winning candidate??</vt:lpstr>
      <vt:lpstr>What is the maximum number of criminal cases that a winning election candidate can have without being disqualified?</vt:lpstr>
      <vt:lpstr>What is the average age of winning election candidates for both male and female contestants?</vt:lpstr>
      <vt:lpstr>What is the average age of winning candidates of each party in house?</vt:lpstr>
      <vt:lpstr>What is the average age of the winning candidates in each party?</vt:lpstr>
      <vt:lpstr>What is the range of assets that a winning MP candidate should have?</vt:lpstr>
      <vt:lpstr> What is the range of liabilities that a winning MP candidate should have?</vt:lpstr>
      <vt:lpstr>Which are the states with High voter turn outs?</vt:lpstr>
      <vt:lpstr>Which are the states with low voter turn outs?</vt:lpstr>
      <vt:lpstr>What is the percentage of seats reserved for the SC/ST category?</vt:lpstr>
      <vt:lpstr>What is Qualification of SC/ST Candidates?</vt:lpstr>
      <vt:lpstr>Display Party wise Postal Votes &amp; General Votes</vt:lpstr>
      <vt:lpstr>Rank Top 5 oldest winning candidates of the M.P election?</vt:lpstr>
      <vt:lpstr>Rank the top 5 young winning candidates of the M P election.?</vt:lpstr>
      <vt:lpstr>Display State wise ,Constituency wise Winning Candidates name of BJP Party</vt:lpstr>
      <vt:lpstr>List Name of candidates with assets greater than 1 crore who were victorious in the election.</vt:lpstr>
      <vt:lpstr> Display Top 10 Constituency having higher number of total electors ?</vt:lpstr>
      <vt:lpstr>What are the qualifications of the candidate with the highest number of criminal cases?</vt:lpstr>
      <vt:lpstr>Display Candidates who has no Criminal cases</vt:lpstr>
      <vt:lpstr>Indian election-2019 kpi dashboard</vt:lpstr>
      <vt:lpstr>Observations</vt:lpstr>
      <vt:lpstr>Observations</vt:lpstr>
      <vt:lpstr>Suggestions </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SCIENTIFIC DISCOVERY</dc:title>
  <dc:creator>manjunath navale</dc:creator>
  <cp:lastModifiedBy>manjunath navale</cp:lastModifiedBy>
  <cp:revision>1</cp:revision>
  <dcterms:created xsi:type="dcterms:W3CDTF">2023-09-30T21:41:33Z</dcterms:created>
  <dcterms:modified xsi:type="dcterms:W3CDTF">2023-10-01T17:08:06Z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