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Context switch in kernel level thread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343400"/>
            <a:ext cx="6400800" cy="1752600"/>
          </a:xfrm>
        </p:spPr>
        <p:txBody>
          <a:bodyPr/>
          <a:lstStyle/>
          <a:p>
            <a:r>
              <a:rPr lang="en-IN" dirty="0" smtClean="0"/>
              <a:t>From</a:t>
            </a:r>
          </a:p>
          <a:p>
            <a:r>
              <a:rPr lang="en-IN" dirty="0" smtClean="0"/>
              <a:t>Param Trivedi (121033)</a:t>
            </a:r>
          </a:p>
          <a:p>
            <a:r>
              <a:rPr lang="en-IN" dirty="0" smtClean="0"/>
              <a:t>Pooja Dhamija(121034)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</a:t>
            </a:r>
            <a:r>
              <a:rPr lang="en-IN" dirty="0" smtClean="0"/>
              <a:t>implementation(2/2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Main function</a:t>
            </a:r>
          </a:p>
          <a:p>
            <a:r>
              <a:rPr lang="en-IN" dirty="0" smtClean="0"/>
              <a:t>Create thread t1 and t2.</a:t>
            </a:r>
          </a:p>
          <a:p>
            <a:r>
              <a:rPr lang="en-IN" dirty="0" smtClean="0"/>
              <a:t>T1.start (start t1 thread)</a:t>
            </a:r>
          </a:p>
          <a:p>
            <a:r>
              <a:rPr lang="en-IN" dirty="0" smtClean="0"/>
              <a:t>T1.suspend(suspend the t1 thread and start t2)</a:t>
            </a:r>
          </a:p>
          <a:p>
            <a:r>
              <a:rPr lang="en-IN" dirty="0" smtClean="0"/>
              <a:t>T2.suspend(thread 2 suspends)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33400" y="457200"/>
            <a:ext cx="8077200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Context switch is suspending one process and executing other process.</a:t>
            </a:r>
          </a:p>
          <a:p>
            <a:r>
              <a:rPr lang="en-IN" dirty="0" smtClean="0"/>
              <a:t>When that process is called then it should resume from where it was suspended.</a:t>
            </a:r>
          </a:p>
          <a:p>
            <a:r>
              <a:rPr lang="en-IN" dirty="0" smtClean="0"/>
              <a:t>There are two parts:</a:t>
            </a:r>
          </a:p>
          <a:p>
            <a:pPr marL="514350" indent="-514350">
              <a:buAutoNum type="arabicPeriod"/>
            </a:pPr>
            <a:r>
              <a:rPr lang="en-IN" dirty="0" smtClean="0"/>
              <a:t>Program counter</a:t>
            </a:r>
          </a:p>
          <a:p>
            <a:pPr marL="514350" indent="-514350">
              <a:buAutoNum type="arabicPeriod"/>
            </a:pPr>
            <a:r>
              <a:rPr lang="en-IN" dirty="0" smtClean="0"/>
              <a:t>registers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context switch works(1/2)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Suspend the progress of one process.</a:t>
            </a:r>
          </a:p>
          <a:p>
            <a:r>
              <a:rPr lang="en-IN" dirty="0" smtClean="0"/>
              <a:t>Store its CPU context in some location of memory.</a:t>
            </a:r>
          </a:p>
          <a:p>
            <a:r>
              <a:rPr lang="en-IN" dirty="0" smtClean="0"/>
              <a:t>Start other process and store its context in the temporary register.</a:t>
            </a:r>
          </a:p>
          <a:p>
            <a:r>
              <a:rPr lang="en-IN" dirty="0" smtClean="0"/>
              <a:t>After completion of that process, suspend it.</a:t>
            </a:r>
          </a:p>
          <a:p>
            <a:r>
              <a:rPr lang="en-IN" dirty="0" smtClean="0"/>
              <a:t>Resume the first process.</a:t>
            </a:r>
          </a:p>
          <a:p>
            <a:r>
              <a:rPr lang="en-IN" dirty="0" smtClean="0"/>
              <a:t>Retrieve the context and store it in the temporary register.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context switch </a:t>
            </a:r>
            <a:r>
              <a:rPr lang="en-IN" dirty="0" smtClean="0"/>
              <a:t>works(2/2)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524000"/>
            <a:ext cx="9143999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PCB structure</a:t>
            </a:r>
            <a:endParaRPr lang="en-IN" dirty="0"/>
          </a:p>
        </p:txBody>
      </p:sp>
      <p:pic>
        <p:nvPicPr>
          <p:cNvPr id="9" name="Content Placeholder 8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00200"/>
            <a:ext cx="6553200" cy="5257800"/>
          </a:xfrm>
        </p:spPr>
      </p:pic>
      <p:sp>
        <p:nvSpPr>
          <p:cNvPr id="31750" name="AutoShape 6" descr="Image result for process control block in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Changes made in kthread.c</a:t>
            </a:r>
          </a:p>
          <a:p>
            <a:r>
              <a:rPr lang="en-IN" dirty="0" smtClean="0"/>
              <a:t>Print the pid values</a:t>
            </a:r>
          </a:p>
          <a:p>
            <a:r>
              <a:rPr lang="en-IN" dirty="0" smtClean="0"/>
              <a:t>Results in log file</a:t>
            </a:r>
          </a:p>
          <a:p>
            <a:r>
              <a:rPr lang="en-IN" dirty="0" smtClean="0"/>
              <a:t>Using the dmesg command</a:t>
            </a:r>
          </a:p>
          <a:p>
            <a:r>
              <a:rPr lang="en-IN" dirty="0" smtClean="0"/>
              <a:t>Store it in some file</a:t>
            </a:r>
          </a:p>
          <a:p>
            <a:r>
              <a:rPr lang="en-IN" dirty="0" smtClean="0"/>
              <a:t>Dmesg &gt;FileName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OS_Param\valu of pid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3999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Implementation(2/2)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Tried to print the state of the thread using the function </a:t>
            </a:r>
            <a:r>
              <a:rPr lang="en-IN" dirty="0" err="1" smtClean="0"/>
              <a:t>current_thread_info</a:t>
            </a:r>
            <a:r>
              <a:rPr lang="en-IN" dirty="0" smtClean="0"/>
              <a:t>()</a:t>
            </a:r>
          </a:p>
          <a:p>
            <a:r>
              <a:rPr lang="en-IN" dirty="0" smtClean="0"/>
              <a:t>Problem in the syntax of the function and how to implement it.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Tried to print </a:t>
            </a:r>
            <a:r>
              <a:rPr lang="en-IN" dirty="0" err="1" smtClean="0"/>
              <a:t>rbs</a:t>
            </a:r>
            <a:r>
              <a:rPr lang="en-IN" dirty="0" smtClean="0"/>
              <a:t> and </a:t>
            </a:r>
            <a:r>
              <a:rPr lang="en-IN" dirty="0" err="1" smtClean="0"/>
              <a:t>child_rbs</a:t>
            </a:r>
            <a:r>
              <a:rPr lang="en-IN" dirty="0" smtClean="0"/>
              <a:t> values but there was no output.</a:t>
            </a:r>
          </a:p>
          <a:p>
            <a:r>
              <a:rPr lang="en-IN" dirty="0" smtClean="0"/>
              <a:t>As the process to be created manually but in kernel level to implement was difficult for us.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implementation(1/2)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Written the code in java at user level.</a:t>
            </a:r>
          </a:p>
          <a:p>
            <a:r>
              <a:rPr lang="en-IN" dirty="0" smtClean="0"/>
              <a:t>Algorithm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Start the first process by </a:t>
            </a:r>
            <a:r>
              <a:rPr lang="en-IN" dirty="0" err="1" smtClean="0"/>
              <a:t>mystart</a:t>
            </a:r>
            <a:r>
              <a:rPr lang="en-IN" dirty="0" smtClean="0"/>
              <a:t>() function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Suspend that process by </a:t>
            </a:r>
            <a:r>
              <a:rPr lang="en-IN" dirty="0" err="1" smtClean="0"/>
              <a:t>mysuspend</a:t>
            </a:r>
            <a:r>
              <a:rPr lang="en-IN" dirty="0" smtClean="0"/>
              <a:t>() function.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Resume the suspended process by </a:t>
            </a:r>
            <a:r>
              <a:rPr lang="en-IN" dirty="0" err="1" smtClean="0"/>
              <a:t>mysuspend</a:t>
            </a:r>
            <a:r>
              <a:rPr lang="en-IN" dirty="0" smtClean="0"/>
              <a:t>() function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220</TotalTime>
  <Words>269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Context switch in kernel level thread</vt:lpstr>
      <vt:lpstr>Introduction</vt:lpstr>
      <vt:lpstr>How context switch works(1/2)</vt:lpstr>
      <vt:lpstr>How context switch works(2/2)</vt:lpstr>
      <vt:lpstr>PCB structure</vt:lpstr>
      <vt:lpstr>Implementation(1/2)</vt:lpstr>
      <vt:lpstr>Slide 7</vt:lpstr>
      <vt:lpstr>Implementation(2/2)</vt:lpstr>
      <vt:lpstr>Current implementation(1/2)</vt:lpstr>
      <vt:lpstr>Current implementation(2/2)</vt:lpstr>
      <vt:lpstr>Slide 11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switching in kernel level threads</dc:title>
  <dc:creator>pooja</dc:creator>
  <cp:lastModifiedBy>dell</cp:lastModifiedBy>
  <cp:revision>3</cp:revision>
  <dcterms:created xsi:type="dcterms:W3CDTF">2006-08-16T00:00:00Z</dcterms:created>
  <dcterms:modified xsi:type="dcterms:W3CDTF">2015-04-30T16:25:12Z</dcterms:modified>
</cp:coreProperties>
</file>