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63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DF38E-1394-44DE-935E-24FB03F79322}" type="datetimeFigureOut">
              <a:rPr lang="en-US" smtClean="0"/>
              <a:pPr/>
              <a:t>4/29/2015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233D5-61A0-4882-8E75-3EA682A67D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233D5-61A0-4882-8E75-3EA682A67D9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ux_kernel" TargetMode="External"/><Relationship Id="rId2" Type="http://schemas.openxmlformats.org/officeDocument/2006/relationships/hyperlink" Target="http://www.tldp.org/LDP/tlk/net/n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m.com/developerworks/library/l-linux-kernel/" TargetMode="External"/><Relationship Id="rId4" Type="http://schemas.openxmlformats.org/officeDocument/2006/relationships/hyperlink" Target="http://www.slideshare.net/tejabn91/linux-kernel-architecture?related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Linux Kernel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From:</a:t>
            </a:r>
          </a:p>
          <a:p>
            <a:r>
              <a:rPr lang="en-IN" sz="3200" dirty="0" smtClean="0"/>
              <a:t>Pooja Dhamija</a:t>
            </a:r>
          </a:p>
          <a:p>
            <a:r>
              <a:rPr lang="en-IN" sz="3200" dirty="0" smtClean="0"/>
              <a:t>121034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</a:t>
            </a:r>
            <a:r>
              <a:rPr lang="en-IN" sz="2400" dirty="0" smtClean="0"/>
              <a:t>User </a:t>
            </a:r>
            <a:r>
              <a:rPr lang="en-IN" sz="2400" dirty="0" smtClean="0"/>
              <a:t>space</a:t>
            </a:r>
          </a:p>
          <a:p>
            <a:pPr>
              <a:buNone/>
            </a:pPr>
            <a:r>
              <a:rPr lang="en-IN" dirty="0" smtClean="0"/>
              <a:t>                                </a:t>
            </a:r>
          </a:p>
          <a:p>
            <a:pPr>
              <a:buNone/>
            </a:pPr>
            <a:r>
              <a:rPr lang="en-IN" sz="2400" dirty="0" smtClean="0"/>
              <a:t>                               System call</a:t>
            </a:r>
          </a:p>
          <a:p>
            <a:pPr>
              <a:buNone/>
            </a:pPr>
            <a:r>
              <a:rPr lang="en-IN" sz="2400" dirty="0" smtClean="0"/>
              <a:t>                                 Kernel space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</a:t>
            </a:r>
          </a:p>
          <a:p>
            <a:pPr>
              <a:buNone/>
            </a:pPr>
            <a:r>
              <a:rPr lang="en-IN" sz="2400" dirty="0" smtClean="0"/>
              <a:t>                                       Hardware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Architecture Overview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71600" y="2057400"/>
            <a:ext cx="6858000" cy="388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05000" y="2819400"/>
            <a:ext cx="5791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3276600"/>
            <a:ext cx="46482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429000" y="3810000"/>
            <a:ext cx="28956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Linux Kernel</a:t>
            </a:r>
            <a:endParaRPr lang="en-IN" dirty="0"/>
          </a:p>
        </p:txBody>
      </p:sp>
      <p:pic>
        <p:nvPicPr>
          <p:cNvPr id="3" name="Picture 2" descr="http://www.ibm.com/developerworks/library/l-linux-kernel/figu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924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To store information on the disk and updating and retrieving this information.</a:t>
            </a:r>
          </a:p>
          <a:p>
            <a:r>
              <a:rPr lang="en-IN" sz="2400" dirty="0" smtClean="0"/>
              <a:t>Accessed through system calls.</a:t>
            </a:r>
          </a:p>
          <a:p>
            <a:r>
              <a:rPr lang="en-IN" sz="2400" dirty="0" smtClean="0"/>
              <a:t>Types of files</a:t>
            </a:r>
          </a:p>
          <a:p>
            <a:pPr>
              <a:buNone/>
            </a:pPr>
            <a:r>
              <a:rPr lang="en-IN" sz="2400" dirty="0" smtClean="0"/>
              <a:t>1.Ordinary files</a:t>
            </a:r>
          </a:p>
          <a:p>
            <a:pPr>
              <a:buNone/>
            </a:pPr>
            <a:r>
              <a:rPr lang="en-IN" sz="2400" dirty="0" smtClean="0"/>
              <a:t>2. Directory files</a:t>
            </a:r>
          </a:p>
          <a:p>
            <a:pPr>
              <a:buNone/>
            </a:pPr>
            <a:r>
              <a:rPr lang="en-IN" sz="2400" dirty="0" smtClean="0"/>
              <a:t>3. Special files</a:t>
            </a:r>
          </a:p>
          <a:p>
            <a:pPr>
              <a:buNone/>
            </a:pPr>
            <a:r>
              <a:rPr lang="en-IN" sz="2400" dirty="0" smtClean="0"/>
              <a:t>4. FIFO Files</a:t>
            </a:r>
          </a:p>
          <a:p>
            <a:r>
              <a:rPr lang="en-IN" sz="2400" dirty="0" smtClean="0"/>
              <a:t>Structure of file systems</a:t>
            </a:r>
          </a:p>
          <a:p>
            <a:endParaRPr lang="en-IN" sz="24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200" y="5257800"/>
            <a:ext cx="594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62994" y="5866606"/>
            <a:ext cx="1066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86994" y="5790406"/>
            <a:ext cx="1066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58594" y="5790406"/>
            <a:ext cx="1066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6400" y="5638800"/>
            <a:ext cx="57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Boot Block  Super Block    Inode list   Block list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447800"/>
            <a:ext cx="6705600" cy="4495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File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yer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219200"/>
            <a:ext cx="6781800" cy="4787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http://www.tldp.org/LDP/tlk/net/net.html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http://en.wikipedia.org/wiki/Linux_kernel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http://www.slideshare.net/tejabn91/linux-kernel-architecture?related=1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http://www.ibm.com/developerworks/library/l-linux-kernel/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IN" dirty="0" smtClean="0"/>
              <a:t>		   </a:t>
            </a:r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2186</TotalTime>
  <Words>97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Linux Kernel Architecture</vt:lpstr>
      <vt:lpstr>Kernel Architecture Overview</vt:lpstr>
      <vt:lpstr>Anatomy of Linux Kernel</vt:lpstr>
      <vt:lpstr>File System</vt:lpstr>
      <vt:lpstr>Virtual File System</vt:lpstr>
      <vt:lpstr>Networking</vt:lpstr>
      <vt:lpstr>References</vt:lpstr>
      <vt:lpstr>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Architecture</dc:title>
  <dc:creator>pooja</dc:creator>
  <cp:lastModifiedBy>dell</cp:lastModifiedBy>
  <cp:revision>6</cp:revision>
  <dcterms:created xsi:type="dcterms:W3CDTF">2006-08-16T00:00:00Z</dcterms:created>
  <dcterms:modified xsi:type="dcterms:W3CDTF">2015-04-28T20:02:35Z</dcterms:modified>
</cp:coreProperties>
</file>