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4D0CF-41D8-1C62-B591-1FD5D70EA4FA}" v="559" dt="2024-07-19T19:50:53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8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1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3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8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273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38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ppm167@gmail.com&#8195;" TargetMode="External"/><Relationship Id="rId2" Type="http://schemas.openxmlformats.org/officeDocument/2006/relationships/hyperlink" Target="https://drive.google.com/file/d/1fCoGRZ5O_pXivA6W95ASiDsFw3LBzpUX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3E5678-E0CE-4EE8-9480-5A05F00FD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DE83E3-33B4-4A21-9A81-9105B7A54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460" y="1181101"/>
            <a:ext cx="11573713" cy="3226246"/>
          </a:xfrm>
        </p:spPr>
        <p:txBody>
          <a:bodyPr>
            <a:normAutofit/>
          </a:bodyPr>
          <a:lstStyle/>
          <a:p>
            <a:pPr algn="ctr"/>
            <a:r>
              <a:rPr lang="en-US" sz="4900" dirty="0">
                <a:ea typeface="+mj-lt"/>
                <a:cs typeface="+mj-lt"/>
              </a:rPr>
              <a:t>2024 Election Results Analysis</a:t>
            </a:r>
            <a:br>
              <a:rPr lang="en-US" sz="4900" dirty="0">
                <a:ea typeface="+mj-lt"/>
                <a:cs typeface="+mj-lt"/>
              </a:rPr>
            </a:br>
            <a:br>
              <a:rPr lang="en-US" sz="4900" dirty="0">
                <a:ea typeface="+mj-lt"/>
                <a:cs typeface="+mj-lt"/>
              </a:rPr>
            </a:br>
            <a:r>
              <a:rPr lang="en-US" sz="3600" dirty="0">
                <a:ea typeface="+mj-lt"/>
                <a:cs typeface="+mj-lt"/>
              </a:rPr>
              <a:t>Comprehensive Insights and Trends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439204"/>
            <a:ext cx="9906000" cy="732995"/>
          </a:xfrm>
        </p:spPr>
        <p:txBody>
          <a:bodyPr anchor="t">
            <a:normAutofit/>
          </a:bodyPr>
          <a:lstStyle/>
          <a:p>
            <a:pPr algn="r"/>
            <a:r>
              <a:rPr lang="en-US" sz="3200" dirty="0"/>
              <a:t>-Pooja Preethi Mugan 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16C78F-B3B7-4BE8-B03B-03A387FFF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437C-2E76-6771-BBDA-FDBD0675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Leading Candidates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D2F29-DA18-5AB3-4DE6-4D729031D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539" y="1972432"/>
            <a:ext cx="2919573" cy="2077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Table representing leading candidates' names, party names, and margins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A3F5740-D920-CB41-6DEC-421B1B1064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8" r="142" b="1802"/>
          <a:stretch/>
        </p:blipFill>
        <p:spPr>
          <a:xfrm>
            <a:off x="4646005" y="1589016"/>
            <a:ext cx="6033615" cy="43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C8AE-7764-6B53-2600-94FFB5D5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Interactive Dashboard Demonstration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6A429B6-7DD3-5D01-DE1C-5FD7AA922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573" y="2075172"/>
            <a:ext cx="10246849" cy="4474668"/>
          </a:xfrm>
        </p:spPr>
      </p:pic>
    </p:spTree>
    <p:extLst>
      <p:ext uri="{BB962C8B-B14F-4D97-AF65-F5344CB8AC3E}">
        <p14:creationId xmlns:p14="http://schemas.microsoft.com/office/powerpoint/2010/main" val="2965697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DAF3-1AAF-4A84-F032-4148C650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562" y="350665"/>
            <a:ext cx="9905999" cy="136089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Analyzing Chennai Election Results</a:t>
            </a:r>
            <a:endParaRPr lang="en-US" dirty="0"/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A1F44C3-D53B-6EF9-C6CD-7B1AED23A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306" y="1715576"/>
            <a:ext cx="9069389" cy="4243499"/>
          </a:xfrm>
        </p:spPr>
      </p:pic>
    </p:spTree>
    <p:extLst>
      <p:ext uri="{BB962C8B-B14F-4D97-AF65-F5344CB8AC3E}">
        <p14:creationId xmlns:p14="http://schemas.microsoft.com/office/powerpoint/2010/main" val="213958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3362-1F37-DBE4-ED63-A3E21956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>
                <a:ea typeface="+mj-lt"/>
                <a:cs typeface="+mj-lt"/>
              </a:rPr>
              <a:t>Thank You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F822-3E20-4409-66DF-285598C2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89218"/>
            <a:ext cx="9905999" cy="2085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  -Pooja Preethi Mugan</a:t>
            </a:r>
            <a:endParaRPr lang="en-US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Source Code: </a:t>
            </a:r>
            <a:r>
              <a:rPr lang="en-US" sz="2400" dirty="0">
                <a:solidFill>
                  <a:srgbClr val="000000"/>
                </a:solidFill>
                <a:latin typeface="Trebuchet MS"/>
                <a:hlinkClick r:id="rId2"/>
              </a:rPr>
              <a:t>dashboard</a:t>
            </a:r>
            <a:r>
              <a:rPr lang="en-US" sz="2400" dirty="0">
                <a:solidFill>
                  <a:srgbClr val="000000"/>
                </a:solidFill>
                <a:latin typeface="Trebuchet MS"/>
              </a:rPr>
              <a:t> </a:t>
            </a:r>
            <a:r>
              <a:rPr lang="en-US" sz="2400" dirty="0">
                <a:solidFill>
                  <a:srgbClr val="404040"/>
                </a:solidFill>
                <a:latin typeface="Trebuchet MS"/>
              </a:rPr>
              <a:t> 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 Dataset: </a:t>
            </a:r>
            <a:r>
              <a:rPr lang="en-US" sz="2400" dirty="0">
                <a:solidFill>
                  <a:srgbClr val="FF0000"/>
                </a:solidFill>
                <a:latin typeface="Trebuchet 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folder</a:t>
            </a:r>
            <a:endParaRPr lang="en-US" sz="2400" dirty="0">
              <a:solidFill>
                <a:srgbClr val="FF0000"/>
              </a:solidFill>
              <a:latin typeface="Trebuchet MS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rgbClr val="404040"/>
                </a:solidFill>
                <a:latin typeface="Trebuchet MS"/>
              </a:rPr>
              <a:t> Mail: </a:t>
            </a:r>
            <a:r>
              <a:rPr lang="en-US" sz="2400" dirty="0">
                <a:solidFill>
                  <a:srgbClr val="000000"/>
                </a:solidFill>
                <a:latin typeface="Trebuchet MS"/>
                <a:hlinkClick r:id="rId3"/>
              </a:rPr>
              <a:t>mppm167@gmail.com</a:t>
            </a:r>
            <a:r>
              <a:rPr lang="en-US" sz="2400" dirty="0">
                <a:solidFill>
                  <a:srgbClr val="404040"/>
                </a:solidFill>
                <a:latin typeface="Trebuchet MS"/>
                <a:hlinkClick r:id="rId3"/>
              </a:rPr>
              <a:t> </a:t>
            </a:r>
            <a:endParaRPr lang="en-US">
              <a:solidFill>
                <a:srgbClr val="FFFFFF"/>
              </a:solidFill>
              <a:latin typeface="Walbaum Display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400" dirty="0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4" name="Picture 3" descr="A qr code on a white square&#10;&#10;Description automatically generated">
            <a:extLst>
              <a:ext uri="{FF2B5EF4-FFF2-40B4-BE49-F238E27FC236}">
                <a16:creationId xmlns:a16="http://schemas.microsoft.com/office/drawing/2014/main" id="{B27D10CF-E091-E4D4-BF34-63BA0F51E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623" y="3829692"/>
            <a:ext cx="2065855" cy="206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3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E2ED-41C0-C9C9-0268-9C9204AB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3A37-C928-7C83-377F-D1DDAAF1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dirty="0">
                <a:ea typeface="+mn-lt"/>
                <a:cs typeface="+mn-lt"/>
              </a:rPr>
              <a:t>Introduction</a:t>
            </a:r>
            <a:endParaRPr lang="en-US" dirty="0"/>
          </a:p>
          <a:p>
            <a:pPr algn="ctr"/>
            <a:r>
              <a:rPr lang="en-US" b="1" dirty="0">
                <a:ea typeface="+mn-lt"/>
                <a:cs typeface="+mn-lt"/>
              </a:rPr>
              <a:t>Data Overview</a:t>
            </a:r>
            <a:endParaRPr lang="en-US" dirty="0"/>
          </a:p>
          <a:p>
            <a:pPr algn="ctr"/>
            <a:r>
              <a:rPr lang="en-US" b="1" dirty="0">
                <a:ea typeface="+mn-lt"/>
                <a:cs typeface="+mn-lt"/>
              </a:rPr>
              <a:t>Key Findings</a:t>
            </a:r>
            <a:endParaRPr lang="en-US" dirty="0"/>
          </a:p>
          <a:p>
            <a:pPr algn="ctr"/>
            <a:r>
              <a:rPr lang="en-US" b="1" dirty="0">
                <a:ea typeface="+mn-lt"/>
                <a:cs typeface="+mn-lt"/>
              </a:rPr>
              <a:t>Interactive Dashboard Demonstration</a:t>
            </a:r>
            <a:endParaRPr lang="en-US" dirty="0"/>
          </a:p>
          <a:p>
            <a:pPr algn="ctr"/>
            <a:r>
              <a:rPr lang="en-US" b="1" dirty="0">
                <a:ea typeface="+mn-lt"/>
                <a:cs typeface="+mn-lt"/>
              </a:rPr>
              <a:t>Insights and Recommendations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9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7A45-4773-8F85-3992-3B3FAD14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E1A5-5CDC-68DC-5FBD-B93DFB727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Brief overview of the 2024 election and the importance of analyzing the results.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Objectives of the analysis: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    Gain insights into election results.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    Understand party and alliance performance.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    Identify voter trends across constituencies.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0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4506-9D42-0001-2673-FC78A16F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50665"/>
            <a:ext cx="9905999" cy="1360898"/>
          </a:xfrm>
        </p:spPr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Data Overview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D556C8-A6FB-149F-0DA5-81A886AE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4" y="1715578"/>
            <a:ext cx="5179887" cy="4842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Election Results Data: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  _id, State,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  Const. No., Constituency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  Leading Candidate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  Leading Party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    Trailing Candidate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  Trailing Party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  Margin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 Status</a:t>
            </a:r>
            <a:endParaRPr lang="en-US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91D77-B547-2BC5-7CF8-9FFA5594793B}"/>
              </a:ext>
            </a:extLst>
          </p:cNvPr>
          <p:cNvSpPr txBox="1"/>
          <p:nvPr/>
        </p:nvSpPr>
        <p:spPr>
          <a:xfrm>
            <a:off x="6948176" y="1717252"/>
            <a:ext cx="4371853" cy="169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900" b="1" dirty="0">
                <a:latin typeface="Arial"/>
                <a:cs typeface="Arial"/>
              </a:rPr>
              <a:t>Party Alliance Data:</a:t>
            </a:r>
            <a:endParaRPr lang="en-US" sz="1900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sz="1700" dirty="0">
                <a:latin typeface="Segoe UI"/>
                <a:cs typeface="Segoe UI"/>
              </a:rPr>
              <a:t>  </a:t>
            </a:r>
            <a:r>
              <a:rPr lang="en-US" sz="1900" i="1" dirty="0">
                <a:latin typeface="Segoe UI"/>
                <a:cs typeface="Segoe UI"/>
              </a:rPr>
              <a:t>Party Name</a:t>
            </a:r>
            <a:endParaRPr lang="en-US" sz="19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lvl="1">
              <a:lnSpc>
                <a:spcPct val="120000"/>
              </a:lnSpc>
              <a:spcBef>
                <a:spcPts val="1000"/>
              </a:spcBef>
            </a:pPr>
            <a:r>
              <a:rPr lang="en-US" sz="1900" i="1" dirty="0">
                <a:latin typeface="Segoe UI"/>
                <a:cs typeface="Segoe UI"/>
              </a:rPr>
              <a:t>  Alliance Name.</a:t>
            </a:r>
            <a:endParaRPr lang="en-US" sz="19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3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C1A8-36E7-28ED-9373-682C8E22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Integration and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5E41-E6FD-C506-1A0A-D0424D3EB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Steps taken to combine and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clean the datasets.</a:t>
            </a:r>
          </a:p>
          <a:p>
            <a:r>
              <a:rPr lang="en-US" dirty="0"/>
              <a:t>Null value are treaded as 0.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FCF2430-F34B-24F4-0F3C-CFC846B4B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" t="5488" r="8971" b="4421"/>
          <a:stretch/>
        </p:blipFill>
        <p:spPr>
          <a:xfrm>
            <a:off x="4929527" y="2233808"/>
            <a:ext cx="6829215" cy="373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6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02D7-2A78-1447-C0FB-9208CFCD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Key Findings - Overall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5CBF-4C57-1829-C90E-F849C977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81" y="2242962"/>
            <a:ext cx="4898571" cy="36165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Visual 1:</a:t>
            </a:r>
            <a:r>
              <a:rPr lang="en-US" dirty="0">
                <a:ea typeface="+mn-lt"/>
                <a:cs typeface="+mn-lt"/>
              </a:rPr>
              <a:t> Donut chart of leading party by alliance</a:t>
            </a:r>
            <a:endParaRPr lang="en-US" dirty="0"/>
          </a:p>
          <a:p>
            <a:pPr lvl="1"/>
            <a:r>
              <a:rPr lang="en-US" i="0" dirty="0">
                <a:ea typeface="+mn-lt"/>
                <a:cs typeface="+mn-lt"/>
              </a:rPr>
              <a:t>  Description of the distribution of leading parties by their alliances.</a:t>
            </a:r>
          </a:p>
          <a:p>
            <a:endParaRPr lang="en-US" dirty="0"/>
          </a:p>
        </p:txBody>
      </p:sp>
      <p:pic>
        <p:nvPicPr>
          <p:cNvPr id="11" name="Picture 10" descr="A blue and orange pie chart&#10;&#10;Description automatically generated">
            <a:extLst>
              <a:ext uri="{FF2B5EF4-FFF2-40B4-BE49-F238E27FC236}">
                <a16:creationId xmlns:a16="http://schemas.microsoft.com/office/drawing/2014/main" id="{5AB19516-9BB8-6852-BBC3-858979B14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" t="2281" r="1877" b="3892"/>
          <a:stretch/>
        </p:blipFill>
        <p:spPr>
          <a:xfrm>
            <a:off x="5509719" y="2496558"/>
            <a:ext cx="3557618" cy="310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3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B069-15E8-D879-030E-219D7FD2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449" y="350665"/>
            <a:ext cx="9905999" cy="13608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Key Findings - Total Seats Won by Party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0838-27C9-E1F3-B0B9-7477C42B0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448" y="1381667"/>
            <a:ext cx="9880313" cy="65610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>
                <a:latin typeface="Arial"/>
                <a:cs typeface="Arial"/>
              </a:rPr>
              <a:t>Visual 2:</a:t>
            </a:r>
            <a:r>
              <a:rPr lang="en-US" dirty="0">
                <a:latin typeface="Arial"/>
                <a:cs typeface="Arial"/>
              </a:rPr>
              <a:t> Bar graph of total seats won by party</a:t>
            </a:r>
            <a:endParaRPr lang="en-US">
              <a:latin typeface="Arial"/>
              <a:cs typeface="Arial"/>
            </a:endParaRPr>
          </a:p>
          <a:p>
            <a:pPr marL="0" lvl="1"/>
            <a:r>
              <a:rPr lang="en-US" i="0" dirty="0">
                <a:latin typeface="Segoe UI"/>
                <a:cs typeface="Segoe UI"/>
              </a:rPr>
              <a:t> </a:t>
            </a:r>
          </a:p>
          <a:p>
            <a:endParaRPr lang="en-US" i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10418-ADA4-45C3-FBA5-33FCC4C63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70" y="2041240"/>
            <a:ext cx="10479640" cy="418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7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C289-200D-EAC7-76A7-03F20ADC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439" y="521901"/>
            <a:ext cx="10291279" cy="136089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Key Findings - Leading Candidates and their Margins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8A3A-9AE2-F2C2-8A90-D417A309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674" y="2049488"/>
            <a:ext cx="9905999" cy="767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cs typeface="Arial"/>
              </a:rPr>
              <a:t>Visual 3:</a:t>
            </a:r>
            <a:r>
              <a:rPr lang="en-US" dirty="0">
                <a:latin typeface="Arial"/>
                <a:cs typeface="Arial"/>
              </a:rPr>
              <a:t> Bar graph of leading candidates and their margins</a:t>
            </a:r>
            <a:endParaRPr lang="en-US" dirty="0"/>
          </a:p>
        </p:txBody>
      </p:sp>
      <p:pic>
        <p:nvPicPr>
          <p:cNvPr id="4" name="Picture 3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F78B78C3-4C62-B292-575B-1F24257C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86" y="2822916"/>
            <a:ext cx="10608068" cy="34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33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E7F0-BBFE-F852-B5E1-026F4234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5115"/>
            <a:ext cx="9905999" cy="136089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Interactive Elements in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73C6E-B010-EF86-53F2-DF11E24B3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83059"/>
            <a:ext cx="3364787" cy="19489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Explanation of slicers for state, constituency, and party-wise filtering.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7CF2516-A0A9-27CD-D074-F4E0ADABB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670" y="1934966"/>
            <a:ext cx="5974838" cy="38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380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RegattaVTI</vt:lpstr>
      <vt:lpstr>2024 Election Results Analysis  Comprehensive Insights and Trends</vt:lpstr>
      <vt:lpstr>Agenda</vt:lpstr>
      <vt:lpstr>Introduction</vt:lpstr>
      <vt:lpstr>Data Overview</vt:lpstr>
      <vt:lpstr>Data Integration and Preparation</vt:lpstr>
      <vt:lpstr>Key Findings - Overall Results</vt:lpstr>
      <vt:lpstr>Key Findings - Total Seats Won by Party   </vt:lpstr>
      <vt:lpstr>Key Findings - Leading Candidates and their Margins</vt:lpstr>
      <vt:lpstr>Interactive Elements in Dashboard</vt:lpstr>
      <vt:lpstr>Table of Leading Candidates  </vt:lpstr>
      <vt:lpstr>Interactive Dashboard Demonstration</vt:lpstr>
      <vt:lpstr>Analyzing Chennai Election Results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259</cp:revision>
  <dcterms:created xsi:type="dcterms:W3CDTF">2024-07-19T18:13:35Z</dcterms:created>
  <dcterms:modified xsi:type="dcterms:W3CDTF">2024-07-19T20:41:13Z</dcterms:modified>
</cp:coreProperties>
</file>