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6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  <p:sldMasterId id="2147483704" r:id="rId4"/>
    <p:sldMasterId id="2147483721" r:id="rId5"/>
    <p:sldMasterId id="2147483741" r:id="rId6"/>
    <p:sldMasterId id="2147483757" r:id="rId7"/>
  </p:sldMasterIdLst>
  <p:sldIdLst>
    <p:sldId id="256" r:id="rId8"/>
    <p:sldId id="257" r:id="rId9"/>
    <p:sldId id="258" r:id="rId10"/>
    <p:sldId id="383" r:id="rId11"/>
    <p:sldId id="382" r:id="rId12"/>
    <p:sldId id="316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CB3C94-862C-B509-94F1-8DA1E279774B}" v="1877" dt="2024-07-07T07:57:47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6072-C1FC-4FD3-AFD5-7186387D5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F2784-1C72-485F-9FDA-27AB4FE79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3B198-0DE8-4BD7-B005-D925D2D5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DB-5676-45F8-A3D3-2E5266405081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3306-26B7-43F2-A9A8-93B83344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43E73-B03B-418C-A83B-6BD9B9D0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CA0E-9EB0-43F5-923E-E1A7BBB39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44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091F-D2E4-49B9-8F08-827A6EBB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2533D-3CBB-49B7-A78E-0C7005439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70FF-77AE-433B-BBB2-45F581C1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DB-5676-45F8-A3D3-2E5266405081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7F0A4-B54B-49A4-9117-AD046FF4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D6CC-4C3D-4A26-AF9C-CB0F82B5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CA0E-9EB0-43F5-923E-E1A7BBB39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968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836F35-F6F4-48BD-845C-2B3CF3286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F4D773C2-659A-481A-B12C-AB00BC5720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DC0AA-D783-4E46-9EE1-0F2A10ACEE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429000"/>
            <a:ext cx="6096000" cy="3429000"/>
          </a:xfrm>
        </p:spPr>
        <p:txBody>
          <a:bodyPr/>
          <a:lstStyle>
            <a:lvl1pPr marL="0" indent="0" algn="l">
              <a:buFontTx/>
              <a:buNone/>
              <a:defRPr/>
            </a:lvl1pPr>
            <a:lvl3pPr marL="914400" indent="0" algn="l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    Click to edit Master text styles</a:t>
            </a:r>
          </a:p>
          <a:p>
            <a:pPr lvl="2"/>
            <a:br>
              <a:rPr lang="en-US" dirty="0"/>
            </a:br>
            <a:r>
              <a:rPr lang="en-US" dirty="0"/>
              <a:t>Third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66D672E-4A67-48E6-84B8-7DB399CC8C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429000"/>
            <a:ext cx="6096000" cy="3429000"/>
          </a:xfrm>
        </p:spPr>
        <p:txBody>
          <a:bodyPr/>
          <a:lstStyle>
            <a:lvl1pPr marL="0" indent="0" algn="l">
              <a:buFontTx/>
              <a:buNone/>
              <a:defRPr/>
            </a:lvl1pPr>
            <a:lvl3pPr marL="914400" indent="0" algn="l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    Click to edit Master text styles</a:t>
            </a:r>
          </a:p>
          <a:p>
            <a:pPr lvl="2"/>
            <a:br>
              <a:rPr lang="en-US" dirty="0"/>
            </a:b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121672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4000" y="2277000"/>
            <a:ext cx="3383987" cy="3383987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000" y="765000"/>
            <a:ext cx="4464000" cy="108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9A73B-3708-473E-8E2B-ECCF8848C1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8000" y="2398875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32F7AF3-BF1D-46F2-83CC-0B8AA1CFA3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8000" y="2896425"/>
            <a:ext cx="5616575" cy="7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49A0BA3A-99BA-4230-BCBC-B27470FB136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8000" y="5942837"/>
            <a:ext cx="3383987" cy="3003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08000" y="3939450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F8E74961-8A41-4213-8BFA-7E12946BA7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08000" y="4437000"/>
            <a:ext cx="5616575" cy="7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50658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38825" y="0"/>
            <a:ext cx="6353175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55403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836F35-F6F4-48BD-845C-2B3CF3286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1E5AA44-35F6-4ADC-ADCB-FDABB12D73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F4D773C2-659A-481A-B12C-AB00BC5720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1E8C6FD-9C40-45F1-B97D-9F07662548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0382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AE24-6A49-45EA-9566-9C38D6426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518F6-3ED1-4049-8A70-73AA9E11E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FD06-0728-489C-9309-8E5885E7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6248-6DE7-48EF-84CE-E9311D63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6AC7-322C-4B78-A77F-9FC20C19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52641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5FBA-3A5D-4E32-AA43-25E112B8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29EB-E409-4770-B2DC-095C9983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ECB4-E413-4F5F-AC16-F300D491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7514-920D-4587-ADD2-7862BB81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27FB-334B-4BE5-8697-2687CF8E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66747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DD91-BF0E-4564-A729-1B75F9B0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C8EB8-79DC-4105-BF59-59E1F8E3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3A96-E364-4A11-9EDF-8857088C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01C0-5D7A-4501-8656-70FBDB16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BBD1-8648-43B5-B582-0604EE20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81557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17BC-5BB9-4C29-AD8D-32C158AF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2FEC-A951-4D8C-AE1E-BDE3AE530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B5435-6C7C-4885-B164-B5E9E804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0756-433C-46D9-8C2D-ABFAF158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21F95-C869-4F40-B469-F59CBA6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97EE-654E-476B-BA32-B04913E8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448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D946-156E-4741-B1B5-C870A36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6D166-3A84-4249-B569-C14800F5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D5C8B-E363-4B6A-AA6F-54E752E9C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3A102-3BAC-4229-8D84-66D360668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032A6-6F88-415E-AF1D-505D90B1B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7F4D5-422E-4B1D-B531-F7E8D741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B1A9B-0C21-4A86-BB73-50295391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CCD9C-EA1C-4B74-A4CF-C03C0F2D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7570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9C07-69B5-42AC-9BD3-F041AFD9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2C421-DB49-41A0-BEC2-E20587B4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3AF6C-0534-49FA-9FE3-FB62B7B8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2EB39-2555-4D91-963B-B6F9EDCC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41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56758-28AF-4310-ACEA-EC567B07A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6AFBB-AF2B-452C-BC85-80BBE5471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8002-B6AE-49AC-A5B9-7651E195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DB-5676-45F8-A3D3-2E5266405081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1EF95-BF86-4F32-8BB9-0CA67760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88F0-95B5-451A-BA8D-756B88FB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CA0E-9EB0-43F5-923E-E1A7BBB39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63579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04B59-D775-41B3-96BE-77A9A722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27223-0CBF-4D78-B269-7D19C89F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0B591-9DC3-4C78-89D6-AA2F219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7197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D78D-5886-4A5B-B5C5-4E86C129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2C43-D5FB-41FF-8D32-FA5350D9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312A0-776B-4FF4-99C3-113836D8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2DB2-8068-4BCD-B7A4-9B648E6B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D6FA9-D37A-40D2-B998-DD4E6FDF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9CC58-0C39-4E2D-99A7-461A4F5F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9086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EDA0-5F22-47D2-A13D-0640097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EA482-AC92-4F5F-9BEE-6DCA19B5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442AB-5529-46E0-A77E-6ABDD21D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2EB8-0E6C-498B-80EE-84573F71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EFA47-BC41-40A3-8C23-602A6F2F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4C5F5-8647-46E0-BDA2-3939B66C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06501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617F-13BE-4DDD-82E7-B43FC69B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20F8A-3533-4E37-9A79-95E8FCE9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CF7-ACB2-4ECC-94DE-99FA6094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63F7-37C5-4E00-86A1-A0C2EA80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13C3-A0F5-4FA9-A7A4-991B61E9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87849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06E1C-47A2-4853-AF3D-2067E56DB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B5A07-2163-446B-A8CB-7EDB38E3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9175-8A54-457F-8D10-9A959C1C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9068-8F8E-40D6-98FD-A1D7A8CB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8658-4C7F-400C-BAFB-343826DF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5882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AF8DFC-60E4-4F5D-A33F-49A25238FB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6688" y="1125000"/>
            <a:ext cx="2449513" cy="2447925"/>
          </a:xfrm>
          <a:prstGeom prst="flowChartConnector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22359B3-C7FB-4EB5-9738-D96A5AC872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04000" y="1125000"/>
            <a:ext cx="2449513" cy="2447925"/>
          </a:xfrm>
          <a:prstGeom prst="flowChartConnector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267F20E4-8402-403E-8807-05F614DF65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312" y="1125000"/>
            <a:ext cx="2449513" cy="2447925"/>
          </a:xfrm>
          <a:prstGeom prst="flowChartConnector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6CC72A1-C97B-4B89-98C9-A100E0DB21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58624" y="1125000"/>
            <a:ext cx="2449513" cy="2447925"/>
          </a:xfrm>
          <a:prstGeom prst="flowChartConnector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30E0409-8206-4D34-B62A-FEFB1D7179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126" y="4451350"/>
            <a:ext cx="10711543" cy="1846813"/>
          </a:xfrm>
        </p:spPr>
        <p:txBody>
          <a:bodyPr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815439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836F35-F6F4-48BD-845C-2B3CF3286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F4D773C2-659A-481A-B12C-AB00BC5720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DC0AA-D783-4E46-9EE1-0F2A10ACEE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429000"/>
            <a:ext cx="6096000" cy="3429000"/>
          </a:xfrm>
        </p:spPr>
        <p:txBody>
          <a:bodyPr/>
          <a:lstStyle>
            <a:lvl1pPr marL="0" indent="0" algn="l">
              <a:buFontTx/>
              <a:buNone/>
              <a:defRPr/>
            </a:lvl1pPr>
            <a:lvl3pPr marL="914400" indent="0" algn="l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    Click to edit Master text styles</a:t>
            </a:r>
          </a:p>
          <a:p>
            <a:pPr lvl="2"/>
            <a:br>
              <a:rPr lang="en-US" dirty="0"/>
            </a:br>
            <a:r>
              <a:rPr lang="en-US" dirty="0"/>
              <a:t>Third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66D672E-4A67-48E6-84B8-7DB399CC8C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429000"/>
            <a:ext cx="6096000" cy="3429000"/>
          </a:xfrm>
        </p:spPr>
        <p:txBody>
          <a:bodyPr/>
          <a:lstStyle>
            <a:lvl1pPr marL="0" indent="0" algn="l">
              <a:buFontTx/>
              <a:buNone/>
              <a:defRPr/>
            </a:lvl1pPr>
            <a:lvl3pPr marL="914400" indent="0" algn="l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    Click to edit Master text styles</a:t>
            </a:r>
          </a:p>
          <a:p>
            <a:pPr lvl="2"/>
            <a:br>
              <a:rPr lang="en-US" dirty="0"/>
            </a:b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2809940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4000" y="2277000"/>
            <a:ext cx="3383987" cy="3383987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000" y="765000"/>
            <a:ext cx="4464000" cy="108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9A73B-3708-473E-8E2B-ECCF8848C1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8000" y="2398875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32F7AF3-BF1D-46F2-83CC-0B8AA1CFA3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8000" y="2896425"/>
            <a:ext cx="5616575" cy="7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49A0BA3A-99BA-4230-BCBC-B27470FB136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8000" y="5942837"/>
            <a:ext cx="3383987" cy="3003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08000" y="3939450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F8E74961-8A41-4213-8BFA-7E12946BA7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08000" y="4437000"/>
            <a:ext cx="5616575" cy="7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4582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38825" y="0"/>
            <a:ext cx="6353175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302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836F35-F6F4-48BD-845C-2B3CF3286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1E5AA44-35F6-4ADC-ADCB-FDABB12D73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F4D773C2-659A-481A-B12C-AB00BC5720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1E8C6FD-9C40-45F1-B97D-9F07662548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0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AE24-6A49-45EA-9566-9C38D6426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518F6-3ED1-4049-8A70-73AA9E11E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FD06-0728-489C-9309-8E5885E7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6248-6DE7-48EF-84CE-E9311D63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6AC7-322C-4B78-A77F-9FC20C19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68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5FBA-3A5D-4E32-AA43-25E112B8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29EB-E409-4770-B2DC-095C9983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ECB4-E413-4F5F-AC16-F300D491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7514-920D-4587-ADD2-7862BB81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27FB-334B-4BE5-8697-2687CF8E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77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DD91-BF0E-4564-A729-1B75F9B0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C8EB8-79DC-4105-BF59-59E1F8E3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3A96-E364-4A11-9EDF-8857088C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01C0-5D7A-4501-8656-70FBDB16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BBD1-8648-43B5-B582-0604EE20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197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17BC-5BB9-4C29-AD8D-32C158AF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2FEC-A951-4D8C-AE1E-BDE3AE530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B5435-6C7C-4885-B164-B5E9E804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0756-433C-46D9-8C2D-ABFAF158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21F95-C869-4F40-B469-F59CBA6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97EE-654E-476B-BA32-B04913E8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50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D946-156E-4741-B1B5-C870A36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6D166-3A84-4249-B569-C14800F5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D5C8B-E363-4B6A-AA6F-54E752E9C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3A102-3BAC-4229-8D84-66D360668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032A6-6F88-415E-AF1D-505D90B1B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7F4D5-422E-4B1D-B531-F7E8D741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B1A9B-0C21-4A86-BB73-50295391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CCD9C-EA1C-4B74-A4CF-C03C0F2D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1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9C07-69B5-42AC-9BD3-F041AFD9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2C421-DB49-41A0-BEC2-E20587B4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3AF6C-0534-49FA-9FE3-FB62B7B8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2EB39-2555-4D91-963B-B6F9EDCC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97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04B59-D775-41B3-96BE-77A9A722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27223-0CBF-4D78-B269-7D19C89F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0B591-9DC3-4C78-89D6-AA2F219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980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D78D-5886-4A5B-B5C5-4E86C129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2C43-D5FB-41FF-8D32-FA5350D9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312A0-776B-4FF4-99C3-113836D8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2DB2-8068-4BCD-B7A4-9B648E6B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D6FA9-D37A-40D2-B998-DD4E6FDF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9CC58-0C39-4E2D-99A7-461A4F5F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0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19B5-D919-4AAA-B148-6829E5ED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834E-205E-4B2F-9C98-16EDA88B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8F16D-81EF-41EA-A265-3DBC8B27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DB-5676-45F8-A3D3-2E5266405081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00F0-384A-48FE-A2BA-EBB6EE68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411A-A51B-49ED-87B6-E151445C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CA0E-9EB0-43F5-923E-E1A7BBB39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747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EDA0-5F22-47D2-A13D-0640097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EA482-AC92-4F5F-9BEE-6DCA19B5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442AB-5529-46E0-A77E-6ABDD21D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2EB8-0E6C-498B-80EE-84573F71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EFA47-BC41-40A3-8C23-602A6F2F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4C5F5-8647-46E0-BDA2-3939B66C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489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617F-13BE-4DDD-82E7-B43FC69B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20F8A-3533-4E37-9A79-95E8FCE9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CF7-ACB2-4ECC-94DE-99FA6094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63F7-37C5-4E00-86A1-A0C2EA80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13C3-A0F5-4FA9-A7A4-991B61E9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143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06E1C-47A2-4853-AF3D-2067E56DB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B5A07-2163-446B-A8CB-7EDB38E3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9175-8A54-457F-8D10-9A959C1C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9068-8F8E-40D6-98FD-A1D7A8CB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8658-4C7F-400C-BAFB-343826DF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05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836F35-F6F4-48BD-845C-2B3CF3286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F4D773C2-659A-481A-B12C-AB00BC5720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DC0AA-D783-4E46-9EE1-0F2A10ACEE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429000"/>
            <a:ext cx="6096000" cy="3429000"/>
          </a:xfrm>
        </p:spPr>
        <p:txBody>
          <a:bodyPr/>
          <a:lstStyle>
            <a:lvl1pPr marL="0" indent="0" algn="l">
              <a:buFontTx/>
              <a:buNone/>
              <a:defRPr/>
            </a:lvl1pPr>
            <a:lvl3pPr marL="914400" indent="0" algn="l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    Click to edit Master text styles</a:t>
            </a:r>
          </a:p>
          <a:p>
            <a:pPr lvl="2"/>
            <a:br>
              <a:rPr lang="en-US" dirty="0"/>
            </a:br>
            <a:r>
              <a:rPr lang="en-US" dirty="0"/>
              <a:t>Third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66D672E-4A67-48E6-84B8-7DB399CC8C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429000"/>
            <a:ext cx="6096000" cy="3429000"/>
          </a:xfrm>
        </p:spPr>
        <p:txBody>
          <a:bodyPr/>
          <a:lstStyle>
            <a:lvl1pPr marL="0" indent="0" algn="l">
              <a:buFontTx/>
              <a:buNone/>
              <a:defRPr/>
            </a:lvl1pPr>
            <a:lvl3pPr marL="914400" indent="0" algn="l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    Click to edit Master text styles</a:t>
            </a:r>
          </a:p>
          <a:p>
            <a:pPr lvl="2"/>
            <a:br>
              <a:rPr lang="en-US" dirty="0"/>
            </a:b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2619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4000" y="2277000"/>
            <a:ext cx="3383987" cy="3383987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000" y="765000"/>
            <a:ext cx="4464000" cy="108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9A73B-3708-473E-8E2B-ECCF8848C1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8000" y="2398875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32F7AF3-BF1D-46F2-83CC-0B8AA1CFA3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8000" y="2896425"/>
            <a:ext cx="5616575" cy="7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49A0BA3A-99BA-4230-BCBC-B27470FB136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8000" y="5942837"/>
            <a:ext cx="3383987" cy="3003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08000" y="3939450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F8E74961-8A41-4213-8BFA-7E12946BA7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08000" y="4437000"/>
            <a:ext cx="5616575" cy="7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3080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96591" y="1911838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7095" y="3989894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7483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96591" y="1911838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7095" y="3989894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61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2488" y="5165409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78261" y="6036291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930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24126" y="200025"/>
            <a:ext cx="5982574" cy="64579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16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325581">
            <a:off x="6213068" y="707958"/>
            <a:ext cx="4318000" cy="544208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58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23F0-C79A-48F0-A5AF-A59EA078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3EAC-0BBB-408C-A1D1-06AA9BCB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2B9D4-EA83-45F7-9501-AB1197E0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DB-5676-45F8-A3D3-2E5266405081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4F673-D739-4BD4-9AC2-C9B3080A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E3CFB-9618-493E-9B46-59623AFE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CA0E-9EB0-43F5-923E-E1A7BBB39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4489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8775" y="1288425"/>
            <a:ext cx="4281150" cy="42811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8493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66B5597-730C-4777-914F-F77C4A29FE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040" y="205099"/>
            <a:ext cx="5731380" cy="6447802"/>
          </a:xfrm>
        </p:spPr>
        <p:txBody>
          <a:bodyPr/>
          <a:lstStyle/>
          <a:p>
            <a:endParaRPr lang="en-GB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704D096-0201-4EC7-8642-F7463FA359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5580" y="205099"/>
            <a:ext cx="5731380" cy="644780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88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66B5597-730C-4777-914F-F77C4A29FE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040" y="205099"/>
            <a:ext cx="5731380" cy="644780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5482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66B5597-730C-4777-914F-F77C4A29FE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5840" y="1842453"/>
            <a:ext cx="2704724" cy="3173099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A1D00-480C-4347-90AF-6090D8B1F99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54372" y="1842449"/>
            <a:ext cx="2704724" cy="317309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FFEB98F-B927-428F-8B06-3A6173D137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32904" y="1842450"/>
            <a:ext cx="2704724" cy="3173099"/>
          </a:xfrm>
        </p:spPr>
        <p:txBody>
          <a:bodyPr/>
          <a:lstStyle/>
          <a:p>
            <a:endParaRPr lang="en-GB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2D08DBC-A9FE-4091-B208-FEA898F8F7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1436" y="1842451"/>
            <a:ext cx="2704724" cy="317309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54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836F35-F6F4-48BD-845C-2B3CF3286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1E5AA44-35F6-4ADC-ADCB-FDABB12D73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F4D773C2-659A-481A-B12C-AB00BC5720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1E8C6FD-9C40-45F1-B97D-9F07662548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3003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AE24-6A49-45EA-9566-9C38D6426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518F6-3ED1-4049-8A70-73AA9E11E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FD06-0728-489C-9309-8E5885E7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6248-6DE7-48EF-84CE-E9311D63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6AC7-322C-4B78-A77F-9FC20C19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470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5FBA-3A5D-4E32-AA43-25E112B8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29EB-E409-4770-B2DC-095C9983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ECB4-E413-4F5F-AC16-F300D491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7514-920D-4587-ADD2-7862BB81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27FB-334B-4BE5-8697-2687CF8E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90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DD91-BF0E-4564-A729-1B75F9B0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C8EB8-79DC-4105-BF59-59E1F8E3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3A96-E364-4A11-9EDF-8857088C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01C0-5D7A-4501-8656-70FBDB16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BBD1-8648-43B5-B582-0604EE20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9968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17BC-5BB9-4C29-AD8D-32C158AF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2FEC-A951-4D8C-AE1E-BDE3AE530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B5435-6C7C-4885-B164-B5E9E804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0756-433C-46D9-8C2D-ABFAF158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21F95-C869-4F40-B469-F59CBA6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97EE-654E-476B-BA32-B04913E8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1259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D946-156E-4741-B1B5-C870A36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6D166-3A84-4249-B569-C14800F5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D5C8B-E363-4B6A-AA6F-54E752E9C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3A102-3BAC-4229-8D84-66D360668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032A6-6F88-415E-AF1D-505D90B1B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7F4D5-422E-4B1D-B531-F7E8D741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B1A9B-0C21-4A86-BB73-50295391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CCD9C-EA1C-4B74-A4CF-C03C0F2D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5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5830-0A74-4FFC-A34F-B3AC4EB2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27C9-02FD-4F76-B3BC-35BB1DCFB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62090-C678-4164-AD40-696522FC3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6DA7E-6D90-477C-91F1-8EAC3A6F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DB-5676-45F8-A3D3-2E5266405081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80F60-6A6D-4A44-9A3F-184C002C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A9D64-B411-4BA9-A70F-241AE6F4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CA0E-9EB0-43F5-923E-E1A7BBB39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492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9C07-69B5-42AC-9BD3-F041AFD9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2C421-DB49-41A0-BEC2-E20587B4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3AF6C-0534-49FA-9FE3-FB62B7B8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2EB39-2555-4D91-963B-B6F9EDCC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204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04B59-D775-41B3-96BE-77A9A722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27223-0CBF-4D78-B269-7D19C89F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0B591-9DC3-4C78-89D6-AA2F219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550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D78D-5886-4A5B-B5C5-4E86C129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2C43-D5FB-41FF-8D32-FA5350D9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312A0-776B-4FF4-99C3-113836D8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2DB2-8068-4BCD-B7A4-9B648E6B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D6FA9-D37A-40D2-B998-DD4E6FDF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9CC58-0C39-4E2D-99A7-461A4F5F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4267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EDA0-5F22-47D2-A13D-0640097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EA482-AC92-4F5F-9BEE-6DCA19B5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442AB-5529-46E0-A77E-6ABDD21D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2EB8-0E6C-498B-80EE-84573F71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EFA47-BC41-40A3-8C23-602A6F2F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4C5F5-8647-46E0-BDA2-3939B66C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305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617F-13BE-4DDD-82E7-B43FC69B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20F8A-3533-4E37-9A79-95E8FCE9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CF7-ACB2-4ECC-94DE-99FA6094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63F7-37C5-4E00-86A1-A0C2EA80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13C3-A0F5-4FA9-A7A4-991B61E9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017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06E1C-47A2-4853-AF3D-2067E56DB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B5A07-2163-446B-A8CB-7EDB38E3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9175-8A54-457F-8D10-9A959C1C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9068-8F8E-40D6-98FD-A1D7A8CB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8658-4C7F-400C-BAFB-343826DF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9363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96591" y="1911838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7095" y="3989894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99688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96591" y="1911838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7095" y="3989894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072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2488" y="5165409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78261" y="6036291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99415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24126" y="200025"/>
            <a:ext cx="5982574" cy="64579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82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1F2D-D330-4397-9EC1-712B5A2F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E75A-E684-4956-9297-44D1A526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29F98-6301-4289-B2C0-B62A32EA2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177EE-B508-421F-B59C-214C7200E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36B5B-2EBC-4F3A-AE44-3919632E9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D6942-DE11-4F34-BBC1-01F84BDB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DB-5676-45F8-A3D3-2E5266405081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14D1D-1B37-4BDE-B8D3-55837D4F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45538-8FEB-41D5-A7EB-2E0F971E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CA0E-9EB0-43F5-923E-E1A7BBB39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4797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325581">
            <a:off x="6213068" y="707958"/>
            <a:ext cx="4318000" cy="544208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2614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8775" y="1288425"/>
            <a:ext cx="4281150" cy="42811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1607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66B5597-730C-4777-914F-F77C4A29FE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040" y="205099"/>
            <a:ext cx="5731380" cy="6447802"/>
          </a:xfrm>
        </p:spPr>
        <p:txBody>
          <a:bodyPr/>
          <a:lstStyle/>
          <a:p>
            <a:endParaRPr lang="en-GB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704D096-0201-4EC7-8642-F7463FA359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5580" y="205099"/>
            <a:ext cx="5731380" cy="644780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581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66B5597-730C-4777-914F-F77C4A29FE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040" y="205099"/>
            <a:ext cx="5731380" cy="644780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7472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AE24-6A49-45EA-9566-9C38D6426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518F6-3ED1-4049-8A70-73AA9E11E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FD06-0728-489C-9309-8E5885E7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6248-6DE7-48EF-84CE-E9311D63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6AC7-322C-4B78-A77F-9FC20C19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416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5FBA-3A5D-4E32-AA43-25E112B8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29EB-E409-4770-B2DC-095C9983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ECB4-E413-4F5F-AC16-F300D491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7514-920D-4587-ADD2-7862BB81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27FB-334B-4BE5-8697-2687CF8E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7073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DD91-BF0E-4564-A729-1B75F9B0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C8EB8-79DC-4105-BF59-59E1F8E3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3A96-E364-4A11-9EDF-8857088C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01C0-5D7A-4501-8656-70FBDB16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BBD1-8648-43B5-B582-0604EE20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9768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17BC-5BB9-4C29-AD8D-32C158AF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2FEC-A951-4D8C-AE1E-BDE3AE530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B5435-6C7C-4885-B164-B5E9E804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0756-433C-46D9-8C2D-ABFAF158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21F95-C869-4F40-B469-F59CBA6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97EE-654E-476B-BA32-B04913E8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1863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D946-156E-4741-B1B5-C870A36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6D166-3A84-4249-B569-C14800F5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D5C8B-E363-4B6A-AA6F-54E752E9C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3A102-3BAC-4229-8D84-66D360668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032A6-6F88-415E-AF1D-505D90B1B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7F4D5-422E-4B1D-B531-F7E8D741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B1A9B-0C21-4A86-BB73-50295391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CCD9C-EA1C-4B74-A4CF-C03C0F2D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5360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9C07-69B5-42AC-9BD3-F041AFD9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2C421-DB49-41A0-BEC2-E20587B4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3AF6C-0534-49FA-9FE3-FB62B7B8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2EB39-2555-4D91-963B-B6F9EDCC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00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3C7B-AE80-474C-A95D-F231E95D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6A15E-ECB5-4287-8E38-CFE6116A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DB-5676-45F8-A3D3-2E5266405081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7E8F7-0919-42B3-B7AB-0C682562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F4441-9C84-46CC-923F-1DA31358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CA0E-9EB0-43F5-923E-E1A7BBB39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5677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04B59-D775-41B3-96BE-77A9A722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27223-0CBF-4D78-B269-7D19C89F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0B591-9DC3-4C78-89D6-AA2F219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4093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D78D-5886-4A5B-B5C5-4E86C129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2C43-D5FB-41FF-8D32-FA5350D9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312A0-776B-4FF4-99C3-113836D8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2DB2-8068-4BCD-B7A4-9B648E6B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D6FA9-D37A-40D2-B998-DD4E6FDF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9CC58-0C39-4E2D-99A7-461A4F5F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591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EDA0-5F22-47D2-A13D-0640097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EA482-AC92-4F5F-9BEE-6DCA19B5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442AB-5529-46E0-A77E-6ABDD21D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2EB8-0E6C-498B-80EE-84573F71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EFA47-BC41-40A3-8C23-602A6F2F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4C5F5-8647-46E0-BDA2-3939B66C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5308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617F-13BE-4DDD-82E7-B43FC69B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20F8A-3533-4E37-9A79-95E8FCE9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CF7-ACB2-4ECC-94DE-99FA6094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63F7-37C5-4E00-86A1-A0C2EA80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13C3-A0F5-4FA9-A7A4-991B61E9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2835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06E1C-47A2-4853-AF3D-2067E56DB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B5A07-2163-446B-A8CB-7EDB38E3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9175-8A54-457F-8D10-9A959C1C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9068-8F8E-40D6-98FD-A1D7A8CB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8658-4C7F-400C-BAFB-343826DF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698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AF8DFC-60E4-4F5D-A33F-49A25238FB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6688" y="1125000"/>
            <a:ext cx="2449513" cy="2447925"/>
          </a:xfrm>
          <a:prstGeom prst="flowChartConnector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22359B3-C7FB-4EB5-9738-D96A5AC872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04000" y="1125000"/>
            <a:ext cx="2449513" cy="2447925"/>
          </a:xfrm>
          <a:prstGeom prst="flowChartConnector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267F20E4-8402-403E-8807-05F614DF65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312" y="1125000"/>
            <a:ext cx="2449513" cy="2447925"/>
          </a:xfrm>
          <a:prstGeom prst="flowChartConnector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6CC72A1-C97B-4B89-98C9-A100E0DB21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58624" y="1125000"/>
            <a:ext cx="2449513" cy="2447925"/>
          </a:xfrm>
          <a:prstGeom prst="flowChartConnector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30E0409-8206-4D34-B62A-FEFB1D7179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126" y="4451350"/>
            <a:ext cx="10711543" cy="1846813"/>
          </a:xfrm>
        </p:spPr>
        <p:txBody>
          <a:bodyPr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0977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836F35-F6F4-48BD-845C-2B3CF3286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F4D773C2-659A-481A-B12C-AB00BC5720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DC0AA-D783-4E46-9EE1-0F2A10ACEE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429000"/>
            <a:ext cx="6096000" cy="3429000"/>
          </a:xfrm>
        </p:spPr>
        <p:txBody>
          <a:bodyPr/>
          <a:lstStyle>
            <a:lvl1pPr marL="0" indent="0" algn="l">
              <a:buFontTx/>
              <a:buNone/>
              <a:defRPr/>
            </a:lvl1pPr>
            <a:lvl3pPr marL="914400" indent="0" algn="l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    Click to edit Master text styles</a:t>
            </a:r>
          </a:p>
          <a:p>
            <a:pPr lvl="2"/>
            <a:br>
              <a:rPr lang="en-US" dirty="0"/>
            </a:br>
            <a:r>
              <a:rPr lang="en-US" dirty="0"/>
              <a:t>Third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66D672E-4A67-48E6-84B8-7DB399CC8C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429000"/>
            <a:ext cx="6096000" cy="3429000"/>
          </a:xfrm>
        </p:spPr>
        <p:txBody>
          <a:bodyPr/>
          <a:lstStyle>
            <a:lvl1pPr marL="0" indent="0" algn="l">
              <a:buFontTx/>
              <a:buNone/>
              <a:defRPr/>
            </a:lvl1pPr>
            <a:lvl3pPr marL="914400" indent="0" algn="l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      Click to edit Master text styles</a:t>
            </a:r>
          </a:p>
          <a:p>
            <a:pPr lvl="2"/>
            <a:br>
              <a:rPr lang="en-US" dirty="0"/>
            </a:b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289786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4000" y="2277000"/>
            <a:ext cx="3383987" cy="3383987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000" y="765000"/>
            <a:ext cx="4464000" cy="108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9A73B-3708-473E-8E2B-ECCF8848C1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8000" y="2398875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32F7AF3-BF1D-46F2-83CC-0B8AA1CFA3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8000" y="2896425"/>
            <a:ext cx="5616575" cy="7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49A0BA3A-99BA-4230-BCBC-B27470FB136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8000" y="5942837"/>
            <a:ext cx="3383987" cy="3003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08000" y="3939450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F8E74961-8A41-4213-8BFA-7E12946BA7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08000" y="4437000"/>
            <a:ext cx="5616575" cy="7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4149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38825" y="0"/>
            <a:ext cx="6353175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8963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836F35-F6F4-48BD-845C-2B3CF3286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1E5AA44-35F6-4ADC-ADCB-FDABB12D73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F4D773C2-659A-481A-B12C-AB00BC5720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1E8C6FD-9C40-45F1-B97D-9F07662548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4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4F38B-C519-4F24-BD8D-05413141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DB-5676-45F8-A3D3-2E5266405081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CAAEE-52AB-4976-A0F0-CB6F62F2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F4F5-88B7-4273-9C83-D665C4EB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CA0E-9EB0-43F5-923E-E1A7BBB39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2817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AE24-6A49-45EA-9566-9C38D6426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518F6-3ED1-4049-8A70-73AA9E11E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FD06-0728-489C-9309-8E5885E7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6248-6DE7-48EF-84CE-E9311D63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6AC7-322C-4B78-A77F-9FC20C19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2117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5FBA-3A5D-4E32-AA43-25E112B8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29EB-E409-4770-B2DC-095C9983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ECB4-E413-4F5F-AC16-F300D491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7514-920D-4587-ADD2-7862BB81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27FB-334B-4BE5-8697-2687CF8E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168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DD91-BF0E-4564-A729-1B75F9B0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C8EB8-79DC-4105-BF59-59E1F8E3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3A96-E364-4A11-9EDF-8857088C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01C0-5D7A-4501-8656-70FBDB16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BBD1-8648-43B5-B582-0604EE20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9112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17BC-5BB9-4C29-AD8D-32C158AF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2FEC-A951-4D8C-AE1E-BDE3AE530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B5435-6C7C-4885-B164-B5E9E804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0756-433C-46D9-8C2D-ABFAF158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21F95-C869-4F40-B469-F59CBA6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97EE-654E-476B-BA32-B04913E8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1691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D946-156E-4741-B1B5-C870A36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6D166-3A84-4249-B569-C14800F5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D5C8B-E363-4B6A-AA6F-54E752E9C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3A102-3BAC-4229-8D84-66D360668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032A6-6F88-415E-AF1D-505D90B1B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7F4D5-422E-4B1D-B531-F7E8D741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B1A9B-0C21-4A86-BB73-50295391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CCD9C-EA1C-4B74-A4CF-C03C0F2D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15384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9C07-69B5-42AC-9BD3-F041AFD9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2C421-DB49-41A0-BEC2-E20587B4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3AF6C-0534-49FA-9FE3-FB62B7B8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2EB39-2555-4D91-963B-B6F9EDCC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05203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04B59-D775-41B3-96BE-77A9A722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27223-0CBF-4D78-B269-7D19C89F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0B591-9DC3-4C78-89D6-AA2F219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5414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D78D-5886-4A5B-B5C5-4E86C129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2C43-D5FB-41FF-8D32-FA5350D9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312A0-776B-4FF4-99C3-113836D8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2DB2-8068-4BCD-B7A4-9B648E6B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D6FA9-D37A-40D2-B998-DD4E6FDF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9CC58-0C39-4E2D-99A7-461A4F5F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7109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EDA0-5F22-47D2-A13D-0640097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EA482-AC92-4F5F-9BEE-6DCA19B5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442AB-5529-46E0-A77E-6ABDD21D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2EB8-0E6C-498B-80EE-84573F71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EFA47-BC41-40A3-8C23-602A6F2F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4C5F5-8647-46E0-BDA2-3939B66C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3908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617F-13BE-4DDD-82E7-B43FC69B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20F8A-3533-4E37-9A79-95E8FCE9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CF7-ACB2-4ECC-94DE-99FA6094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63F7-37C5-4E00-86A1-A0C2EA80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13C3-A0F5-4FA9-A7A4-991B61E9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8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A320-3F55-4FEA-B402-B3AB1573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6E68-9E59-422E-93A6-AF5398B8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E226E-0BC5-4DD9-BC86-049F7B3E9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458D5-B127-4591-8D9B-467C368C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DB-5676-45F8-A3D3-2E5266405081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382A7-0855-45A3-9FA9-DA063E85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13D8B-418B-42A4-8299-E4FD1EF5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CA0E-9EB0-43F5-923E-E1A7BBB39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34453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06E1C-47A2-4853-AF3D-2067E56DB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B5A07-2163-446B-A8CB-7EDB38E3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9175-8A54-457F-8D10-9A959C1C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9068-8F8E-40D6-98FD-A1D7A8CB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8658-4C7F-400C-BAFB-343826DF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418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911" y="879186"/>
            <a:ext cx="5099632" cy="5099628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96591" y="1911838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7095" y="3989894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86863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251105" y="-1360991"/>
            <a:ext cx="8458200" cy="8458194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96591" y="1911838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7095" y="3989894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3793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1762EF-5B64-48B4-9883-C21789DE66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05129" y="671558"/>
            <a:ext cx="4181742" cy="4181740"/>
          </a:xfrm>
          <a:prstGeom prst="flowChartConnector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2312A5-03EA-42AB-91F3-28E33C501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2488" y="5165409"/>
            <a:ext cx="6195409" cy="125060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C00C5FC-BD55-47D9-A1A6-C2FE37778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78261" y="6036291"/>
            <a:ext cx="5616575" cy="4541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27533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24126" y="200025"/>
            <a:ext cx="5982574" cy="64579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656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325581">
            <a:off x="6213068" y="707958"/>
            <a:ext cx="4318000" cy="544208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0634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D4422-9AD5-4F57-B03F-7AB2C7088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8775" y="1288425"/>
            <a:ext cx="4281150" cy="42811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8286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66B5597-730C-4777-914F-F77C4A29FE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040" y="205099"/>
            <a:ext cx="5731380" cy="6447802"/>
          </a:xfrm>
        </p:spPr>
        <p:txBody>
          <a:bodyPr/>
          <a:lstStyle/>
          <a:p>
            <a:endParaRPr lang="en-GB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704D096-0201-4EC7-8642-F7463FA359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5580" y="205099"/>
            <a:ext cx="5731380" cy="644780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034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66B5597-730C-4777-914F-F77C4A29FE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040" y="205099"/>
            <a:ext cx="5731380" cy="644780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68763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AE24-6A49-45EA-9566-9C38D6426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518F6-3ED1-4049-8A70-73AA9E11E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FD06-0728-489C-9309-8E5885E7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6248-6DE7-48EF-84CE-E9311D63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F6AC7-322C-4B78-A77F-9FC20C19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0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4EA7-89D7-48C8-9700-9C6516FD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A19B2-136A-4331-83FD-C9F275BC9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9C786-8AF1-4D46-B46D-F4E7A329B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9C4E-285D-4F6D-BB17-4A60FCA9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DB-5676-45F8-A3D3-2E5266405081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EDD3E-AF2A-47B3-8E42-BFD2A315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753F8-FA70-488B-87CF-452CEE9C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5CA0E-9EB0-43F5-923E-E1A7BBB39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5692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5FBA-3A5D-4E32-AA43-25E112B8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29EB-E409-4770-B2DC-095C9983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ECB4-E413-4F5F-AC16-F300D491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7514-920D-4587-ADD2-7862BB81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27FB-334B-4BE5-8697-2687CF8E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82340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DD91-BF0E-4564-A729-1B75F9B0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C8EB8-79DC-4105-BF59-59E1F8E3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3A96-E364-4A11-9EDF-8857088C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01C0-5D7A-4501-8656-70FBDB16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BBD1-8648-43B5-B582-0604EE20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9219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17BC-5BB9-4C29-AD8D-32C158AF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2FEC-A951-4D8C-AE1E-BDE3AE530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B5435-6C7C-4885-B164-B5E9E804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0756-433C-46D9-8C2D-ABFAF158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21F95-C869-4F40-B469-F59CBA6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97EE-654E-476B-BA32-B04913E8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86172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D946-156E-4741-B1B5-C870A36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6D166-3A84-4249-B569-C14800F5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D5C8B-E363-4B6A-AA6F-54E752E9C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3A102-3BAC-4229-8D84-66D360668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032A6-6F88-415E-AF1D-505D90B1B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7F4D5-422E-4B1D-B531-F7E8D741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B1A9B-0C21-4A86-BB73-50295391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CCD9C-EA1C-4B74-A4CF-C03C0F2D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7310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9C07-69B5-42AC-9BD3-F041AFD9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2C421-DB49-41A0-BEC2-E20587B4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3AF6C-0534-49FA-9FE3-FB62B7B8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2EB39-2555-4D91-963B-B6F9EDCC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59339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04B59-D775-41B3-96BE-77A9A722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27223-0CBF-4D78-B269-7D19C89F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0B591-9DC3-4C78-89D6-AA2F219A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960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D78D-5886-4A5B-B5C5-4E86C129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2C43-D5FB-41FF-8D32-FA5350D9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312A0-776B-4FF4-99C3-113836D8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2DB2-8068-4BCD-B7A4-9B648E6B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D6FA9-D37A-40D2-B998-DD4E6FDF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9CC58-0C39-4E2D-99A7-461A4F5F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1267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EDA0-5F22-47D2-A13D-06400971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EA482-AC92-4F5F-9BEE-6DCA19B5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442AB-5529-46E0-A77E-6ABDD21D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2EB8-0E6C-498B-80EE-84573F71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EFA47-BC41-40A3-8C23-602A6F2F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4C5F5-8647-46E0-BDA2-3939B66C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9724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617F-13BE-4DDD-82E7-B43FC69B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20F8A-3533-4E37-9A79-95E8FCE9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CF7-ACB2-4ECC-94DE-99FA6094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63F7-37C5-4E00-86A1-A0C2EA80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13C3-A0F5-4FA9-A7A4-991B61E9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470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06E1C-47A2-4853-AF3D-2067E56DB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B5A07-2163-446B-A8CB-7EDB38E3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9175-8A54-457F-8D10-9A959C1C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9068-8F8E-40D6-98FD-A1D7A8CB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8658-4C7F-400C-BAFB-343826DF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5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41D1A-28E4-4BBC-9019-3425EEB0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38036-33B2-4D69-96FD-78AFB996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81C24-02ED-4FA7-B7DB-7ED95590F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C2DB-5676-45F8-A3D3-2E5266405081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3FF2-63AD-46EE-944B-6CB60B22B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4248B-CA88-4F31-A569-147052B54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CA0E-9EB0-43F5-923E-E1A7BBB39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5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EAAFE-E41F-4F8F-BFC4-0475F472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F5BE0-FC90-4C1E-B9A5-5E83ACF42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EEAC-6A17-46A1-A05D-BBD75300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7D57-4815-4184-886F-BF8C51F2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7FCB-3B73-4584-A06C-ED46C502A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74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EAAFE-E41F-4F8F-BFC4-0475F472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F5BE0-FC90-4C1E-B9A5-5E83ACF42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EEAC-6A17-46A1-A05D-BBD75300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7D57-4815-4184-886F-BF8C51F2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7FCB-3B73-4584-A06C-ED46C502A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50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EAAFE-E41F-4F8F-BFC4-0475F472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F5BE0-FC90-4C1E-B9A5-5E83ACF42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EEAC-6A17-46A1-A05D-BBD75300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7D57-4815-4184-886F-BF8C51F2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7FCB-3B73-4584-A06C-ED46C502A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49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EAAFE-E41F-4F8F-BFC4-0475F472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F5BE0-FC90-4C1E-B9A5-5E83ACF42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EEAC-6A17-46A1-A05D-BBD75300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7D57-4815-4184-886F-BF8C51F2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7FCB-3B73-4584-A06C-ED46C502A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1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EAAFE-E41F-4F8F-BFC4-0475F472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F5BE0-FC90-4C1E-B9A5-5E83ACF42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EEAC-6A17-46A1-A05D-BBD75300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7D57-4815-4184-886F-BF8C51F2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7FCB-3B73-4584-A06C-ED46C502A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24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EAAFE-E41F-4F8F-BFC4-0475F472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F5BE0-FC90-4C1E-B9A5-5E83ACF42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EEAC-6A17-46A1-A05D-BBD75300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550B-1DC0-4700-857F-4427C3D6A02A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7D57-4815-4184-886F-BF8C51F2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7FCB-3B73-4584-A06C-ED46C502A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8759-2E07-4507-9B53-894437B8F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34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mppm167@gmail.com" TargetMode="Externa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raphic 253">
            <a:extLst>
              <a:ext uri="{FF2B5EF4-FFF2-40B4-BE49-F238E27FC236}">
                <a16:creationId xmlns:a16="http://schemas.microsoft.com/office/drawing/2014/main" id="{E03E75ED-A438-4C2A-A3BC-33CD8B03C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62538">
            <a:off x="594431" y="790519"/>
            <a:ext cx="6010362" cy="511477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0537" y="4626285"/>
            <a:ext cx="904018" cy="139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405A6-71AE-444D-9600-AD87FB421A41}"/>
              </a:ext>
            </a:extLst>
          </p:cNvPr>
          <p:cNvGrpSpPr/>
          <p:nvPr/>
        </p:nvGrpSpPr>
        <p:grpSpPr>
          <a:xfrm>
            <a:off x="9933291" y="148768"/>
            <a:ext cx="2108280" cy="618470"/>
            <a:chOff x="9848995" y="179637"/>
            <a:chExt cx="2108280" cy="618470"/>
          </a:xfrm>
          <a:solidFill>
            <a:schemeClr val="bg1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9611A6D-45C7-40F1-93F5-B37CE5223E70}"/>
                </a:ext>
              </a:extLst>
            </p:cNvPr>
            <p:cNvGrpSpPr/>
            <p:nvPr/>
          </p:nvGrpSpPr>
          <p:grpSpPr>
            <a:xfrm>
              <a:off x="11338805" y="179637"/>
              <a:ext cx="618470" cy="618470"/>
              <a:chOff x="10765628" y="833218"/>
              <a:chExt cx="914400" cy="914400"/>
            </a:xfrm>
            <a:grpFill/>
          </p:grpSpPr>
          <p:pic>
            <p:nvPicPr>
              <p:cNvPr id="27" name="Graphic 26" descr="Earth globe: Americas">
                <a:extLst>
                  <a:ext uri="{FF2B5EF4-FFF2-40B4-BE49-F238E27FC236}">
                    <a16:creationId xmlns:a16="http://schemas.microsoft.com/office/drawing/2014/main" id="{EA93CE8B-87E8-44F9-9D48-3647839F76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765628" y="83321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4" name="Graphic 18">
              <a:extLst>
                <a:ext uri="{FF2B5EF4-FFF2-40B4-BE49-F238E27FC236}">
                  <a16:creationId xmlns:a16="http://schemas.microsoft.com/office/drawing/2014/main" id="{4D0B3B57-2BE6-4EBF-969D-504A0CE8B03A}"/>
                </a:ext>
              </a:extLst>
            </p:cNvPr>
            <p:cNvGrpSpPr/>
            <p:nvPr/>
          </p:nvGrpSpPr>
          <p:grpSpPr>
            <a:xfrm>
              <a:off x="9848995" y="316549"/>
              <a:ext cx="1523802" cy="344646"/>
              <a:chOff x="8711066" y="1054659"/>
              <a:chExt cx="2064702" cy="466984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EC9C1E3-9B40-44CA-8B1E-C3745E6ECD20}"/>
                  </a:ext>
                </a:extLst>
              </p:cNvPr>
              <p:cNvSpPr/>
              <p:nvPr/>
            </p:nvSpPr>
            <p:spPr>
              <a:xfrm>
                <a:off x="8711066" y="1054659"/>
                <a:ext cx="516856" cy="466984"/>
              </a:xfrm>
              <a:custGeom>
                <a:avLst/>
                <a:gdLst>
                  <a:gd name="connsiteX0" fmla="*/ 519577 w 516855"/>
                  <a:gd name="connsiteY0" fmla="*/ 85236 h 466984"/>
                  <a:gd name="connsiteX1" fmla="*/ 288805 w 516855"/>
                  <a:gd name="connsiteY1" fmla="*/ 333690 h 466984"/>
                  <a:gd name="connsiteX2" fmla="*/ 260695 w 516855"/>
                  <a:gd name="connsiteY2" fmla="*/ 312834 h 466984"/>
                  <a:gd name="connsiteX3" fmla="*/ 204023 w 516855"/>
                  <a:gd name="connsiteY3" fmla="*/ 459277 h 466984"/>
                  <a:gd name="connsiteX4" fmla="*/ 206290 w 516855"/>
                  <a:gd name="connsiteY4" fmla="*/ 466077 h 466984"/>
                  <a:gd name="connsiteX5" fmla="*/ 190875 w 516855"/>
                  <a:gd name="connsiteY5" fmla="*/ 470611 h 466984"/>
                  <a:gd name="connsiteX6" fmla="*/ 145083 w 516855"/>
                  <a:gd name="connsiteY6" fmla="*/ 452476 h 466984"/>
                  <a:gd name="connsiteX7" fmla="*/ 316915 w 516855"/>
                  <a:gd name="connsiteY7" fmla="*/ 103371 h 466984"/>
                  <a:gd name="connsiteX8" fmla="*/ 323262 w 516855"/>
                  <a:gd name="connsiteY8" fmla="*/ 101558 h 466984"/>
                  <a:gd name="connsiteX9" fmla="*/ 368147 w 516855"/>
                  <a:gd name="connsiteY9" fmla="*/ 120600 h 466984"/>
                  <a:gd name="connsiteX10" fmla="*/ 367240 w 516855"/>
                  <a:gd name="connsiteY10" fmla="*/ 122413 h 466984"/>
                  <a:gd name="connsiteX11" fmla="*/ 265683 w 516855"/>
                  <a:gd name="connsiteY11" fmla="*/ 302406 h 466984"/>
                  <a:gd name="connsiteX12" fmla="*/ 469705 w 516855"/>
                  <a:gd name="connsiteY12" fmla="*/ 74808 h 466984"/>
                  <a:gd name="connsiteX13" fmla="*/ 415299 w 516855"/>
                  <a:gd name="connsiteY13" fmla="*/ 33097 h 466984"/>
                  <a:gd name="connsiteX14" fmla="*/ 61207 w 516855"/>
                  <a:gd name="connsiteY14" fmla="*/ 269309 h 466984"/>
                  <a:gd name="connsiteX15" fmla="*/ 76622 w 516855"/>
                  <a:gd name="connsiteY15" fmla="*/ 286538 h 466984"/>
                  <a:gd name="connsiteX16" fmla="*/ 118787 w 516855"/>
                  <a:gd name="connsiteY16" fmla="*/ 269309 h 466984"/>
                  <a:gd name="connsiteX17" fmla="*/ 120600 w 516855"/>
                  <a:gd name="connsiteY17" fmla="*/ 267949 h 466984"/>
                  <a:gd name="connsiteX18" fmla="*/ 121507 w 516855"/>
                  <a:gd name="connsiteY18" fmla="*/ 269309 h 466984"/>
                  <a:gd name="connsiteX19" fmla="*/ 58034 w 516855"/>
                  <a:gd name="connsiteY19" fmla="*/ 326889 h 466984"/>
                  <a:gd name="connsiteX20" fmla="*/ 24483 w 516855"/>
                  <a:gd name="connsiteY20" fmla="*/ 297872 h 466984"/>
                  <a:gd name="connsiteX21" fmla="*/ 1 w 516855"/>
                  <a:gd name="connsiteY21" fmla="*/ 265682 h 466984"/>
                  <a:gd name="connsiteX22" fmla="*/ 404418 w 516855"/>
                  <a:gd name="connsiteY22" fmla="*/ 0 h 466984"/>
                  <a:gd name="connsiteX23" fmla="*/ 519577 w 516855"/>
                  <a:gd name="connsiteY23" fmla="*/ 85236 h 466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6855" h="466984">
                    <a:moveTo>
                      <a:pt x="519577" y="85236"/>
                    </a:moveTo>
                    <a:cubicBezTo>
                      <a:pt x="519577" y="179993"/>
                      <a:pt x="380842" y="333690"/>
                      <a:pt x="288805" y="333690"/>
                    </a:cubicBezTo>
                    <a:cubicBezTo>
                      <a:pt x="280644" y="333690"/>
                      <a:pt x="267496" y="321902"/>
                      <a:pt x="260695" y="312834"/>
                    </a:cubicBezTo>
                    <a:cubicBezTo>
                      <a:pt x="228959" y="379028"/>
                      <a:pt x="204023" y="440688"/>
                      <a:pt x="204023" y="459277"/>
                    </a:cubicBezTo>
                    <a:cubicBezTo>
                      <a:pt x="204023" y="464264"/>
                      <a:pt x="206290" y="464717"/>
                      <a:pt x="206290" y="466077"/>
                    </a:cubicBezTo>
                    <a:cubicBezTo>
                      <a:pt x="206290" y="468798"/>
                      <a:pt x="199942" y="470611"/>
                      <a:pt x="190875" y="470611"/>
                    </a:cubicBezTo>
                    <a:cubicBezTo>
                      <a:pt x="173193" y="470611"/>
                      <a:pt x="145083" y="465624"/>
                      <a:pt x="145083" y="452476"/>
                    </a:cubicBezTo>
                    <a:cubicBezTo>
                      <a:pt x="145083" y="404871"/>
                      <a:pt x="277471" y="142816"/>
                      <a:pt x="316915" y="103371"/>
                    </a:cubicBezTo>
                    <a:cubicBezTo>
                      <a:pt x="318275" y="102011"/>
                      <a:pt x="320542" y="101558"/>
                      <a:pt x="323262" y="101558"/>
                    </a:cubicBezTo>
                    <a:cubicBezTo>
                      <a:pt x="337317" y="101558"/>
                      <a:pt x="368147" y="113799"/>
                      <a:pt x="368147" y="120600"/>
                    </a:cubicBezTo>
                    <a:cubicBezTo>
                      <a:pt x="368147" y="121053"/>
                      <a:pt x="367694" y="121960"/>
                      <a:pt x="367240" y="122413"/>
                    </a:cubicBezTo>
                    <a:cubicBezTo>
                      <a:pt x="347745" y="142362"/>
                      <a:pt x="303313" y="223971"/>
                      <a:pt x="265683" y="302406"/>
                    </a:cubicBezTo>
                    <a:cubicBezTo>
                      <a:pt x="352279" y="296512"/>
                      <a:pt x="469705" y="146443"/>
                      <a:pt x="469705" y="74808"/>
                    </a:cubicBezTo>
                    <a:cubicBezTo>
                      <a:pt x="469705" y="44432"/>
                      <a:pt x="447035" y="33097"/>
                      <a:pt x="415299" y="33097"/>
                    </a:cubicBezTo>
                    <a:cubicBezTo>
                      <a:pt x="301953" y="33097"/>
                      <a:pt x="61207" y="184527"/>
                      <a:pt x="61207" y="269309"/>
                    </a:cubicBezTo>
                    <a:cubicBezTo>
                      <a:pt x="61207" y="282457"/>
                      <a:pt x="68008" y="286538"/>
                      <a:pt x="76622" y="286538"/>
                    </a:cubicBezTo>
                    <a:cubicBezTo>
                      <a:pt x="92944" y="286538"/>
                      <a:pt x="115613" y="272936"/>
                      <a:pt x="118787" y="269309"/>
                    </a:cubicBezTo>
                    <a:cubicBezTo>
                      <a:pt x="119694" y="268403"/>
                      <a:pt x="120147" y="267949"/>
                      <a:pt x="120600" y="267949"/>
                    </a:cubicBezTo>
                    <a:cubicBezTo>
                      <a:pt x="121054" y="267949"/>
                      <a:pt x="121507" y="268403"/>
                      <a:pt x="121507" y="269309"/>
                    </a:cubicBezTo>
                    <a:cubicBezTo>
                      <a:pt x="121507" y="277470"/>
                      <a:pt x="96571" y="326889"/>
                      <a:pt x="58034" y="326889"/>
                    </a:cubicBezTo>
                    <a:cubicBezTo>
                      <a:pt x="40805" y="326889"/>
                      <a:pt x="28110" y="311927"/>
                      <a:pt x="24483" y="297872"/>
                    </a:cubicBezTo>
                    <a:cubicBezTo>
                      <a:pt x="6801" y="293339"/>
                      <a:pt x="1" y="280644"/>
                      <a:pt x="1" y="265682"/>
                    </a:cubicBezTo>
                    <a:cubicBezTo>
                      <a:pt x="-453" y="182713"/>
                      <a:pt x="216264" y="0"/>
                      <a:pt x="404418" y="0"/>
                    </a:cubicBezTo>
                    <a:cubicBezTo>
                      <a:pt x="474692" y="0"/>
                      <a:pt x="519577" y="46698"/>
                      <a:pt x="519577" y="85236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E48FC4C-4162-408D-9294-809AFD6B6BD4}"/>
                  </a:ext>
                </a:extLst>
              </p:cNvPr>
              <p:cNvSpPr/>
              <p:nvPr/>
            </p:nvSpPr>
            <p:spPr>
              <a:xfrm>
                <a:off x="9125458" y="1219690"/>
                <a:ext cx="217623" cy="249360"/>
              </a:xfrm>
              <a:custGeom>
                <a:avLst/>
                <a:gdLst>
                  <a:gd name="connsiteX0" fmla="*/ 213996 w 217623"/>
                  <a:gd name="connsiteY0" fmla="*/ 126947 h 249360"/>
                  <a:gd name="connsiteX1" fmla="*/ 221704 w 217623"/>
                  <a:gd name="connsiteY1" fmla="*/ 132841 h 249360"/>
                  <a:gd name="connsiteX2" fmla="*/ 218530 w 217623"/>
                  <a:gd name="connsiteY2" fmla="*/ 139188 h 249360"/>
                  <a:gd name="connsiteX3" fmla="*/ 120600 w 217623"/>
                  <a:gd name="connsiteY3" fmla="*/ 251627 h 249360"/>
                  <a:gd name="connsiteX4" fmla="*/ 79795 w 217623"/>
                  <a:gd name="connsiteY4" fmla="*/ 210823 h 249360"/>
                  <a:gd name="connsiteX5" fmla="*/ 132388 w 217623"/>
                  <a:gd name="connsiteY5" fmla="*/ 92037 h 249360"/>
                  <a:gd name="connsiteX6" fmla="*/ 86596 w 217623"/>
                  <a:gd name="connsiteY6" fmla="*/ 99744 h 249360"/>
                  <a:gd name="connsiteX7" fmla="*/ 84329 w 217623"/>
                  <a:gd name="connsiteY7" fmla="*/ 99291 h 249360"/>
                  <a:gd name="connsiteX8" fmla="*/ 17229 w 217623"/>
                  <a:gd name="connsiteY8" fmla="*/ 199035 h 249360"/>
                  <a:gd name="connsiteX9" fmla="*/ 8614 w 217623"/>
                  <a:gd name="connsiteY9" fmla="*/ 202662 h 249360"/>
                  <a:gd name="connsiteX10" fmla="*/ 0 w 217623"/>
                  <a:gd name="connsiteY10" fmla="*/ 196315 h 249360"/>
                  <a:gd name="connsiteX11" fmla="*/ 453 w 217623"/>
                  <a:gd name="connsiteY11" fmla="*/ 194955 h 249360"/>
                  <a:gd name="connsiteX12" fmla="*/ 71181 w 217623"/>
                  <a:gd name="connsiteY12" fmla="*/ 85689 h 249360"/>
                  <a:gd name="connsiteX13" fmla="*/ 63020 w 217623"/>
                  <a:gd name="connsiteY13" fmla="*/ 63020 h 249360"/>
                  <a:gd name="connsiteX14" fmla="*/ 82969 w 217623"/>
                  <a:gd name="connsiteY14" fmla="*/ 3174 h 249360"/>
                  <a:gd name="connsiteX15" fmla="*/ 95210 w 217623"/>
                  <a:gd name="connsiteY15" fmla="*/ 0 h 249360"/>
                  <a:gd name="connsiteX16" fmla="*/ 132841 w 217623"/>
                  <a:gd name="connsiteY16" fmla="*/ 13148 h 249360"/>
                  <a:gd name="connsiteX17" fmla="*/ 105638 w 217623"/>
                  <a:gd name="connsiteY17" fmla="*/ 53953 h 249360"/>
                  <a:gd name="connsiteX18" fmla="*/ 166845 w 217623"/>
                  <a:gd name="connsiteY18" fmla="*/ 48965 h 249360"/>
                  <a:gd name="connsiteX19" fmla="*/ 199942 w 217623"/>
                  <a:gd name="connsiteY19" fmla="*/ 79342 h 249360"/>
                  <a:gd name="connsiteX20" fmla="*/ 199488 w 217623"/>
                  <a:gd name="connsiteY20" fmla="*/ 81155 h 249360"/>
                  <a:gd name="connsiteX21" fmla="*/ 130121 w 217623"/>
                  <a:gd name="connsiteY21" fmla="*/ 213997 h 249360"/>
                  <a:gd name="connsiteX22" fmla="*/ 133294 w 217623"/>
                  <a:gd name="connsiteY22" fmla="*/ 218984 h 249360"/>
                  <a:gd name="connsiteX23" fmla="*/ 205835 w 217623"/>
                  <a:gd name="connsiteY23" fmla="*/ 130121 h 249360"/>
                  <a:gd name="connsiteX24" fmla="*/ 213996 w 217623"/>
                  <a:gd name="connsiteY24" fmla="*/ 126947 h 24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7623" h="249360">
                    <a:moveTo>
                      <a:pt x="213996" y="126947"/>
                    </a:moveTo>
                    <a:cubicBezTo>
                      <a:pt x="218077" y="126947"/>
                      <a:pt x="221704" y="129214"/>
                      <a:pt x="221704" y="132841"/>
                    </a:cubicBezTo>
                    <a:cubicBezTo>
                      <a:pt x="221704" y="134655"/>
                      <a:pt x="220797" y="136922"/>
                      <a:pt x="218530" y="139188"/>
                    </a:cubicBezTo>
                    <a:cubicBezTo>
                      <a:pt x="209462" y="147803"/>
                      <a:pt x="157324" y="251627"/>
                      <a:pt x="120600" y="251627"/>
                    </a:cubicBezTo>
                    <a:cubicBezTo>
                      <a:pt x="95210" y="251627"/>
                      <a:pt x="79795" y="226691"/>
                      <a:pt x="79795" y="210823"/>
                    </a:cubicBezTo>
                    <a:cubicBezTo>
                      <a:pt x="79795" y="186794"/>
                      <a:pt x="108358" y="131481"/>
                      <a:pt x="132388" y="92037"/>
                    </a:cubicBezTo>
                    <a:cubicBezTo>
                      <a:pt x="115159" y="96117"/>
                      <a:pt x="99291" y="99744"/>
                      <a:pt x="86596" y="99744"/>
                    </a:cubicBezTo>
                    <a:cubicBezTo>
                      <a:pt x="85689" y="99744"/>
                      <a:pt x="84782" y="99291"/>
                      <a:pt x="84329" y="99291"/>
                    </a:cubicBezTo>
                    <a:cubicBezTo>
                      <a:pt x="59393" y="141002"/>
                      <a:pt x="17229" y="199035"/>
                      <a:pt x="17229" y="199035"/>
                    </a:cubicBezTo>
                    <a:cubicBezTo>
                      <a:pt x="14508" y="201755"/>
                      <a:pt x="11335" y="202662"/>
                      <a:pt x="8614" y="202662"/>
                    </a:cubicBezTo>
                    <a:cubicBezTo>
                      <a:pt x="3627" y="202662"/>
                      <a:pt x="0" y="199035"/>
                      <a:pt x="0" y="196315"/>
                    </a:cubicBezTo>
                    <a:cubicBezTo>
                      <a:pt x="0" y="195861"/>
                      <a:pt x="0" y="195408"/>
                      <a:pt x="453" y="194955"/>
                    </a:cubicBezTo>
                    <a:cubicBezTo>
                      <a:pt x="453" y="194955"/>
                      <a:pt x="47152" y="127854"/>
                      <a:pt x="71181" y="85689"/>
                    </a:cubicBezTo>
                    <a:cubicBezTo>
                      <a:pt x="66194" y="77982"/>
                      <a:pt x="63020" y="68914"/>
                      <a:pt x="63020" y="63020"/>
                    </a:cubicBezTo>
                    <a:cubicBezTo>
                      <a:pt x="63020" y="44885"/>
                      <a:pt x="71634" y="14055"/>
                      <a:pt x="82969" y="3174"/>
                    </a:cubicBezTo>
                    <a:cubicBezTo>
                      <a:pt x="85236" y="1360"/>
                      <a:pt x="89770" y="0"/>
                      <a:pt x="95210" y="0"/>
                    </a:cubicBezTo>
                    <a:cubicBezTo>
                      <a:pt x="110625" y="0"/>
                      <a:pt x="132841" y="7707"/>
                      <a:pt x="132841" y="13148"/>
                    </a:cubicBezTo>
                    <a:cubicBezTo>
                      <a:pt x="132841" y="12695"/>
                      <a:pt x="119239" y="29470"/>
                      <a:pt x="105638" y="53953"/>
                    </a:cubicBezTo>
                    <a:cubicBezTo>
                      <a:pt x="129667" y="52139"/>
                      <a:pt x="155963" y="48965"/>
                      <a:pt x="166845" y="48965"/>
                    </a:cubicBezTo>
                    <a:cubicBezTo>
                      <a:pt x="179993" y="50779"/>
                      <a:pt x="199942" y="72088"/>
                      <a:pt x="199942" y="79342"/>
                    </a:cubicBezTo>
                    <a:cubicBezTo>
                      <a:pt x="199942" y="80249"/>
                      <a:pt x="199942" y="80702"/>
                      <a:pt x="199488" y="81155"/>
                    </a:cubicBezTo>
                    <a:cubicBezTo>
                      <a:pt x="183166" y="97024"/>
                      <a:pt x="130121" y="190874"/>
                      <a:pt x="130121" y="213997"/>
                    </a:cubicBezTo>
                    <a:cubicBezTo>
                      <a:pt x="130121" y="217170"/>
                      <a:pt x="131027" y="218984"/>
                      <a:pt x="133294" y="218984"/>
                    </a:cubicBezTo>
                    <a:cubicBezTo>
                      <a:pt x="150523" y="218984"/>
                      <a:pt x="197675" y="138282"/>
                      <a:pt x="205835" y="130121"/>
                    </a:cubicBezTo>
                    <a:cubicBezTo>
                      <a:pt x="208102" y="127854"/>
                      <a:pt x="211276" y="126947"/>
                      <a:pt x="213996" y="126947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AD122DD-1E33-497C-8680-AFBD79E6A9E7}"/>
                  </a:ext>
                </a:extLst>
              </p:cNvPr>
              <p:cNvSpPr/>
              <p:nvPr/>
            </p:nvSpPr>
            <p:spPr>
              <a:xfrm>
                <a:off x="9290489" y="1268656"/>
                <a:ext cx="190420" cy="199488"/>
              </a:xfrm>
              <a:custGeom>
                <a:avLst/>
                <a:gdLst>
                  <a:gd name="connsiteX0" fmla="*/ 184980 w 190420"/>
                  <a:gd name="connsiteY0" fmla="*/ 77075 h 199488"/>
                  <a:gd name="connsiteX1" fmla="*/ 193141 w 190420"/>
                  <a:gd name="connsiteY1" fmla="*/ 82969 h 199488"/>
                  <a:gd name="connsiteX2" fmla="*/ 189514 w 190420"/>
                  <a:gd name="connsiteY2" fmla="*/ 89770 h 199488"/>
                  <a:gd name="connsiteX3" fmla="*/ 57580 w 190420"/>
                  <a:gd name="connsiteY3" fmla="*/ 203115 h 199488"/>
                  <a:gd name="connsiteX4" fmla="*/ 0 w 190420"/>
                  <a:gd name="connsiteY4" fmla="*/ 150523 h 199488"/>
                  <a:gd name="connsiteX5" fmla="*/ 111079 w 190420"/>
                  <a:gd name="connsiteY5" fmla="*/ 0 h 199488"/>
                  <a:gd name="connsiteX6" fmla="*/ 133294 w 190420"/>
                  <a:gd name="connsiteY6" fmla="*/ 1814 h 199488"/>
                  <a:gd name="connsiteX7" fmla="*/ 141455 w 190420"/>
                  <a:gd name="connsiteY7" fmla="*/ 453 h 199488"/>
                  <a:gd name="connsiteX8" fmla="*/ 167298 w 190420"/>
                  <a:gd name="connsiteY8" fmla="*/ 31283 h 199488"/>
                  <a:gd name="connsiteX9" fmla="*/ 66647 w 190420"/>
                  <a:gd name="connsiteY9" fmla="*/ 121053 h 199488"/>
                  <a:gd name="connsiteX10" fmla="*/ 61207 w 190420"/>
                  <a:gd name="connsiteY10" fmla="*/ 120600 h 199488"/>
                  <a:gd name="connsiteX11" fmla="*/ 55313 w 190420"/>
                  <a:gd name="connsiteY11" fmla="*/ 146896 h 199488"/>
                  <a:gd name="connsiteX12" fmla="*/ 77075 w 190420"/>
                  <a:gd name="connsiteY12" fmla="*/ 169112 h 199488"/>
                  <a:gd name="connsiteX13" fmla="*/ 176819 w 190420"/>
                  <a:gd name="connsiteY13" fmla="*/ 79795 h 199488"/>
                  <a:gd name="connsiteX14" fmla="*/ 184980 w 190420"/>
                  <a:gd name="connsiteY14" fmla="*/ 77075 h 199488"/>
                  <a:gd name="connsiteX15" fmla="*/ 127400 w 190420"/>
                  <a:gd name="connsiteY15" fmla="*/ 45792 h 199488"/>
                  <a:gd name="connsiteX16" fmla="*/ 116519 w 190420"/>
                  <a:gd name="connsiteY16" fmla="*/ 35817 h 199488"/>
                  <a:gd name="connsiteX17" fmla="*/ 71634 w 190420"/>
                  <a:gd name="connsiteY17" fmla="*/ 97931 h 199488"/>
                  <a:gd name="connsiteX18" fmla="*/ 127400 w 190420"/>
                  <a:gd name="connsiteY18" fmla="*/ 45792 h 199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420" h="199488">
                    <a:moveTo>
                      <a:pt x="184980" y="77075"/>
                    </a:moveTo>
                    <a:cubicBezTo>
                      <a:pt x="189514" y="77075"/>
                      <a:pt x="193141" y="78889"/>
                      <a:pt x="193141" y="82969"/>
                    </a:cubicBezTo>
                    <a:cubicBezTo>
                      <a:pt x="193141" y="84783"/>
                      <a:pt x="191781" y="87503"/>
                      <a:pt x="189514" y="89770"/>
                    </a:cubicBezTo>
                    <a:cubicBezTo>
                      <a:pt x="180446" y="98384"/>
                      <a:pt x="130574" y="203115"/>
                      <a:pt x="57580" y="203115"/>
                    </a:cubicBezTo>
                    <a:cubicBezTo>
                      <a:pt x="27656" y="203115"/>
                      <a:pt x="0" y="171832"/>
                      <a:pt x="0" y="150523"/>
                    </a:cubicBezTo>
                    <a:cubicBezTo>
                      <a:pt x="0" y="105638"/>
                      <a:pt x="63020" y="0"/>
                      <a:pt x="111079" y="0"/>
                    </a:cubicBezTo>
                    <a:cubicBezTo>
                      <a:pt x="118786" y="0"/>
                      <a:pt x="126494" y="907"/>
                      <a:pt x="133294" y="1814"/>
                    </a:cubicBezTo>
                    <a:cubicBezTo>
                      <a:pt x="136015" y="907"/>
                      <a:pt x="138735" y="453"/>
                      <a:pt x="141455" y="453"/>
                    </a:cubicBezTo>
                    <a:cubicBezTo>
                      <a:pt x="155963" y="453"/>
                      <a:pt x="167298" y="14962"/>
                      <a:pt x="167298" y="31283"/>
                    </a:cubicBezTo>
                    <a:cubicBezTo>
                      <a:pt x="167298" y="58486"/>
                      <a:pt x="106545" y="121053"/>
                      <a:pt x="66647" y="121053"/>
                    </a:cubicBezTo>
                    <a:cubicBezTo>
                      <a:pt x="64834" y="121053"/>
                      <a:pt x="63020" y="120600"/>
                      <a:pt x="61207" y="120600"/>
                    </a:cubicBezTo>
                    <a:cubicBezTo>
                      <a:pt x="57580" y="130574"/>
                      <a:pt x="55313" y="139188"/>
                      <a:pt x="55313" y="146896"/>
                    </a:cubicBezTo>
                    <a:cubicBezTo>
                      <a:pt x="55313" y="160497"/>
                      <a:pt x="61660" y="169112"/>
                      <a:pt x="77075" y="169112"/>
                    </a:cubicBezTo>
                    <a:cubicBezTo>
                      <a:pt x="125587" y="169112"/>
                      <a:pt x="168658" y="87956"/>
                      <a:pt x="176819" y="79795"/>
                    </a:cubicBezTo>
                    <a:cubicBezTo>
                      <a:pt x="179539" y="77982"/>
                      <a:pt x="182260" y="77075"/>
                      <a:pt x="184980" y="77075"/>
                    </a:cubicBezTo>
                    <a:close/>
                    <a:moveTo>
                      <a:pt x="127400" y="45792"/>
                    </a:moveTo>
                    <a:cubicBezTo>
                      <a:pt x="127400" y="40351"/>
                      <a:pt x="124227" y="36724"/>
                      <a:pt x="116519" y="35817"/>
                    </a:cubicBezTo>
                    <a:cubicBezTo>
                      <a:pt x="99744" y="52592"/>
                      <a:pt x="83422" y="75715"/>
                      <a:pt x="71634" y="97931"/>
                    </a:cubicBezTo>
                    <a:cubicBezTo>
                      <a:pt x="93397" y="93850"/>
                      <a:pt x="127400" y="62113"/>
                      <a:pt x="127400" y="45792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2B4616E-3313-412F-A23C-000961E3737F}"/>
                  </a:ext>
                </a:extLst>
              </p:cNvPr>
              <p:cNvSpPr/>
              <p:nvPr/>
            </p:nvSpPr>
            <p:spPr>
              <a:xfrm>
                <a:off x="9422876" y="1268656"/>
                <a:ext cx="163218" cy="235759"/>
              </a:xfrm>
              <a:custGeom>
                <a:avLst/>
                <a:gdLst>
                  <a:gd name="connsiteX0" fmla="*/ 157324 w 163217"/>
                  <a:gd name="connsiteY0" fmla="*/ 77075 h 235759"/>
                  <a:gd name="connsiteX1" fmla="*/ 165031 w 163217"/>
                  <a:gd name="connsiteY1" fmla="*/ 82969 h 235759"/>
                  <a:gd name="connsiteX2" fmla="*/ 83876 w 163217"/>
                  <a:gd name="connsiteY2" fmla="*/ 151430 h 235759"/>
                  <a:gd name="connsiteX3" fmla="*/ 107905 w 163217"/>
                  <a:gd name="connsiteY3" fmla="*/ 205382 h 235759"/>
                  <a:gd name="connsiteX4" fmla="*/ 108358 w 163217"/>
                  <a:gd name="connsiteY4" fmla="*/ 207196 h 235759"/>
                  <a:gd name="connsiteX5" fmla="*/ 84782 w 163217"/>
                  <a:gd name="connsiteY5" fmla="*/ 236666 h 235759"/>
                  <a:gd name="connsiteX6" fmla="*/ 82969 w 163217"/>
                  <a:gd name="connsiteY6" fmla="*/ 235759 h 235759"/>
                  <a:gd name="connsiteX7" fmla="*/ 1814 w 163217"/>
                  <a:gd name="connsiteY7" fmla="*/ 214903 h 235759"/>
                  <a:gd name="connsiteX8" fmla="*/ 0 w 163217"/>
                  <a:gd name="connsiteY8" fmla="*/ 209009 h 235759"/>
                  <a:gd name="connsiteX9" fmla="*/ 4080 w 163217"/>
                  <a:gd name="connsiteY9" fmla="*/ 190421 h 235759"/>
                  <a:gd name="connsiteX10" fmla="*/ 4080 w 163217"/>
                  <a:gd name="connsiteY10" fmla="*/ 189967 h 235759"/>
                  <a:gd name="connsiteX11" fmla="*/ 45792 w 163217"/>
                  <a:gd name="connsiteY11" fmla="*/ 155964 h 235759"/>
                  <a:gd name="connsiteX12" fmla="*/ 39898 w 163217"/>
                  <a:gd name="connsiteY12" fmla="*/ 102011 h 235759"/>
                  <a:gd name="connsiteX13" fmla="*/ 124227 w 163217"/>
                  <a:gd name="connsiteY13" fmla="*/ 0 h 235759"/>
                  <a:gd name="connsiteX14" fmla="*/ 157324 w 163217"/>
                  <a:gd name="connsiteY14" fmla="*/ 30377 h 235759"/>
                  <a:gd name="connsiteX15" fmla="*/ 152336 w 163217"/>
                  <a:gd name="connsiteY15" fmla="*/ 34004 h 235759"/>
                  <a:gd name="connsiteX16" fmla="*/ 79795 w 163217"/>
                  <a:gd name="connsiteY16" fmla="*/ 105185 h 235759"/>
                  <a:gd name="connsiteX17" fmla="*/ 81155 w 163217"/>
                  <a:gd name="connsiteY17" fmla="*/ 130574 h 235759"/>
                  <a:gd name="connsiteX18" fmla="*/ 149616 w 163217"/>
                  <a:gd name="connsiteY18" fmla="*/ 80702 h 235759"/>
                  <a:gd name="connsiteX19" fmla="*/ 157324 w 163217"/>
                  <a:gd name="connsiteY19" fmla="*/ 77075 h 235759"/>
                  <a:gd name="connsiteX20" fmla="*/ 52139 w 163217"/>
                  <a:gd name="connsiteY20" fmla="*/ 179993 h 235759"/>
                  <a:gd name="connsiteX21" fmla="*/ 38537 w 163217"/>
                  <a:gd name="connsiteY21" fmla="*/ 194048 h 235759"/>
                  <a:gd name="connsiteX22" fmla="*/ 59846 w 163217"/>
                  <a:gd name="connsiteY22" fmla="*/ 200849 h 235759"/>
                  <a:gd name="connsiteX23" fmla="*/ 52139 w 163217"/>
                  <a:gd name="connsiteY23" fmla="*/ 179993 h 23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3217" h="235759">
                    <a:moveTo>
                      <a:pt x="157324" y="77075"/>
                    </a:moveTo>
                    <a:cubicBezTo>
                      <a:pt x="161404" y="77075"/>
                      <a:pt x="165031" y="79342"/>
                      <a:pt x="165031" y="82969"/>
                    </a:cubicBezTo>
                    <a:cubicBezTo>
                      <a:pt x="165031" y="91130"/>
                      <a:pt x="124680" y="117426"/>
                      <a:pt x="83876" y="151430"/>
                    </a:cubicBezTo>
                    <a:cubicBezTo>
                      <a:pt x="88410" y="174552"/>
                      <a:pt x="96117" y="193594"/>
                      <a:pt x="107905" y="205382"/>
                    </a:cubicBezTo>
                    <a:cubicBezTo>
                      <a:pt x="108358" y="205836"/>
                      <a:pt x="108358" y="206289"/>
                      <a:pt x="108358" y="207196"/>
                    </a:cubicBezTo>
                    <a:cubicBezTo>
                      <a:pt x="108358" y="214450"/>
                      <a:pt x="92037" y="236666"/>
                      <a:pt x="84782" y="236666"/>
                    </a:cubicBezTo>
                    <a:cubicBezTo>
                      <a:pt x="84329" y="236666"/>
                      <a:pt x="83422" y="236212"/>
                      <a:pt x="82969" y="235759"/>
                    </a:cubicBezTo>
                    <a:cubicBezTo>
                      <a:pt x="72994" y="225785"/>
                      <a:pt x="12695" y="214903"/>
                      <a:pt x="1814" y="214903"/>
                    </a:cubicBezTo>
                    <a:cubicBezTo>
                      <a:pt x="0" y="214903"/>
                      <a:pt x="0" y="212636"/>
                      <a:pt x="0" y="209009"/>
                    </a:cubicBezTo>
                    <a:cubicBezTo>
                      <a:pt x="0" y="202662"/>
                      <a:pt x="1814" y="193594"/>
                      <a:pt x="4080" y="190421"/>
                    </a:cubicBezTo>
                    <a:lnTo>
                      <a:pt x="4080" y="189967"/>
                    </a:lnTo>
                    <a:cubicBezTo>
                      <a:pt x="12241" y="181806"/>
                      <a:pt x="27656" y="169565"/>
                      <a:pt x="45792" y="155964"/>
                    </a:cubicBezTo>
                    <a:cubicBezTo>
                      <a:pt x="41258" y="134655"/>
                      <a:pt x="39898" y="114252"/>
                      <a:pt x="39898" y="102011"/>
                    </a:cubicBezTo>
                    <a:cubicBezTo>
                      <a:pt x="39898" y="38538"/>
                      <a:pt x="82969" y="0"/>
                      <a:pt x="124227" y="0"/>
                    </a:cubicBezTo>
                    <a:cubicBezTo>
                      <a:pt x="136468" y="0"/>
                      <a:pt x="157324" y="21309"/>
                      <a:pt x="157324" y="30377"/>
                    </a:cubicBezTo>
                    <a:cubicBezTo>
                      <a:pt x="157324" y="32644"/>
                      <a:pt x="155510" y="34004"/>
                      <a:pt x="152336" y="34004"/>
                    </a:cubicBezTo>
                    <a:cubicBezTo>
                      <a:pt x="115159" y="34004"/>
                      <a:pt x="79795" y="54859"/>
                      <a:pt x="79795" y="105185"/>
                    </a:cubicBezTo>
                    <a:cubicBezTo>
                      <a:pt x="79795" y="113799"/>
                      <a:pt x="80249" y="122413"/>
                      <a:pt x="81155" y="130574"/>
                    </a:cubicBezTo>
                    <a:cubicBezTo>
                      <a:pt x="114252" y="106545"/>
                      <a:pt x="145082" y="84783"/>
                      <a:pt x="149616" y="80702"/>
                    </a:cubicBezTo>
                    <a:cubicBezTo>
                      <a:pt x="151883" y="77982"/>
                      <a:pt x="154603" y="77075"/>
                      <a:pt x="157324" y="77075"/>
                    </a:cubicBezTo>
                    <a:close/>
                    <a:moveTo>
                      <a:pt x="52139" y="179993"/>
                    </a:moveTo>
                    <a:cubicBezTo>
                      <a:pt x="46698" y="184980"/>
                      <a:pt x="42164" y="189967"/>
                      <a:pt x="38537" y="194048"/>
                    </a:cubicBezTo>
                    <a:cubicBezTo>
                      <a:pt x="45792" y="195861"/>
                      <a:pt x="53046" y="198128"/>
                      <a:pt x="59846" y="200849"/>
                    </a:cubicBezTo>
                    <a:cubicBezTo>
                      <a:pt x="57126" y="194048"/>
                      <a:pt x="54406" y="187247"/>
                      <a:pt x="52139" y="179993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2CB892B-DEF9-4369-9585-3D0854D7F1E5}"/>
                  </a:ext>
                </a:extLst>
              </p:cNvPr>
              <p:cNvSpPr/>
              <p:nvPr/>
            </p:nvSpPr>
            <p:spPr>
              <a:xfrm>
                <a:off x="9539395" y="1268656"/>
                <a:ext cx="190420" cy="199488"/>
              </a:xfrm>
              <a:custGeom>
                <a:avLst/>
                <a:gdLst>
                  <a:gd name="connsiteX0" fmla="*/ 184980 w 190420"/>
                  <a:gd name="connsiteY0" fmla="*/ 77075 h 199488"/>
                  <a:gd name="connsiteX1" fmla="*/ 193141 w 190420"/>
                  <a:gd name="connsiteY1" fmla="*/ 82969 h 199488"/>
                  <a:gd name="connsiteX2" fmla="*/ 189514 w 190420"/>
                  <a:gd name="connsiteY2" fmla="*/ 89770 h 199488"/>
                  <a:gd name="connsiteX3" fmla="*/ 57580 w 190420"/>
                  <a:gd name="connsiteY3" fmla="*/ 203115 h 199488"/>
                  <a:gd name="connsiteX4" fmla="*/ 0 w 190420"/>
                  <a:gd name="connsiteY4" fmla="*/ 150523 h 199488"/>
                  <a:gd name="connsiteX5" fmla="*/ 111079 w 190420"/>
                  <a:gd name="connsiteY5" fmla="*/ 0 h 199488"/>
                  <a:gd name="connsiteX6" fmla="*/ 133294 w 190420"/>
                  <a:gd name="connsiteY6" fmla="*/ 1814 h 199488"/>
                  <a:gd name="connsiteX7" fmla="*/ 141455 w 190420"/>
                  <a:gd name="connsiteY7" fmla="*/ 453 h 199488"/>
                  <a:gd name="connsiteX8" fmla="*/ 167298 w 190420"/>
                  <a:gd name="connsiteY8" fmla="*/ 31283 h 199488"/>
                  <a:gd name="connsiteX9" fmla="*/ 66647 w 190420"/>
                  <a:gd name="connsiteY9" fmla="*/ 121053 h 199488"/>
                  <a:gd name="connsiteX10" fmla="*/ 61207 w 190420"/>
                  <a:gd name="connsiteY10" fmla="*/ 120600 h 199488"/>
                  <a:gd name="connsiteX11" fmla="*/ 55313 w 190420"/>
                  <a:gd name="connsiteY11" fmla="*/ 146896 h 199488"/>
                  <a:gd name="connsiteX12" fmla="*/ 77075 w 190420"/>
                  <a:gd name="connsiteY12" fmla="*/ 169112 h 199488"/>
                  <a:gd name="connsiteX13" fmla="*/ 176819 w 190420"/>
                  <a:gd name="connsiteY13" fmla="*/ 79795 h 199488"/>
                  <a:gd name="connsiteX14" fmla="*/ 184980 w 190420"/>
                  <a:gd name="connsiteY14" fmla="*/ 77075 h 199488"/>
                  <a:gd name="connsiteX15" fmla="*/ 127400 w 190420"/>
                  <a:gd name="connsiteY15" fmla="*/ 45792 h 199488"/>
                  <a:gd name="connsiteX16" fmla="*/ 116519 w 190420"/>
                  <a:gd name="connsiteY16" fmla="*/ 35817 h 199488"/>
                  <a:gd name="connsiteX17" fmla="*/ 71634 w 190420"/>
                  <a:gd name="connsiteY17" fmla="*/ 97931 h 199488"/>
                  <a:gd name="connsiteX18" fmla="*/ 127400 w 190420"/>
                  <a:gd name="connsiteY18" fmla="*/ 45792 h 199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420" h="199488">
                    <a:moveTo>
                      <a:pt x="184980" y="77075"/>
                    </a:moveTo>
                    <a:cubicBezTo>
                      <a:pt x="189514" y="77075"/>
                      <a:pt x="193141" y="78889"/>
                      <a:pt x="193141" y="82969"/>
                    </a:cubicBezTo>
                    <a:cubicBezTo>
                      <a:pt x="193141" y="84783"/>
                      <a:pt x="191781" y="87503"/>
                      <a:pt x="189514" y="89770"/>
                    </a:cubicBezTo>
                    <a:cubicBezTo>
                      <a:pt x="180446" y="98384"/>
                      <a:pt x="130574" y="203115"/>
                      <a:pt x="57580" y="203115"/>
                    </a:cubicBezTo>
                    <a:cubicBezTo>
                      <a:pt x="27656" y="203115"/>
                      <a:pt x="0" y="171832"/>
                      <a:pt x="0" y="150523"/>
                    </a:cubicBezTo>
                    <a:cubicBezTo>
                      <a:pt x="0" y="105638"/>
                      <a:pt x="63020" y="0"/>
                      <a:pt x="111079" y="0"/>
                    </a:cubicBezTo>
                    <a:cubicBezTo>
                      <a:pt x="118786" y="0"/>
                      <a:pt x="126494" y="907"/>
                      <a:pt x="133294" y="1814"/>
                    </a:cubicBezTo>
                    <a:cubicBezTo>
                      <a:pt x="136015" y="907"/>
                      <a:pt x="138735" y="453"/>
                      <a:pt x="141455" y="453"/>
                    </a:cubicBezTo>
                    <a:cubicBezTo>
                      <a:pt x="155963" y="453"/>
                      <a:pt x="167298" y="14962"/>
                      <a:pt x="167298" y="31283"/>
                    </a:cubicBezTo>
                    <a:cubicBezTo>
                      <a:pt x="167298" y="58486"/>
                      <a:pt x="106545" y="121053"/>
                      <a:pt x="66647" y="121053"/>
                    </a:cubicBezTo>
                    <a:cubicBezTo>
                      <a:pt x="64834" y="121053"/>
                      <a:pt x="63020" y="120600"/>
                      <a:pt x="61207" y="120600"/>
                    </a:cubicBezTo>
                    <a:cubicBezTo>
                      <a:pt x="57580" y="130574"/>
                      <a:pt x="55313" y="139188"/>
                      <a:pt x="55313" y="146896"/>
                    </a:cubicBezTo>
                    <a:cubicBezTo>
                      <a:pt x="55313" y="160497"/>
                      <a:pt x="61660" y="169112"/>
                      <a:pt x="77075" y="169112"/>
                    </a:cubicBezTo>
                    <a:cubicBezTo>
                      <a:pt x="125587" y="169112"/>
                      <a:pt x="168658" y="87956"/>
                      <a:pt x="176819" y="79795"/>
                    </a:cubicBezTo>
                    <a:cubicBezTo>
                      <a:pt x="179539" y="77982"/>
                      <a:pt x="182260" y="77075"/>
                      <a:pt x="184980" y="77075"/>
                    </a:cubicBezTo>
                    <a:close/>
                    <a:moveTo>
                      <a:pt x="127400" y="45792"/>
                    </a:moveTo>
                    <a:cubicBezTo>
                      <a:pt x="127400" y="40351"/>
                      <a:pt x="124227" y="36724"/>
                      <a:pt x="116519" y="35817"/>
                    </a:cubicBezTo>
                    <a:cubicBezTo>
                      <a:pt x="99744" y="52592"/>
                      <a:pt x="83422" y="75715"/>
                      <a:pt x="71634" y="97931"/>
                    </a:cubicBezTo>
                    <a:cubicBezTo>
                      <a:pt x="93397" y="93850"/>
                      <a:pt x="127400" y="62113"/>
                      <a:pt x="127400" y="45792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B47C5CC-807F-4D8C-B2BD-4AE8CD0F39DD}"/>
                  </a:ext>
                </a:extLst>
              </p:cNvPr>
              <p:cNvSpPr/>
              <p:nvPr/>
            </p:nvSpPr>
            <p:spPr>
              <a:xfrm>
                <a:off x="9676317" y="1268656"/>
                <a:ext cx="244826" cy="204022"/>
              </a:xfrm>
              <a:custGeom>
                <a:avLst/>
                <a:gdLst>
                  <a:gd name="connsiteX0" fmla="*/ 238932 w 244826"/>
                  <a:gd name="connsiteY0" fmla="*/ 77075 h 204022"/>
                  <a:gd name="connsiteX1" fmla="*/ 247093 w 244826"/>
                  <a:gd name="connsiteY1" fmla="*/ 82969 h 204022"/>
                  <a:gd name="connsiteX2" fmla="*/ 243466 w 244826"/>
                  <a:gd name="connsiteY2" fmla="*/ 89770 h 204022"/>
                  <a:gd name="connsiteX3" fmla="*/ 146896 w 244826"/>
                  <a:gd name="connsiteY3" fmla="*/ 203115 h 204022"/>
                  <a:gd name="connsiteX4" fmla="*/ 105638 w 244826"/>
                  <a:gd name="connsiteY4" fmla="*/ 162764 h 204022"/>
                  <a:gd name="connsiteX5" fmla="*/ 149616 w 244826"/>
                  <a:gd name="connsiteY5" fmla="*/ 59393 h 204022"/>
                  <a:gd name="connsiteX6" fmla="*/ 45338 w 244826"/>
                  <a:gd name="connsiteY6" fmla="*/ 202209 h 204022"/>
                  <a:gd name="connsiteX7" fmla="*/ 40804 w 244826"/>
                  <a:gd name="connsiteY7" fmla="*/ 204476 h 204022"/>
                  <a:gd name="connsiteX8" fmla="*/ 0 w 244826"/>
                  <a:gd name="connsiteY8" fmla="*/ 174099 h 204022"/>
                  <a:gd name="connsiteX9" fmla="*/ 74808 w 244826"/>
                  <a:gd name="connsiteY9" fmla="*/ 12241 h 204022"/>
                  <a:gd name="connsiteX10" fmla="*/ 81155 w 244826"/>
                  <a:gd name="connsiteY10" fmla="*/ 9974 h 204022"/>
                  <a:gd name="connsiteX11" fmla="*/ 114252 w 244826"/>
                  <a:gd name="connsiteY11" fmla="*/ 35364 h 204022"/>
                  <a:gd name="connsiteX12" fmla="*/ 76168 w 244826"/>
                  <a:gd name="connsiteY12" fmla="*/ 98837 h 204022"/>
                  <a:gd name="connsiteX13" fmla="*/ 195408 w 244826"/>
                  <a:gd name="connsiteY13" fmla="*/ 0 h 204022"/>
                  <a:gd name="connsiteX14" fmla="*/ 228505 w 244826"/>
                  <a:gd name="connsiteY14" fmla="*/ 26296 h 204022"/>
                  <a:gd name="connsiteX15" fmla="*/ 228051 w 244826"/>
                  <a:gd name="connsiteY15" fmla="*/ 28110 h 204022"/>
                  <a:gd name="connsiteX16" fmla="*/ 156417 w 244826"/>
                  <a:gd name="connsiteY16" fmla="*/ 165485 h 204022"/>
                  <a:gd name="connsiteX17" fmla="*/ 159590 w 244826"/>
                  <a:gd name="connsiteY17" fmla="*/ 170472 h 204022"/>
                  <a:gd name="connsiteX18" fmla="*/ 231678 w 244826"/>
                  <a:gd name="connsiteY18" fmla="*/ 80702 h 204022"/>
                  <a:gd name="connsiteX19" fmla="*/ 238932 w 244826"/>
                  <a:gd name="connsiteY19" fmla="*/ 77075 h 204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4826" h="204022">
                    <a:moveTo>
                      <a:pt x="238932" y="77075"/>
                    </a:moveTo>
                    <a:cubicBezTo>
                      <a:pt x="243466" y="77075"/>
                      <a:pt x="247093" y="78889"/>
                      <a:pt x="247093" y="82969"/>
                    </a:cubicBezTo>
                    <a:cubicBezTo>
                      <a:pt x="247093" y="84783"/>
                      <a:pt x="245733" y="87503"/>
                      <a:pt x="243466" y="89770"/>
                    </a:cubicBezTo>
                    <a:cubicBezTo>
                      <a:pt x="234399" y="98837"/>
                      <a:pt x="183166" y="203115"/>
                      <a:pt x="146896" y="203115"/>
                    </a:cubicBezTo>
                    <a:cubicBezTo>
                      <a:pt x="121506" y="203115"/>
                      <a:pt x="105638" y="178633"/>
                      <a:pt x="105638" y="162764"/>
                    </a:cubicBezTo>
                    <a:cubicBezTo>
                      <a:pt x="105638" y="141455"/>
                      <a:pt x="127400" y="96571"/>
                      <a:pt x="149616" y="59393"/>
                    </a:cubicBezTo>
                    <a:cubicBezTo>
                      <a:pt x="98384" y="103825"/>
                      <a:pt x="45338" y="173646"/>
                      <a:pt x="45338" y="202209"/>
                    </a:cubicBezTo>
                    <a:cubicBezTo>
                      <a:pt x="45338" y="204022"/>
                      <a:pt x="43525" y="204476"/>
                      <a:pt x="40804" y="204476"/>
                    </a:cubicBezTo>
                    <a:cubicBezTo>
                      <a:pt x="29470" y="204476"/>
                      <a:pt x="0" y="190874"/>
                      <a:pt x="0" y="174099"/>
                    </a:cubicBezTo>
                    <a:cubicBezTo>
                      <a:pt x="0" y="136922"/>
                      <a:pt x="58940" y="28110"/>
                      <a:pt x="74808" y="12241"/>
                    </a:cubicBezTo>
                    <a:cubicBezTo>
                      <a:pt x="76622" y="10428"/>
                      <a:pt x="78435" y="9974"/>
                      <a:pt x="81155" y="9974"/>
                    </a:cubicBezTo>
                    <a:cubicBezTo>
                      <a:pt x="93850" y="9974"/>
                      <a:pt x="114252" y="29016"/>
                      <a:pt x="114252" y="35364"/>
                    </a:cubicBezTo>
                    <a:cubicBezTo>
                      <a:pt x="114252" y="36724"/>
                      <a:pt x="90223" y="69368"/>
                      <a:pt x="76168" y="98837"/>
                    </a:cubicBezTo>
                    <a:cubicBezTo>
                      <a:pt x="114706" y="49872"/>
                      <a:pt x="172739" y="0"/>
                      <a:pt x="195408" y="0"/>
                    </a:cubicBezTo>
                    <a:cubicBezTo>
                      <a:pt x="208556" y="0"/>
                      <a:pt x="228505" y="21309"/>
                      <a:pt x="228505" y="26296"/>
                    </a:cubicBezTo>
                    <a:cubicBezTo>
                      <a:pt x="228505" y="27203"/>
                      <a:pt x="228505" y="27656"/>
                      <a:pt x="228051" y="28110"/>
                    </a:cubicBezTo>
                    <a:cubicBezTo>
                      <a:pt x="212183" y="43978"/>
                      <a:pt x="156417" y="142816"/>
                      <a:pt x="156417" y="165485"/>
                    </a:cubicBezTo>
                    <a:cubicBezTo>
                      <a:pt x="156417" y="168658"/>
                      <a:pt x="157324" y="170472"/>
                      <a:pt x="159590" y="170472"/>
                    </a:cubicBezTo>
                    <a:cubicBezTo>
                      <a:pt x="176819" y="170472"/>
                      <a:pt x="223517" y="88863"/>
                      <a:pt x="231678" y="80702"/>
                    </a:cubicBezTo>
                    <a:cubicBezTo>
                      <a:pt x="233492" y="77982"/>
                      <a:pt x="236212" y="77075"/>
                      <a:pt x="238932" y="77075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3C017A0-F862-47C9-8C30-BCAF8DB01624}"/>
                  </a:ext>
                </a:extLst>
              </p:cNvPr>
              <p:cNvSpPr/>
              <p:nvPr/>
            </p:nvSpPr>
            <p:spPr>
              <a:xfrm>
                <a:off x="9846335" y="1167098"/>
                <a:ext cx="285631" cy="321902"/>
              </a:xfrm>
              <a:custGeom>
                <a:avLst/>
                <a:gdLst>
                  <a:gd name="connsiteX0" fmla="*/ 287444 w 285630"/>
                  <a:gd name="connsiteY0" fmla="*/ 67554 h 321901"/>
                  <a:gd name="connsiteX1" fmla="*/ 281550 w 285630"/>
                  <a:gd name="connsiteY1" fmla="*/ 80702 h 321901"/>
                  <a:gd name="connsiteX2" fmla="*/ 237119 w 285630"/>
                  <a:gd name="connsiteY2" fmla="*/ 78889 h 321901"/>
                  <a:gd name="connsiteX3" fmla="*/ 165938 w 285630"/>
                  <a:gd name="connsiteY3" fmla="*/ 79795 h 321901"/>
                  <a:gd name="connsiteX4" fmla="*/ 72541 w 285630"/>
                  <a:gd name="connsiteY4" fmla="*/ 288351 h 321901"/>
                  <a:gd name="connsiteX5" fmla="*/ 74355 w 285630"/>
                  <a:gd name="connsiteY5" fmla="*/ 291978 h 321901"/>
                  <a:gd name="connsiteX6" fmla="*/ 154603 w 285630"/>
                  <a:gd name="connsiteY6" fmla="*/ 182260 h 321901"/>
                  <a:gd name="connsiteX7" fmla="*/ 162764 w 285630"/>
                  <a:gd name="connsiteY7" fmla="*/ 179086 h 321901"/>
                  <a:gd name="connsiteX8" fmla="*/ 170472 w 285630"/>
                  <a:gd name="connsiteY8" fmla="*/ 184980 h 321901"/>
                  <a:gd name="connsiteX9" fmla="*/ 167298 w 285630"/>
                  <a:gd name="connsiteY9" fmla="*/ 191328 h 321901"/>
                  <a:gd name="connsiteX10" fmla="*/ 62567 w 285630"/>
                  <a:gd name="connsiteY10" fmla="*/ 325075 h 321901"/>
                  <a:gd name="connsiteX11" fmla="*/ 17229 w 285630"/>
                  <a:gd name="connsiteY11" fmla="*/ 284271 h 321901"/>
                  <a:gd name="connsiteX12" fmla="*/ 110172 w 285630"/>
                  <a:gd name="connsiteY12" fmla="*/ 81156 h 321901"/>
                  <a:gd name="connsiteX13" fmla="*/ 3627 w 285630"/>
                  <a:gd name="connsiteY13" fmla="*/ 92490 h 321901"/>
                  <a:gd name="connsiteX14" fmla="*/ 1814 w 285630"/>
                  <a:gd name="connsiteY14" fmla="*/ 93850 h 321901"/>
                  <a:gd name="connsiteX15" fmla="*/ 0 w 285630"/>
                  <a:gd name="connsiteY15" fmla="*/ 89316 h 321901"/>
                  <a:gd name="connsiteX16" fmla="*/ 9521 w 285630"/>
                  <a:gd name="connsiteY16" fmla="*/ 62567 h 321901"/>
                  <a:gd name="connsiteX17" fmla="*/ 93397 w 285630"/>
                  <a:gd name="connsiteY17" fmla="*/ 56673 h 321901"/>
                  <a:gd name="connsiteX18" fmla="*/ 123773 w 285630"/>
                  <a:gd name="connsiteY18" fmla="*/ 56673 h 321901"/>
                  <a:gd name="connsiteX19" fmla="*/ 163218 w 285630"/>
                  <a:gd name="connsiteY19" fmla="*/ 0 h 321901"/>
                  <a:gd name="connsiteX20" fmla="*/ 197221 w 285630"/>
                  <a:gd name="connsiteY20" fmla="*/ 26296 h 321901"/>
                  <a:gd name="connsiteX21" fmla="*/ 178179 w 285630"/>
                  <a:gd name="connsiteY21" fmla="*/ 57580 h 321901"/>
                  <a:gd name="connsiteX22" fmla="*/ 286991 w 285630"/>
                  <a:gd name="connsiteY22" fmla="*/ 65287 h 321901"/>
                  <a:gd name="connsiteX23" fmla="*/ 287444 w 285630"/>
                  <a:gd name="connsiteY23" fmla="*/ 67554 h 321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5630" h="321901">
                    <a:moveTo>
                      <a:pt x="287444" y="67554"/>
                    </a:moveTo>
                    <a:cubicBezTo>
                      <a:pt x="287444" y="71634"/>
                      <a:pt x="283364" y="80702"/>
                      <a:pt x="281550" y="80702"/>
                    </a:cubicBezTo>
                    <a:cubicBezTo>
                      <a:pt x="282910" y="80702"/>
                      <a:pt x="265682" y="78889"/>
                      <a:pt x="237119" y="78889"/>
                    </a:cubicBezTo>
                    <a:cubicBezTo>
                      <a:pt x="217170" y="78889"/>
                      <a:pt x="192234" y="78889"/>
                      <a:pt x="165938" y="79795"/>
                    </a:cubicBezTo>
                    <a:cubicBezTo>
                      <a:pt x="128760" y="149616"/>
                      <a:pt x="72541" y="266136"/>
                      <a:pt x="72541" y="288351"/>
                    </a:cubicBezTo>
                    <a:cubicBezTo>
                      <a:pt x="72541" y="290618"/>
                      <a:pt x="72995" y="291978"/>
                      <a:pt x="74355" y="291978"/>
                    </a:cubicBezTo>
                    <a:cubicBezTo>
                      <a:pt x="91583" y="291978"/>
                      <a:pt x="145989" y="190421"/>
                      <a:pt x="154603" y="182260"/>
                    </a:cubicBezTo>
                    <a:cubicBezTo>
                      <a:pt x="156417" y="179993"/>
                      <a:pt x="160044" y="179086"/>
                      <a:pt x="162764" y="179086"/>
                    </a:cubicBezTo>
                    <a:cubicBezTo>
                      <a:pt x="166845" y="179086"/>
                      <a:pt x="170472" y="181353"/>
                      <a:pt x="170472" y="184980"/>
                    </a:cubicBezTo>
                    <a:cubicBezTo>
                      <a:pt x="170472" y="186794"/>
                      <a:pt x="169565" y="189061"/>
                      <a:pt x="167298" y="191328"/>
                    </a:cubicBezTo>
                    <a:cubicBezTo>
                      <a:pt x="158230" y="199942"/>
                      <a:pt x="98837" y="325075"/>
                      <a:pt x="62567" y="325075"/>
                    </a:cubicBezTo>
                    <a:cubicBezTo>
                      <a:pt x="37177" y="325075"/>
                      <a:pt x="17229" y="300593"/>
                      <a:pt x="17229" y="284271"/>
                    </a:cubicBezTo>
                    <a:cubicBezTo>
                      <a:pt x="17229" y="260695"/>
                      <a:pt x="69367" y="156417"/>
                      <a:pt x="110172" y="81156"/>
                    </a:cubicBezTo>
                    <a:cubicBezTo>
                      <a:pt x="56219" y="83422"/>
                      <a:pt x="9521" y="87049"/>
                      <a:pt x="3627" y="92490"/>
                    </a:cubicBezTo>
                    <a:cubicBezTo>
                      <a:pt x="2720" y="93397"/>
                      <a:pt x="2267" y="93850"/>
                      <a:pt x="1814" y="93850"/>
                    </a:cubicBezTo>
                    <a:cubicBezTo>
                      <a:pt x="907" y="93850"/>
                      <a:pt x="0" y="92037"/>
                      <a:pt x="0" y="89316"/>
                    </a:cubicBezTo>
                    <a:cubicBezTo>
                      <a:pt x="0" y="82062"/>
                      <a:pt x="4080" y="68007"/>
                      <a:pt x="9521" y="62567"/>
                    </a:cubicBezTo>
                    <a:cubicBezTo>
                      <a:pt x="14055" y="58033"/>
                      <a:pt x="49872" y="56673"/>
                      <a:pt x="93397" y="56673"/>
                    </a:cubicBezTo>
                    <a:cubicBezTo>
                      <a:pt x="103371" y="56673"/>
                      <a:pt x="113346" y="56673"/>
                      <a:pt x="123773" y="56673"/>
                    </a:cubicBezTo>
                    <a:cubicBezTo>
                      <a:pt x="147349" y="14962"/>
                      <a:pt x="155963" y="0"/>
                      <a:pt x="163218" y="0"/>
                    </a:cubicBezTo>
                    <a:cubicBezTo>
                      <a:pt x="176366" y="0"/>
                      <a:pt x="197221" y="19949"/>
                      <a:pt x="197221" y="26296"/>
                    </a:cubicBezTo>
                    <a:cubicBezTo>
                      <a:pt x="197221" y="27203"/>
                      <a:pt x="188154" y="38991"/>
                      <a:pt x="178179" y="57580"/>
                    </a:cubicBezTo>
                    <a:cubicBezTo>
                      <a:pt x="234852" y="59393"/>
                      <a:pt x="284724" y="63020"/>
                      <a:pt x="286991" y="65287"/>
                    </a:cubicBezTo>
                    <a:cubicBezTo>
                      <a:pt x="287444" y="65740"/>
                      <a:pt x="287444" y="66647"/>
                      <a:pt x="287444" y="67554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1402FAD-81A0-4523-A68D-59CD8C22B55E}"/>
                  </a:ext>
                </a:extLst>
              </p:cNvPr>
              <p:cNvSpPr/>
              <p:nvPr/>
            </p:nvSpPr>
            <p:spPr>
              <a:xfrm>
                <a:off x="9967388" y="1268656"/>
                <a:ext cx="244826" cy="199488"/>
              </a:xfrm>
              <a:custGeom>
                <a:avLst/>
                <a:gdLst>
                  <a:gd name="connsiteX0" fmla="*/ 238479 w 244826"/>
                  <a:gd name="connsiteY0" fmla="*/ 77075 h 199488"/>
                  <a:gd name="connsiteX1" fmla="*/ 246186 w 244826"/>
                  <a:gd name="connsiteY1" fmla="*/ 82969 h 199488"/>
                  <a:gd name="connsiteX2" fmla="*/ 243013 w 244826"/>
                  <a:gd name="connsiteY2" fmla="*/ 89316 h 199488"/>
                  <a:gd name="connsiteX3" fmla="*/ 146442 w 244826"/>
                  <a:gd name="connsiteY3" fmla="*/ 202662 h 199488"/>
                  <a:gd name="connsiteX4" fmla="*/ 105185 w 244826"/>
                  <a:gd name="connsiteY4" fmla="*/ 161858 h 199488"/>
                  <a:gd name="connsiteX5" fmla="*/ 109265 w 244826"/>
                  <a:gd name="connsiteY5" fmla="*/ 138282 h 199488"/>
                  <a:gd name="connsiteX6" fmla="*/ 43978 w 244826"/>
                  <a:gd name="connsiteY6" fmla="*/ 203115 h 199488"/>
                  <a:gd name="connsiteX7" fmla="*/ 0 w 244826"/>
                  <a:gd name="connsiteY7" fmla="*/ 150523 h 199488"/>
                  <a:gd name="connsiteX8" fmla="*/ 132387 w 244826"/>
                  <a:gd name="connsiteY8" fmla="*/ 0 h 199488"/>
                  <a:gd name="connsiteX9" fmla="*/ 167751 w 244826"/>
                  <a:gd name="connsiteY9" fmla="*/ 34457 h 199488"/>
                  <a:gd name="connsiteX10" fmla="*/ 173645 w 244826"/>
                  <a:gd name="connsiteY10" fmla="*/ 32644 h 199488"/>
                  <a:gd name="connsiteX11" fmla="*/ 207196 w 244826"/>
                  <a:gd name="connsiteY11" fmla="*/ 58940 h 199488"/>
                  <a:gd name="connsiteX12" fmla="*/ 206742 w 244826"/>
                  <a:gd name="connsiteY12" fmla="*/ 60753 h 199488"/>
                  <a:gd name="connsiteX13" fmla="*/ 154150 w 244826"/>
                  <a:gd name="connsiteY13" fmla="*/ 164125 h 199488"/>
                  <a:gd name="connsiteX14" fmla="*/ 158230 w 244826"/>
                  <a:gd name="connsiteY14" fmla="*/ 170019 h 199488"/>
                  <a:gd name="connsiteX15" fmla="*/ 230318 w 244826"/>
                  <a:gd name="connsiteY15" fmla="*/ 80702 h 199488"/>
                  <a:gd name="connsiteX16" fmla="*/ 238479 w 244826"/>
                  <a:gd name="connsiteY16" fmla="*/ 77075 h 199488"/>
                  <a:gd name="connsiteX17" fmla="*/ 150976 w 244826"/>
                  <a:gd name="connsiteY17" fmla="*/ 56219 h 199488"/>
                  <a:gd name="connsiteX18" fmla="*/ 154150 w 244826"/>
                  <a:gd name="connsiteY18" fmla="*/ 49419 h 199488"/>
                  <a:gd name="connsiteX19" fmla="*/ 147802 w 244826"/>
                  <a:gd name="connsiteY19" fmla="*/ 39444 h 199488"/>
                  <a:gd name="connsiteX20" fmla="*/ 58486 w 244826"/>
                  <a:gd name="connsiteY20" fmla="*/ 157324 h 199488"/>
                  <a:gd name="connsiteX21" fmla="*/ 61660 w 244826"/>
                  <a:gd name="connsiteY21" fmla="*/ 161404 h 199488"/>
                  <a:gd name="connsiteX22" fmla="*/ 150976 w 244826"/>
                  <a:gd name="connsiteY22" fmla="*/ 56219 h 199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4826" h="199488">
                    <a:moveTo>
                      <a:pt x="238479" y="77075"/>
                    </a:moveTo>
                    <a:cubicBezTo>
                      <a:pt x="242559" y="77075"/>
                      <a:pt x="246186" y="79342"/>
                      <a:pt x="246186" y="82969"/>
                    </a:cubicBezTo>
                    <a:cubicBezTo>
                      <a:pt x="246186" y="84783"/>
                      <a:pt x="245280" y="87049"/>
                      <a:pt x="243013" y="89316"/>
                    </a:cubicBezTo>
                    <a:cubicBezTo>
                      <a:pt x="233945" y="97931"/>
                      <a:pt x="182713" y="202662"/>
                      <a:pt x="146442" y="202662"/>
                    </a:cubicBezTo>
                    <a:cubicBezTo>
                      <a:pt x="121053" y="202662"/>
                      <a:pt x="105185" y="178179"/>
                      <a:pt x="105185" y="161858"/>
                    </a:cubicBezTo>
                    <a:cubicBezTo>
                      <a:pt x="105185" y="155510"/>
                      <a:pt x="106998" y="147349"/>
                      <a:pt x="109265" y="138282"/>
                    </a:cubicBezTo>
                    <a:cubicBezTo>
                      <a:pt x="82515" y="171379"/>
                      <a:pt x="55313" y="203115"/>
                      <a:pt x="43978" y="203115"/>
                    </a:cubicBezTo>
                    <a:cubicBezTo>
                      <a:pt x="23122" y="203115"/>
                      <a:pt x="0" y="174552"/>
                      <a:pt x="0" y="150523"/>
                    </a:cubicBezTo>
                    <a:cubicBezTo>
                      <a:pt x="0" y="112439"/>
                      <a:pt x="82515" y="0"/>
                      <a:pt x="132387" y="0"/>
                    </a:cubicBezTo>
                    <a:cubicBezTo>
                      <a:pt x="157777" y="0"/>
                      <a:pt x="165484" y="23576"/>
                      <a:pt x="167751" y="34457"/>
                    </a:cubicBezTo>
                    <a:cubicBezTo>
                      <a:pt x="169565" y="33097"/>
                      <a:pt x="170925" y="32644"/>
                      <a:pt x="173645" y="32644"/>
                    </a:cubicBezTo>
                    <a:cubicBezTo>
                      <a:pt x="186340" y="32644"/>
                      <a:pt x="207196" y="52139"/>
                      <a:pt x="207196" y="58940"/>
                    </a:cubicBezTo>
                    <a:cubicBezTo>
                      <a:pt x="207196" y="59847"/>
                      <a:pt x="207196" y="60300"/>
                      <a:pt x="206742" y="60753"/>
                    </a:cubicBezTo>
                    <a:cubicBezTo>
                      <a:pt x="191781" y="75715"/>
                      <a:pt x="154150" y="143269"/>
                      <a:pt x="154150" y="164125"/>
                    </a:cubicBezTo>
                    <a:cubicBezTo>
                      <a:pt x="154150" y="167752"/>
                      <a:pt x="155510" y="170019"/>
                      <a:pt x="158230" y="170019"/>
                    </a:cubicBezTo>
                    <a:cubicBezTo>
                      <a:pt x="175912" y="170019"/>
                      <a:pt x="222157" y="88863"/>
                      <a:pt x="230318" y="80702"/>
                    </a:cubicBezTo>
                    <a:cubicBezTo>
                      <a:pt x="232585" y="77982"/>
                      <a:pt x="235759" y="77075"/>
                      <a:pt x="238479" y="77075"/>
                    </a:cubicBezTo>
                    <a:close/>
                    <a:moveTo>
                      <a:pt x="150976" y="56219"/>
                    </a:moveTo>
                    <a:cubicBezTo>
                      <a:pt x="152336" y="53953"/>
                      <a:pt x="154150" y="52592"/>
                      <a:pt x="154150" y="49419"/>
                    </a:cubicBezTo>
                    <a:cubicBezTo>
                      <a:pt x="154150" y="44885"/>
                      <a:pt x="152790" y="39444"/>
                      <a:pt x="147802" y="39444"/>
                    </a:cubicBezTo>
                    <a:cubicBezTo>
                      <a:pt x="130121" y="39444"/>
                      <a:pt x="58486" y="136468"/>
                      <a:pt x="58486" y="157324"/>
                    </a:cubicBezTo>
                    <a:cubicBezTo>
                      <a:pt x="58486" y="160044"/>
                      <a:pt x="59393" y="161404"/>
                      <a:pt x="61660" y="161404"/>
                    </a:cubicBezTo>
                    <a:cubicBezTo>
                      <a:pt x="69821" y="161404"/>
                      <a:pt x="135108" y="70728"/>
                      <a:pt x="150976" y="56219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73A624E-54D8-4C46-A356-92D27182611E}"/>
                  </a:ext>
                </a:extLst>
              </p:cNvPr>
              <p:cNvSpPr/>
              <p:nvPr/>
            </p:nvSpPr>
            <p:spPr>
              <a:xfrm>
                <a:off x="10136500" y="1167098"/>
                <a:ext cx="285631" cy="321902"/>
              </a:xfrm>
              <a:custGeom>
                <a:avLst/>
                <a:gdLst>
                  <a:gd name="connsiteX0" fmla="*/ 287444 w 285630"/>
                  <a:gd name="connsiteY0" fmla="*/ 67554 h 321901"/>
                  <a:gd name="connsiteX1" fmla="*/ 281550 w 285630"/>
                  <a:gd name="connsiteY1" fmla="*/ 80702 h 321901"/>
                  <a:gd name="connsiteX2" fmla="*/ 237119 w 285630"/>
                  <a:gd name="connsiteY2" fmla="*/ 78889 h 321901"/>
                  <a:gd name="connsiteX3" fmla="*/ 165938 w 285630"/>
                  <a:gd name="connsiteY3" fmla="*/ 79795 h 321901"/>
                  <a:gd name="connsiteX4" fmla="*/ 72541 w 285630"/>
                  <a:gd name="connsiteY4" fmla="*/ 288351 h 321901"/>
                  <a:gd name="connsiteX5" fmla="*/ 74355 w 285630"/>
                  <a:gd name="connsiteY5" fmla="*/ 291978 h 321901"/>
                  <a:gd name="connsiteX6" fmla="*/ 154603 w 285630"/>
                  <a:gd name="connsiteY6" fmla="*/ 182260 h 321901"/>
                  <a:gd name="connsiteX7" fmla="*/ 162764 w 285630"/>
                  <a:gd name="connsiteY7" fmla="*/ 179086 h 321901"/>
                  <a:gd name="connsiteX8" fmla="*/ 170472 w 285630"/>
                  <a:gd name="connsiteY8" fmla="*/ 184980 h 321901"/>
                  <a:gd name="connsiteX9" fmla="*/ 167298 w 285630"/>
                  <a:gd name="connsiteY9" fmla="*/ 191328 h 321901"/>
                  <a:gd name="connsiteX10" fmla="*/ 62567 w 285630"/>
                  <a:gd name="connsiteY10" fmla="*/ 325075 h 321901"/>
                  <a:gd name="connsiteX11" fmla="*/ 17228 w 285630"/>
                  <a:gd name="connsiteY11" fmla="*/ 284271 h 321901"/>
                  <a:gd name="connsiteX12" fmla="*/ 110172 w 285630"/>
                  <a:gd name="connsiteY12" fmla="*/ 81156 h 321901"/>
                  <a:gd name="connsiteX13" fmla="*/ 3627 w 285630"/>
                  <a:gd name="connsiteY13" fmla="*/ 92490 h 321901"/>
                  <a:gd name="connsiteX14" fmla="*/ 1814 w 285630"/>
                  <a:gd name="connsiteY14" fmla="*/ 93850 h 321901"/>
                  <a:gd name="connsiteX15" fmla="*/ 0 w 285630"/>
                  <a:gd name="connsiteY15" fmla="*/ 89316 h 321901"/>
                  <a:gd name="connsiteX16" fmla="*/ 9521 w 285630"/>
                  <a:gd name="connsiteY16" fmla="*/ 62567 h 321901"/>
                  <a:gd name="connsiteX17" fmla="*/ 93397 w 285630"/>
                  <a:gd name="connsiteY17" fmla="*/ 56673 h 321901"/>
                  <a:gd name="connsiteX18" fmla="*/ 123773 w 285630"/>
                  <a:gd name="connsiteY18" fmla="*/ 56673 h 321901"/>
                  <a:gd name="connsiteX19" fmla="*/ 163218 w 285630"/>
                  <a:gd name="connsiteY19" fmla="*/ 0 h 321901"/>
                  <a:gd name="connsiteX20" fmla="*/ 197221 w 285630"/>
                  <a:gd name="connsiteY20" fmla="*/ 26296 h 321901"/>
                  <a:gd name="connsiteX21" fmla="*/ 178179 w 285630"/>
                  <a:gd name="connsiteY21" fmla="*/ 57580 h 321901"/>
                  <a:gd name="connsiteX22" fmla="*/ 286991 w 285630"/>
                  <a:gd name="connsiteY22" fmla="*/ 65287 h 321901"/>
                  <a:gd name="connsiteX23" fmla="*/ 287444 w 285630"/>
                  <a:gd name="connsiteY23" fmla="*/ 67554 h 321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85630" h="321901">
                    <a:moveTo>
                      <a:pt x="287444" y="67554"/>
                    </a:moveTo>
                    <a:cubicBezTo>
                      <a:pt x="287444" y="71634"/>
                      <a:pt x="283364" y="80702"/>
                      <a:pt x="281550" y="80702"/>
                    </a:cubicBezTo>
                    <a:cubicBezTo>
                      <a:pt x="282910" y="80702"/>
                      <a:pt x="265682" y="78889"/>
                      <a:pt x="237119" y="78889"/>
                    </a:cubicBezTo>
                    <a:cubicBezTo>
                      <a:pt x="217170" y="78889"/>
                      <a:pt x="192234" y="78889"/>
                      <a:pt x="165938" y="79795"/>
                    </a:cubicBezTo>
                    <a:cubicBezTo>
                      <a:pt x="128760" y="149616"/>
                      <a:pt x="72541" y="266136"/>
                      <a:pt x="72541" y="288351"/>
                    </a:cubicBezTo>
                    <a:cubicBezTo>
                      <a:pt x="72541" y="290618"/>
                      <a:pt x="72995" y="291978"/>
                      <a:pt x="74355" y="291978"/>
                    </a:cubicBezTo>
                    <a:cubicBezTo>
                      <a:pt x="91583" y="291978"/>
                      <a:pt x="145989" y="190421"/>
                      <a:pt x="154603" y="182260"/>
                    </a:cubicBezTo>
                    <a:cubicBezTo>
                      <a:pt x="156417" y="179993"/>
                      <a:pt x="160044" y="179086"/>
                      <a:pt x="162764" y="179086"/>
                    </a:cubicBezTo>
                    <a:cubicBezTo>
                      <a:pt x="166845" y="179086"/>
                      <a:pt x="170472" y="181353"/>
                      <a:pt x="170472" y="184980"/>
                    </a:cubicBezTo>
                    <a:cubicBezTo>
                      <a:pt x="170472" y="186794"/>
                      <a:pt x="169565" y="189061"/>
                      <a:pt x="167298" y="191328"/>
                    </a:cubicBezTo>
                    <a:cubicBezTo>
                      <a:pt x="158230" y="199942"/>
                      <a:pt x="98837" y="325075"/>
                      <a:pt x="62567" y="325075"/>
                    </a:cubicBezTo>
                    <a:cubicBezTo>
                      <a:pt x="37177" y="325075"/>
                      <a:pt x="17228" y="300593"/>
                      <a:pt x="17228" y="284271"/>
                    </a:cubicBezTo>
                    <a:cubicBezTo>
                      <a:pt x="17228" y="260695"/>
                      <a:pt x="69367" y="156417"/>
                      <a:pt x="110172" y="81156"/>
                    </a:cubicBezTo>
                    <a:cubicBezTo>
                      <a:pt x="56219" y="83422"/>
                      <a:pt x="9521" y="87049"/>
                      <a:pt x="3627" y="92490"/>
                    </a:cubicBezTo>
                    <a:cubicBezTo>
                      <a:pt x="2720" y="93397"/>
                      <a:pt x="2267" y="93850"/>
                      <a:pt x="1814" y="93850"/>
                    </a:cubicBezTo>
                    <a:cubicBezTo>
                      <a:pt x="907" y="93850"/>
                      <a:pt x="0" y="92037"/>
                      <a:pt x="0" y="89316"/>
                    </a:cubicBezTo>
                    <a:cubicBezTo>
                      <a:pt x="0" y="82062"/>
                      <a:pt x="4080" y="68007"/>
                      <a:pt x="9521" y="62567"/>
                    </a:cubicBezTo>
                    <a:cubicBezTo>
                      <a:pt x="14055" y="58033"/>
                      <a:pt x="49872" y="56673"/>
                      <a:pt x="93397" y="56673"/>
                    </a:cubicBezTo>
                    <a:cubicBezTo>
                      <a:pt x="103371" y="56673"/>
                      <a:pt x="113346" y="56673"/>
                      <a:pt x="123773" y="56673"/>
                    </a:cubicBezTo>
                    <a:cubicBezTo>
                      <a:pt x="147349" y="14962"/>
                      <a:pt x="155963" y="0"/>
                      <a:pt x="163218" y="0"/>
                    </a:cubicBezTo>
                    <a:cubicBezTo>
                      <a:pt x="176366" y="0"/>
                      <a:pt x="197221" y="19949"/>
                      <a:pt x="197221" y="26296"/>
                    </a:cubicBezTo>
                    <a:cubicBezTo>
                      <a:pt x="197221" y="27203"/>
                      <a:pt x="188154" y="38991"/>
                      <a:pt x="178179" y="57580"/>
                    </a:cubicBezTo>
                    <a:cubicBezTo>
                      <a:pt x="234852" y="59393"/>
                      <a:pt x="284724" y="63020"/>
                      <a:pt x="286991" y="65287"/>
                    </a:cubicBezTo>
                    <a:cubicBezTo>
                      <a:pt x="287444" y="65740"/>
                      <a:pt x="287444" y="66647"/>
                      <a:pt x="287444" y="67554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9CF530A-6422-4114-89ED-7A56E8DE5AA2}"/>
                  </a:ext>
                </a:extLst>
              </p:cNvPr>
              <p:cNvSpPr/>
              <p:nvPr/>
            </p:nvSpPr>
            <p:spPr>
              <a:xfrm>
                <a:off x="10257553" y="1185687"/>
                <a:ext cx="158684" cy="285631"/>
              </a:xfrm>
              <a:custGeom>
                <a:avLst/>
                <a:gdLst>
                  <a:gd name="connsiteX0" fmla="*/ 133294 w 158683"/>
                  <a:gd name="connsiteY0" fmla="*/ 160044 h 285631"/>
                  <a:gd name="connsiteX1" fmla="*/ 141455 w 158683"/>
                  <a:gd name="connsiteY1" fmla="*/ 165938 h 285631"/>
                  <a:gd name="connsiteX2" fmla="*/ 137828 w 158683"/>
                  <a:gd name="connsiteY2" fmla="*/ 172285 h 285631"/>
                  <a:gd name="connsiteX3" fmla="*/ 41258 w 158683"/>
                  <a:gd name="connsiteY3" fmla="*/ 285631 h 285631"/>
                  <a:gd name="connsiteX4" fmla="*/ 0 w 158683"/>
                  <a:gd name="connsiteY4" fmla="*/ 245280 h 285631"/>
                  <a:gd name="connsiteX5" fmla="*/ 62567 w 158683"/>
                  <a:gd name="connsiteY5" fmla="*/ 117880 h 285631"/>
                  <a:gd name="connsiteX6" fmla="*/ 68461 w 158683"/>
                  <a:gd name="connsiteY6" fmla="*/ 115613 h 285631"/>
                  <a:gd name="connsiteX7" fmla="*/ 102464 w 158683"/>
                  <a:gd name="connsiteY7" fmla="*/ 141909 h 285631"/>
                  <a:gd name="connsiteX8" fmla="*/ 102011 w 158683"/>
                  <a:gd name="connsiteY8" fmla="*/ 143722 h 285631"/>
                  <a:gd name="connsiteX9" fmla="*/ 49419 w 158683"/>
                  <a:gd name="connsiteY9" fmla="*/ 247094 h 285631"/>
                  <a:gd name="connsiteX10" fmla="*/ 53499 w 158683"/>
                  <a:gd name="connsiteY10" fmla="*/ 252988 h 285631"/>
                  <a:gd name="connsiteX11" fmla="*/ 125587 w 158683"/>
                  <a:gd name="connsiteY11" fmla="*/ 163218 h 285631"/>
                  <a:gd name="connsiteX12" fmla="*/ 133294 w 158683"/>
                  <a:gd name="connsiteY12" fmla="*/ 160044 h 285631"/>
                  <a:gd name="connsiteX13" fmla="*/ 123320 w 158683"/>
                  <a:gd name="connsiteY13" fmla="*/ 0 h 285631"/>
                  <a:gd name="connsiteX14" fmla="*/ 159137 w 158683"/>
                  <a:gd name="connsiteY14" fmla="*/ 29923 h 285631"/>
                  <a:gd name="connsiteX15" fmla="*/ 114706 w 158683"/>
                  <a:gd name="connsiteY15" fmla="*/ 82516 h 285631"/>
                  <a:gd name="connsiteX16" fmla="*/ 111532 w 158683"/>
                  <a:gd name="connsiteY16" fmla="*/ 84329 h 285631"/>
                  <a:gd name="connsiteX17" fmla="*/ 88863 w 158683"/>
                  <a:gd name="connsiteY17" fmla="*/ 70728 h 285631"/>
                  <a:gd name="connsiteX18" fmla="*/ 118786 w 158683"/>
                  <a:gd name="connsiteY18" fmla="*/ 1814 h 285631"/>
                  <a:gd name="connsiteX19" fmla="*/ 123320 w 158683"/>
                  <a:gd name="connsiteY19" fmla="*/ 0 h 285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8683" h="285631">
                    <a:moveTo>
                      <a:pt x="133294" y="160044"/>
                    </a:moveTo>
                    <a:cubicBezTo>
                      <a:pt x="137828" y="160044"/>
                      <a:pt x="141455" y="162311"/>
                      <a:pt x="141455" y="165938"/>
                    </a:cubicBezTo>
                    <a:cubicBezTo>
                      <a:pt x="141455" y="167752"/>
                      <a:pt x="140095" y="170019"/>
                      <a:pt x="137828" y="172285"/>
                    </a:cubicBezTo>
                    <a:cubicBezTo>
                      <a:pt x="128760" y="181353"/>
                      <a:pt x="77528" y="285631"/>
                      <a:pt x="41258" y="285631"/>
                    </a:cubicBezTo>
                    <a:cubicBezTo>
                      <a:pt x="15868" y="285631"/>
                      <a:pt x="0" y="261148"/>
                      <a:pt x="0" y="245280"/>
                    </a:cubicBezTo>
                    <a:cubicBezTo>
                      <a:pt x="0" y="208556"/>
                      <a:pt x="46698" y="133748"/>
                      <a:pt x="62567" y="117880"/>
                    </a:cubicBezTo>
                    <a:cubicBezTo>
                      <a:pt x="64380" y="116066"/>
                      <a:pt x="66194" y="115613"/>
                      <a:pt x="68461" y="115613"/>
                    </a:cubicBezTo>
                    <a:cubicBezTo>
                      <a:pt x="81609" y="115613"/>
                      <a:pt x="102464" y="135561"/>
                      <a:pt x="102464" y="141909"/>
                    </a:cubicBezTo>
                    <a:cubicBezTo>
                      <a:pt x="102464" y="142816"/>
                      <a:pt x="102464" y="143269"/>
                      <a:pt x="102011" y="143722"/>
                    </a:cubicBezTo>
                    <a:cubicBezTo>
                      <a:pt x="87049" y="159137"/>
                      <a:pt x="49419" y="226691"/>
                      <a:pt x="49419" y="247094"/>
                    </a:cubicBezTo>
                    <a:cubicBezTo>
                      <a:pt x="49419" y="250721"/>
                      <a:pt x="50779" y="252988"/>
                      <a:pt x="53499" y="252988"/>
                    </a:cubicBezTo>
                    <a:cubicBezTo>
                      <a:pt x="70727" y="252988"/>
                      <a:pt x="117426" y="171832"/>
                      <a:pt x="125587" y="163218"/>
                    </a:cubicBezTo>
                    <a:cubicBezTo>
                      <a:pt x="127854" y="160951"/>
                      <a:pt x="130574" y="160044"/>
                      <a:pt x="133294" y="160044"/>
                    </a:cubicBezTo>
                    <a:close/>
                    <a:moveTo>
                      <a:pt x="123320" y="0"/>
                    </a:moveTo>
                    <a:cubicBezTo>
                      <a:pt x="135108" y="0"/>
                      <a:pt x="159137" y="20856"/>
                      <a:pt x="159137" y="29923"/>
                    </a:cubicBezTo>
                    <a:cubicBezTo>
                      <a:pt x="159137" y="34457"/>
                      <a:pt x="114706" y="71634"/>
                      <a:pt x="114706" y="82516"/>
                    </a:cubicBezTo>
                    <a:cubicBezTo>
                      <a:pt x="114706" y="84329"/>
                      <a:pt x="113346" y="84329"/>
                      <a:pt x="111532" y="84329"/>
                    </a:cubicBezTo>
                    <a:cubicBezTo>
                      <a:pt x="104731" y="84329"/>
                      <a:pt x="88863" y="75715"/>
                      <a:pt x="88863" y="70728"/>
                    </a:cubicBezTo>
                    <a:cubicBezTo>
                      <a:pt x="88863" y="53499"/>
                      <a:pt x="104278" y="16322"/>
                      <a:pt x="118786" y="1814"/>
                    </a:cubicBezTo>
                    <a:cubicBezTo>
                      <a:pt x="120146" y="453"/>
                      <a:pt x="121506" y="0"/>
                      <a:pt x="123320" y="0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B02F493-6E95-414A-9F25-EA21FCC08C6B}"/>
                  </a:ext>
                </a:extLst>
              </p:cNvPr>
              <p:cNvSpPr/>
              <p:nvPr/>
            </p:nvSpPr>
            <p:spPr>
              <a:xfrm>
                <a:off x="10359564" y="1268656"/>
                <a:ext cx="167751" cy="199488"/>
              </a:xfrm>
              <a:custGeom>
                <a:avLst/>
                <a:gdLst>
                  <a:gd name="connsiteX0" fmla="*/ 170925 w 167751"/>
                  <a:gd name="connsiteY0" fmla="*/ 53499 h 199488"/>
                  <a:gd name="connsiteX1" fmla="*/ 44885 w 167751"/>
                  <a:gd name="connsiteY1" fmla="*/ 203569 h 199488"/>
                  <a:gd name="connsiteX2" fmla="*/ 0 w 167751"/>
                  <a:gd name="connsiteY2" fmla="*/ 159137 h 199488"/>
                  <a:gd name="connsiteX3" fmla="*/ 20402 w 167751"/>
                  <a:gd name="connsiteY3" fmla="*/ 91130 h 199488"/>
                  <a:gd name="connsiteX4" fmla="*/ 15415 w 167751"/>
                  <a:gd name="connsiteY4" fmla="*/ 83876 h 199488"/>
                  <a:gd name="connsiteX5" fmla="*/ 120146 w 167751"/>
                  <a:gd name="connsiteY5" fmla="*/ 0 h 199488"/>
                  <a:gd name="connsiteX6" fmla="*/ 170925 w 167751"/>
                  <a:gd name="connsiteY6" fmla="*/ 53499 h 199488"/>
                  <a:gd name="connsiteX7" fmla="*/ 136921 w 167751"/>
                  <a:gd name="connsiteY7" fmla="*/ 36271 h 199488"/>
                  <a:gd name="connsiteX8" fmla="*/ 123320 w 167751"/>
                  <a:gd name="connsiteY8" fmla="*/ 18589 h 199488"/>
                  <a:gd name="connsiteX9" fmla="*/ 63020 w 167751"/>
                  <a:gd name="connsiteY9" fmla="*/ 65287 h 199488"/>
                  <a:gd name="connsiteX10" fmla="*/ 77528 w 167751"/>
                  <a:gd name="connsiteY10" fmla="*/ 77528 h 199488"/>
                  <a:gd name="connsiteX11" fmla="*/ 34004 w 167751"/>
                  <a:gd name="connsiteY11" fmla="*/ 170925 h 199488"/>
                  <a:gd name="connsiteX12" fmla="*/ 43978 w 167751"/>
                  <a:gd name="connsiteY12" fmla="*/ 183167 h 199488"/>
                  <a:gd name="connsiteX13" fmla="*/ 136921 w 167751"/>
                  <a:gd name="connsiteY13" fmla="*/ 36271 h 199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7751" h="199488">
                    <a:moveTo>
                      <a:pt x="170925" y="53499"/>
                    </a:moveTo>
                    <a:cubicBezTo>
                      <a:pt x="170925" y="114252"/>
                      <a:pt x="113346" y="203569"/>
                      <a:pt x="44885" y="203569"/>
                    </a:cubicBezTo>
                    <a:cubicBezTo>
                      <a:pt x="11788" y="203569"/>
                      <a:pt x="0" y="184073"/>
                      <a:pt x="0" y="159137"/>
                    </a:cubicBezTo>
                    <a:cubicBezTo>
                      <a:pt x="0" y="137828"/>
                      <a:pt x="9068" y="111986"/>
                      <a:pt x="20402" y="91130"/>
                    </a:cubicBezTo>
                    <a:cubicBezTo>
                      <a:pt x="17228" y="88863"/>
                      <a:pt x="15415" y="86143"/>
                      <a:pt x="15415" y="83876"/>
                    </a:cubicBezTo>
                    <a:cubicBezTo>
                      <a:pt x="15415" y="57580"/>
                      <a:pt x="75261" y="0"/>
                      <a:pt x="120146" y="0"/>
                    </a:cubicBezTo>
                    <a:cubicBezTo>
                      <a:pt x="156417" y="0"/>
                      <a:pt x="170925" y="22669"/>
                      <a:pt x="170925" y="53499"/>
                    </a:cubicBezTo>
                    <a:close/>
                    <a:moveTo>
                      <a:pt x="136921" y="36271"/>
                    </a:moveTo>
                    <a:cubicBezTo>
                      <a:pt x="136921" y="25843"/>
                      <a:pt x="132841" y="18589"/>
                      <a:pt x="123320" y="18589"/>
                    </a:cubicBezTo>
                    <a:cubicBezTo>
                      <a:pt x="105185" y="18589"/>
                      <a:pt x="77528" y="40351"/>
                      <a:pt x="63020" y="65287"/>
                    </a:cubicBezTo>
                    <a:cubicBezTo>
                      <a:pt x="70727" y="68914"/>
                      <a:pt x="77528" y="73901"/>
                      <a:pt x="77528" y="77528"/>
                    </a:cubicBezTo>
                    <a:cubicBezTo>
                      <a:pt x="77528" y="75715"/>
                      <a:pt x="34004" y="141909"/>
                      <a:pt x="34004" y="170925"/>
                    </a:cubicBezTo>
                    <a:cubicBezTo>
                      <a:pt x="34004" y="178179"/>
                      <a:pt x="36724" y="183167"/>
                      <a:pt x="43978" y="183167"/>
                    </a:cubicBezTo>
                    <a:cubicBezTo>
                      <a:pt x="73448" y="183167"/>
                      <a:pt x="136921" y="78889"/>
                      <a:pt x="136921" y="36271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F3DBFC8-9658-4075-89EC-9FF57EF8FD3F}"/>
                  </a:ext>
                </a:extLst>
              </p:cNvPr>
              <p:cNvSpPr/>
              <p:nvPr/>
            </p:nvSpPr>
            <p:spPr>
              <a:xfrm>
                <a:off x="10530942" y="1268656"/>
                <a:ext cx="244826" cy="204022"/>
              </a:xfrm>
              <a:custGeom>
                <a:avLst/>
                <a:gdLst>
                  <a:gd name="connsiteX0" fmla="*/ 238932 w 244826"/>
                  <a:gd name="connsiteY0" fmla="*/ 77075 h 204022"/>
                  <a:gd name="connsiteX1" fmla="*/ 247093 w 244826"/>
                  <a:gd name="connsiteY1" fmla="*/ 82969 h 204022"/>
                  <a:gd name="connsiteX2" fmla="*/ 243466 w 244826"/>
                  <a:gd name="connsiteY2" fmla="*/ 89770 h 204022"/>
                  <a:gd name="connsiteX3" fmla="*/ 146896 w 244826"/>
                  <a:gd name="connsiteY3" fmla="*/ 203115 h 204022"/>
                  <a:gd name="connsiteX4" fmla="*/ 105638 w 244826"/>
                  <a:gd name="connsiteY4" fmla="*/ 162764 h 204022"/>
                  <a:gd name="connsiteX5" fmla="*/ 149616 w 244826"/>
                  <a:gd name="connsiteY5" fmla="*/ 59393 h 204022"/>
                  <a:gd name="connsiteX6" fmla="*/ 45338 w 244826"/>
                  <a:gd name="connsiteY6" fmla="*/ 202209 h 204022"/>
                  <a:gd name="connsiteX7" fmla="*/ 40804 w 244826"/>
                  <a:gd name="connsiteY7" fmla="*/ 204476 h 204022"/>
                  <a:gd name="connsiteX8" fmla="*/ 0 w 244826"/>
                  <a:gd name="connsiteY8" fmla="*/ 174099 h 204022"/>
                  <a:gd name="connsiteX9" fmla="*/ 74808 w 244826"/>
                  <a:gd name="connsiteY9" fmla="*/ 12241 h 204022"/>
                  <a:gd name="connsiteX10" fmla="*/ 81155 w 244826"/>
                  <a:gd name="connsiteY10" fmla="*/ 9974 h 204022"/>
                  <a:gd name="connsiteX11" fmla="*/ 114252 w 244826"/>
                  <a:gd name="connsiteY11" fmla="*/ 35364 h 204022"/>
                  <a:gd name="connsiteX12" fmla="*/ 76168 w 244826"/>
                  <a:gd name="connsiteY12" fmla="*/ 98837 h 204022"/>
                  <a:gd name="connsiteX13" fmla="*/ 195408 w 244826"/>
                  <a:gd name="connsiteY13" fmla="*/ 0 h 204022"/>
                  <a:gd name="connsiteX14" fmla="*/ 228505 w 244826"/>
                  <a:gd name="connsiteY14" fmla="*/ 26296 h 204022"/>
                  <a:gd name="connsiteX15" fmla="*/ 228051 w 244826"/>
                  <a:gd name="connsiteY15" fmla="*/ 28110 h 204022"/>
                  <a:gd name="connsiteX16" fmla="*/ 156417 w 244826"/>
                  <a:gd name="connsiteY16" fmla="*/ 165485 h 204022"/>
                  <a:gd name="connsiteX17" fmla="*/ 159591 w 244826"/>
                  <a:gd name="connsiteY17" fmla="*/ 170472 h 204022"/>
                  <a:gd name="connsiteX18" fmla="*/ 231678 w 244826"/>
                  <a:gd name="connsiteY18" fmla="*/ 80702 h 204022"/>
                  <a:gd name="connsiteX19" fmla="*/ 238932 w 244826"/>
                  <a:gd name="connsiteY19" fmla="*/ 77075 h 204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4826" h="204022">
                    <a:moveTo>
                      <a:pt x="238932" y="77075"/>
                    </a:moveTo>
                    <a:cubicBezTo>
                      <a:pt x="243466" y="77075"/>
                      <a:pt x="247093" y="78889"/>
                      <a:pt x="247093" y="82969"/>
                    </a:cubicBezTo>
                    <a:cubicBezTo>
                      <a:pt x="247093" y="84783"/>
                      <a:pt x="245733" y="87503"/>
                      <a:pt x="243466" y="89770"/>
                    </a:cubicBezTo>
                    <a:cubicBezTo>
                      <a:pt x="234399" y="98837"/>
                      <a:pt x="183166" y="203115"/>
                      <a:pt x="146896" y="203115"/>
                    </a:cubicBezTo>
                    <a:cubicBezTo>
                      <a:pt x="121506" y="203115"/>
                      <a:pt x="105638" y="178633"/>
                      <a:pt x="105638" y="162764"/>
                    </a:cubicBezTo>
                    <a:cubicBezTo>
                      <a:pt x="105638" y="141455"/>
                      <a:pt x="127400" y="96571"/>
                      <a:pt x="149616" y="59393"/>
                    </a:cubicBezTo>
                    <a:cubicBezTo>
                      <a:pt x="98384" y="103825"/>
                      <a:pt x="45338" y="173646"/>
                      <a:pt x="45338" y="202209"/>
                    </a:cubicBezTo>
                    <a:cubicBezTo>
                      <a:pt x="45338" y="204022"/>
                      <a:pt x="43525" y="204476"/>
                      <a:pt x="40804" y="204476"/>
                    </a:cubicBezTo>
                    <a:cubicBezTo>
                      <a:pt x="29470" y="204476"/>
                      <a:pt x="0" y="190874"/>
                      <a:pt x="0" y="174099"/>
                    </a:cubicBezTo>
                    <a:cubicBezTo>
                      <a:pt x="0" y="136922"/>
                      <a:pt x="58940" y="28110"/>
                      <a:pt x="74808" y="12241"/>
                    </a:cubicBezTo>
                    <a:cubicBezTo>
                      <a:pt x="76622" y="10428"/>
                      <a:pt x="78435" y="9974"/>
                      <a:pt x="81155" y="9974"/>
                    </a:cubicBezTo>
                    <a:cubicBezTo>
                      <a:pt x="93850" y="9974"/>
                      <a:pt x="114252" y="29016"/>
                      <a:pt x="114252" y="35364"/>
                    </a:cubicBezTo>
                    <a:cubicBezTo>
                      <a:pt x="114252" y="36724"/>
                      <a:pt x="90223" y="69368"/>
                      <a:pt x="76168" y="98837"/>
                    </a:cubicBezTo>
                    <a:cubicBezTo>
                      <a:pt x="114706" y="49872"/>
                      <a:pt x="172739" y="0"/>
                      <a:pt x="195408" y="0"/>
                    </a:cubicBezTo>
                    <a:cubicBezTo>
                      <a:pt x="208556" y="0"/>
                      <a:pt x="228505" y="21309"/>
                      <a:pt x="228505" y="26296"/>
                    </a:cubicBezTo>
                    <a:cubicBezTo>
                      <a:pt x="228505" y="27203"/>
                      <a:pt x="228505" y="27656"/>
                      <a:pt x="228051" y="28110"/>
                    </a:cubicBezTo>
                    <a:cubicBezTo>
                      <a:pt x="212183" y="43978"/>
                      <a:pt x="156417" y="142816"/>
                      <a:pt x="156417" y="165485"/>
                    </a:cubicBezTo>
                    <a:cubicBezTo>
                      <a:pt x="156417" y="168658"/>
                      <a:pt x="157324" y="170472"/>
                      <a:pt x="159591" y="170472"/>
                    </a:cubicBezTo>
                    <a:cubicBezTo>
                      <a:pt x="176819" y="170472"/>
                      <a:pt x="223517" y="88863"/>
                      <a:pt x="231678" y="80702"/>
                    </a:cubicBezTo>
                    <a:cubicBezTo>
                      <a:pt x="233492" y="77982"/>
                      <a:pt x="236212" y="77075"/>
                      <a:pt x="238932" y="77075"/>
                    </a:cubicBezTo>
                    <a:close/>
                  </a:path>
                </a:pathLst>
              </a:custGeom>
              <a:grpFill/>
              <a:ln w="3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31" name="Graphic 28" descr="Cloud">
            <a:extLst>
              <a:ext uri="{FF2B5EF4-FFF2-40B4-BE49-F238E27FC236}">
                <a16:creationId xmlns:a16="http://schemas.microsoft.com/office/drawing/2014/main" id="{EBA1B83B-E419-4D18-A940-3DB7418AE02D}"/>
              </a:ext>
            </a:extLst>
          </p:cNvPr>
          <p:cNvSpPr/>
          <p:nvPr/>
        </p:nvSpPr>
        <p:spPr>
          <a:xfrm>
            <a:off x="2411494" y="5000034"/>
            <a:ext cx="598907" cy="335103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2" name="Title 5">
            <a:extLst>
              <a:ext uri="{FF2B5EF4-FFF2-40B4-BE49-F238E27FC236}">
                <a16:creationId xmlns:a16="http://schemas.microsoft.com/office/drawing/2014/main" id="{DDE24CB7-30E8-4DC9-909F-55012C155767}"/>
              </a:ext>
            </a:extLst>
          </p:cNvPr>
          <p:cNvSpPr txBox="1">
            <a:spLocks/>
          </p:cNvSpPr>
          <p:nvPr/>
        </p:nvSpPr>
        <p:spPr>
          <a:xfrm>
            <a:off x="5390511" y="829442"/>
            <a:ext cx="6798241" cy="2599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b="1" dirty="0">
                <a:solidFill>
                  <a:schemeClr val="bg1"/>
                </a:solidFill>
                <a:ea typeface="+mj-lt"/>
                <a:cs typeface="+mj-lt"/>
              </a:rPr>
              <a:t>Corona Virus Analysis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52" name="Graphic 251">
            <a:extLst>
              <a:ext uri="{FF2B5EF4-FFF2-40B4-BE49-F238E27FC236}">
                <a16:creationId xmlns:a16="http://schemas.microsoft.com/office/drawing/2014/main" id="{089F02D4-7E7D-4492-92DA-B1C35D81B0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6078876" y="4384414"/>
            <a:ext cx="6114522" cy="2165361"/>
          </a:xfrm>
          <a:prstGeom prst="rect">
            <a:avLst/>
          </a:prstGeom>
        </p:spPr>
      </p:pic>
      <p:sp>
        <p:nvSpPr>
          <p:cNvPr id="253" name="Title 5">
            <a:extLst>
              <a:ext uri="{FF2B5EF4-FFF2-40B4-BE49-F238E27FC236}">
                <a16:creationId xmlns:a16="http://schemas.microsoft.com/office/drawing/2014/main" id="{2F05EE0F-9A4A-4B08-93DA-FC71BD7026F5}"/>
              </a:ext>
            </a:extLst>
          </p:cNvPr>
          <p:cNvSpPr txBox="1">
            <a:spLocks/>
          </p:cNvSpPr>
          <p:nvPr/>
        </p:nvSpPr>
        <p:spPr>
          <a:xfrm>
            <a:off x="6820197" y="3074998"/>
            <a:ext cx="4635531" cy="1427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>
                <a:solidFill>
                  <a:schemeClr val="bg1"/>
                </a:solidFill>
                <a:latin typeface="Raleway"/>
                <a:cs typeface="Kalam" panose="02000000000000000000" pitchFamily="2" charset="0"/>
              </a:rPr>
              <a:t>Using SQL</a:t>
            </a:r>
            <a:endParaRPr lang="en-GB" sz="3200" b="1" dirty="0">
              <a:solidFill>
                <a:schemeClr val="bg1"/>
              </a:solidFill>
              <a:latin typeface="Raleway" panose="020B0503030101060003" pitchFamily="34" charset="0"/>
              <a:cs typeface="Kalam" panose="02000000000000000000" pitchFamily="2" charset="0"/>
            </a:endParaRPr>
          </a:p>
          <a:p>
            <a:pPr algn="ctr"/>
            <a:r>
              <a:rPr lang="en-GB" sz="3200" b="1" dirty="0">
                <a:solidFill>
                  <a:schemeClr val="bg1"/>
                </a:solidFill>
                <a:latin typeface="Raleway"/>
                <a:cs typeface="Kalam" panose="02000000000000000000" pitchFamily="2" charset="0"/>
              </a:rPr>
              <a:t>-Pooja Preethi Mugan M</a:t>
            </a:r>
            <a:endParaRPr lang="en-GB" sz="3200" b="1">
              <a:solidFill>
                <a:schemeClr val="bg1"/>
              </a:solidFill>
              <a:latin typeface="Raleway" panose="020B0503030101060003" pitchFamily="34" charset="0"/>
              <a:cs typeface="Kalam" panose="02000000000000000000" pitchFamily="2" charset="0"/>
            </a:endParaRPr>
          </a:p>
        </p:txBody>
      </p:sp>
      <p:pic>
        <p:nvPicPr>
          <p:cNvPr id="256" name="Graphic 255">
            <a:extLst>
              <a:ext uri="{FF2B5EF4-FFF2-40B4-BE49-F238E27FC236}">
                <a16:creationId xmlns:a16="http://schemas.microsoft.com/office/drawing/2014/main" id="{F1056F0E-6837-49E1-B164-52B47273C0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4894" y="1461575"/>
            <a:ext cx="48577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1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30" name="Graphic 28" descr="Cloud">
            <a:extLst>
              <a:ext uri="{FF2B5EF4-FFF2-40B4-BE49-F238E27FC236}">
                <a16:creationId xmlns:a16="http://schemas.microsoft.com/office/drawing/2014/main" id="{3F548678-481D-4F52-9BC4-06C76448770F}"/>
              </a:ext>
            </a:extLst>
          </p:cNvPr>
          <p:cNvSpPr/>
          <p:nvPr/>
        </p:nvSpPr>
        <p:spPr>
          <a:xfrm>
            <a:off x="10666473" y="868836"/>
            <a:ext cx="950119" cy="531614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Graphic 28" descr="Cloud">
            <a:extLst>
              <a:ext uri="{FF2B5EF4-FFF2-40B4-BE49-F238E27FC236}">
                <a16:creationId xmlns:a16="http://schemas.microsoft.com/office/drawing/2014/main" id="{EBA1B83B-E419-4D18-A940-3DB7418AE02D}"/>
              </a:ext>
            </a:extLst>
          </p:cNvPr>
          <p:cNvSpPr/>
          <p:nvPr/>
        </p:nvSpPr>
        <p:spPr>
          <a:xfrm>
            <a:off x="4740924" y="6163888"/>
            <a:ext cx="598907" cy="335103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232171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100992" y="839972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Total Number of Rows</a:t>
            </a:r>
            <a:endParaRPr lang="en-US" dirty="0"/>
          </a:p>
          <a:p>
            <a:pPr algn="ctr"/>
            <a:endParaRPr lang="en-US" dirty="0">
              <a:cs typeface="Calibri Light"/>
            </a:endParaRPr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19" name="Graphic 18" descr="Open book">
            <a:extLst>
              <a:ext uri="{FF2B5EF4-FFF2-40B4-BE49-F238E27FC236}">
                <a16:creationId xmlns:a16="http://schemas.microsoft.com/office/drawing/2014/main" id="{1D0A4E6D-6592-43C2-87BC-205EF9571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6843" y="702742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184696-1C0A-CBBF-AAF7-11EA55039A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69" t="216" r="85" b="-216"/>
          <a:stretch/>
        </p:blipFill>
        <p:spPr>
          <a:xfrm>
            <a:off x="998538" y="1809750"/>
            <a:ext cx="10380699" cy="42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0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30" name="Graphic 28" descr="Cloud">
            <a:extLst>
              <a:ext uri="{FF2B5EF4-FFF2-40B4-BE49-F238E27FC236}">
                <a16:creationId xmlns:a16="http://schemas.microsoft.com/office/drawing/2014/main" id="{3F548678-481D-4F52-9BC4-06C76448770F}"/>
              </a:ext>
            </a:extLst>
          </p:cNvPr>
          <p:cNvSpPr/>
          <p:nvPr/>
        </p:nvSpPr>
        <p:spPr>
          <a:xfrm>
            <a:off x="10666473" y="868836"/>
            <a:ext cx="950119" cy="531614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Graphic 28" descr="Cloud">
            <a:extLst>
              <a:ext uri="{FF2B5EF4-FFF2-40B4-BE49-F238E27FC236}">
                <a16:creationId xmlns:a16="http://schemas.microsoft.com/office/drawing/2014/main" id="{EBA1B83B-E419-4D18-A940-3DB7418AE02D}"/>
              </a:ext>
            </a:extLst>
          </p:cNvPr>
          <p:cNvSpPr/>
          <p:nvPr/>
        </p:nvSpPr>
        <p:spPr>
          <a:xfrm>
            <a:off x="4740924" y="6163888"/>
            <a:ext cx="598907" cy="335103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839054" y="204972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Date Range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19" name="Graphic 18" descr="Open book">
            <a:extLst>
              <a:ext uri="{FF2B5EF4-FFF2-40B4-BE49-F238E27FC236}">
                <a16:creationId xmlns:a16="http://schemas.microsoft.com/office/drawing/2014/main" id="{1D0A4E6D-6592-43C2-87BC-205EF9571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6843" y="702742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69C1C0-B3B4-ED9C-BB83-03865D0697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68" t="586" r="-113" b="29670"/>
          <a:stretch/>
        </p:blipFill>
        <p:spPr>
          <a:xfrm>
            <a:off x="258762" y="1766331"/>
            <a:ext cx="5570545" cy="40399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7B2E3F-AD8C-B28D-D89B-8AC2EF0170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53" t="969" r="5511" b="867"/>
          <a:stretch/>
        </p:blipFill>
        <p:spPr>
          <a:xfrm>
            <a:off x="5968930" y="1767741"/>
            <a:ext cx="6098829" cy="40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1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30" name="Graphic 28" descr="Cloud">
            <a:extLst>
              <a:ext uri="{FF2B5EF4-FFF2-40B4-BE49-F238E27FC236}">
                <a16:creationId xmlns:a16="http://schemas.microsoft.com/office/drawing/2014/main" id="{3F548678-481D-4F52-9BC4-06C76448770F}"/>
              </a:ext>
            </a:extLst>
          </p:cNvPr>
          <p:cNvSpPr/>
          <p:nvPr/>
        </p:nvSpPr>
        <p:spPr>
          <a:xfrm>
            <a:off x="10666473" y="868836"/>
            <a:ext cx="950119" cy="531614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Graphic 28" descr="Cloud">
            <a:extLst>
              <a:ext uri="{FF2B5EF4-FFF2-40B4-BE49-F238E27FC236}">
                <a16:creationId xmlns:a16="http://schemas.microsoft.com/office/drawing/2014/main" id="{EBA1B83B-E419-4D18-A940-3DB7418AE02D}"/>
              </a:ext>
            </a:extLst>
          </p:cNvPr>
          <p:cNvSpPr/>
          <p:nvPr/>
        </p:nvSpPr>
        <p:spPr>
          <a:xfrm>
            <a:off x="4740924" y="6163888"/>
            <a:ext cx="598907" cy="335103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3" name="Graphic 9">
            <a:extLst>
              <a:ext uri="{FF2B5EF4-FFF2-40B4-BE49-F238E27FC236}">
                <a16:creationId xmlns:a16="http://schemas.microsoft.com/office/drawing/2014/main" id="{6731828C-5B5B-45D5-A1C1-25F7680BB63D}"/>
              </a:ext>
            </a:extLst>
          </p:cNvPr>
          <p:cNvGrpSpPr/>
          <p:nvPr/>
        </p:nvGrpSpPr>
        <p:grpSpPr>
          <a:xfrm>
            <a:off x="10276479" y="5620303"/>
            <a:ext cx="1730106" cy="1193472"/>
            <a:chOff x="1041399" y="1730544"/>
            <a:chExt cx="5714058" cy="394170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ED48DF-8748-4F10-B0F7-21BCC9743739}"/>
                </a:ext>
              </a:extLst>
            </p:cNvPr>
            <p:cNvSpPr/>
            <p:nvPr/>
          </p:nvSpPr>
          <p:spPr>
            <a:xfrm>
              <a:off x="1041399" y="1730544"/>
              <a:ext cx="5714058" cy="3941707"/>
            </a:xfrm>
            <a:custGeom>
              <a:avLst/>
              <a:gdLst>
                <a:gd name="connsiteX0" fmla="*/ 0 w 5714058"/>
                <a:gd name="connsiteY0" fmla="*/ 0 h 3941707"/>
                <a:gd name="connsiteX1" fmla="*/ 1066246 w 5714058"/>
                <a:gd name="connsiteY1" fmla="*/ 3944543 h 3941707"/>
                <a:gd name="connsiteX2" fmla="*/ 2983220 w 5714058"/>
                <a:gd name="connsiteY2" fmla="*/ 2547931 h 3941707"/>
                <a:gd name="connsiteX3" fmla="*/ 3680818 w 5714058"/>
                <a:gd name="connsiteY3" fmla="*/ 3151948 h 3941707"/>
                <a:gd name="connsiteX4" fmla="*/ 3906261 w 5714058"/>
                <a:gd name="connsiteY4" fmla="*/ 1928317 h 3941707"/>
                <a:gd name="connsiteX5" fmla="*/ 5714058 w 5714058"/>
                <a:gd name="connsiteY5" fmla="*/ 952815 h 394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4058" h="3941707">
                  <a:moveTo>
                    <a:pt x="0" y="0"/>
                  </a:moveTo>
                  <a:lnTo>
                    <a:pt x="1066246" y="3944543"/>
                  </a:lnTo>
                  <a:lnTo>
                    <a:pt x="2983220" y="2547931"/>
                  </a:lnTo>
                  <a:lnTo>
                    <a:pt x="3680818" y="3151948"/>
                  </a:lnTo>
                  <a:lnTo>
                    <a:pt x="3906261" y="1928317"/>
                  </a:lnTo>
                  <a:lnTo>
                    <a:pt x="5714058" y="952815"/>
                  </a:lnTo>
                  <a:close/>
                </a:path>
              </a:pathLst>
            </a:custGeom>
            <a:solidFill>
              <a:schemeClr val="bg1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F409542-B71F-4BB6-B47C-62FC66C1E796}"/>
                </a:ext>
              </a:extLst>
            </p:cNvPr>
            <p:cNvSpPr/>
            <p:nvPr/>
          </p:nvSpPr>
          <p:spPr>
            <a:xfrm>
              <a:off x="1055578" y="1739051"/>
              <a:ext cx="3884992" cy="3119336"/>
            </a:xfrm>
            <a:custGeom>
              <a:avLst/>
              <a:gdLst>
                <a:gd name="connsiteX0" fmla="*/ 0 w 3884992"/>
                <a:gd name="connsiteY0" fmla="*/ 0 h 3119336"/>
                <a:gd name="connsiteX1" fmla="*/ 3370302 w 3884992"/>
                <a:gd name="connsiteY1" fmla="*/ 2244504 h 3119336"/>
                <a:gd name="connsiteX2" fmla="*/ 3668057 w 3884992"/>
                <a:gd name="connsiteY2" fmla="*/ 3132098 h 3119336"/>
                <a:gd name="connsiteX3" fmla="*/ 3892082 w 3884992"/>
                <a:gd name="connsiteY3" fmla="*/ 1919810 h 3119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4992" h="3119336">
                  <a:moveTo>
                    <a:pt x="0" y="0"/>
                  </a:moveTo>
                  <a:lnTo>
                    <a:pt x="3370302" y="2244504"/>
                  </a:lnTo>
                  <a:lnTo>
                    <a:pt x="3668057" y="3132098"/>
                  </a:lnTo>
                  <a:lnTo>
                    <a:pt x="3892082" y="1919810"/>
                  </a:lnTo>
                  <a:close/>
                </a:path>
              </a:pathLst>
            </a:custGeom>
            <a:solidFill>
              <a:srgbClr val="B2B1B1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DD395E-57F2-471B-8D2C-42D061AE5431}"/>
                </a:ext>
              </a:extLst>
            </p:cNvPr>
            <p:cNvSpPr/>
            <p:nvPr/>
          </p:nvSpPr>
          <p:spPr>
            <a:xfrm>
              <a:off x="4024619" y="3983556"/>
              <a:ext cx="694761" cy="893265"/>
            </a:xfrm>
            <a:custGeom>
              <a:avLst/>
              <a:gdLst>
                <a:gd name="connsiteX0" fmla="*/ 0 w 694761"/>
                <a:gd name="connsiteY0" fmla="*/ 294919 h 893264"/>
                <a:gd name="connsiteX1" fmla="*/ 697597 w 694761"/>
                <a:gd name="connsiteY1" fmla="*/ 898936 h 893264"/>
                <a:gd name="connsiteX2" fmla="*/ 401260 w 694761"/>
                <a:gd name="connsiteY2" fmla="*/ 0 h 893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4761" h="893264">
                  <a:moveTo>
                    <a:pt x="0" y="294919"/>
                  </a:moveTo>
                  <a:lnTo>
                    <a:pt x="697597" y="898936"/>
                  </a:lnTo>
                  <a:lnTo>
                    <a:pt x="401260" y="0"/>
                  </a:lnTo>
                  <a:close/>
                </a:path>
              </a:pathLst>
            </a:custGeom>
            <a:solidFill>
              <a:srgbClr val="CACACA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6A59202-6C8C-4090-8757-A80E05BA66B0}"/>
                </a:ext>
              </a:extLst>
            </p:cNvPr>
            <p:cNvSpPr/>
            <p:nvPr/>
          </p:nvSpPr>
          <p:spPr>
            <a:xfrm>
              <a:off x="4417372" y="3654607"/>
              <a:ext cx="524616" cy="1219377"/>
            </a:xfrm>
            <a:custGeom>
              <a:avLst/>
              <a:gdLst>
                <a:gd name="connsiteX0" fmla="*/ 1418 w 524615"/>
                <a:gd name="connsiteY0" fmla="*/ 334620 h 1219376"/>
                <a:gd name="connsiteX1" fmla="*/ 7089 w 524615"/>
                <a:gd name="connsiteY1" fmla="*/ 330366 h 1219376"/>
                <a:gd name="connsiteX2" fmla="*/ 304844 w 524615"/>
                <a:gd name="connsiteY2" fmla="*/ 1196691 h 1219376"/>
                <a:gd name="connsiteX3" fmla="*/ 526034 w 524615"/>
                <a:gd name="connsiteY3" fmla="*/ 0 h 1219376"/>
                <a:gd name="connsiteX4" fmla="*/ 534541 w 524615"/>
                <a:gd name="connsiteY4" fmla="*/ 7089 h 1219376"/>
                <a:gd name="connsiteX5" fmla="*/ 304844 w 524615"/>
                <a:gd name="connsiteY5" fmla="*/ 1223631 h 1219376"/>
                <a:gd name="connsiteX6" fmla="*/ 0 w 524615"/>
                <a:gd name="connsiteY6" fmla="*/ 334620 h 121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615" h="1219376">
                  <a:moveTo>
                    <a:pt x="1418" y="334620"/>
                  </a:moveTo>
                  <a:lnTo>
                    <a:pt x="7089" y="330366"/>
                  </a:lnTo>
                  <a:lnTo>
                    <a:pt x="304844" y="1196691"/>
                  </a:lnTo>
                  <a:lnTo>
                    <a:pt x="526034" y="0"/>
                  </a:lnTo>
                  <a:lnTo>
                    <a:pt x="534541" y="7089"/>
                  </a:lnTo>
                  <a:lnTo>
                    <a:pt x="304844" y="1223631"/>
                  </a:lnTo>
                  <a:lnTo>
                    <a:pt x="0" y="334620"/>
                  </a:lnTo>
                  <a:close/>
                </a:path>
              </a:pathLst>
            </a:custGeom>
            <a:solidFill>
              <a:srgbClr val="C8C8C8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232171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005742" y="347847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Number of Months in Dataset</a:t>
            </a:r>
            <a:endParaRPr lang="en-US" dirty="0"/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19" name="Graphic 18" descr="Open book">
            <a:extLst>
              <a:ext uri="{FF2B5EF4-FFF2-40B4-BE49-F238E27FC236}">
                <a16:creationId xmlns:a16="http://schemas.microsoft.com/office/drawing/2014/main" id="{1D0A4E6D-6592-43C2-87BC-205EF9571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6843" y="702742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98800-1924-0B7A-BF1E-925AC83106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" t="2315" r="3180" b="-227"/>
          <a:stretch/>
        </p:blipFill>
        <p:spPr>
          <a:xfrm>
            <a:off x="845129" y="1933086"/>
            <a:ext cx="10378510" cy="34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30" name="Graphic 28" descr="Cloud">
            <a:extLst>
              <a:ext uri="{FF2B5EF4-FFF2-40B4-BE49-F238E27FC236}">
                <a16:creationId xmlns:a16="http://schemas.microsoft.com/office/drawing/2014/main" id="{3F548678-481D-4F52-9BC4-06C76448770F}"/>
              </a:ext>
            </a:extLst>
          </p:cNvPr>
          <p:cNvSpPr/>
          <p:nvPr/>
        </p:nvSpPr>
        <p:spPr>
          <a:xfrm>
            <a:off x="10666473" y="868836"/>
            <a:ext cx="950119" cy="531614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Graphic 28" descr="Cloud">
            <a:extLst>
              <a:ext uri="{FF2B5EF4-FFF2-40B4-BE49-F238E27FC236}">
                <a16:creationId xmlns:a16="http://schemas.microsoft.com/office/drawing/2014/main" id="{EBA1B83B-E419-4D18-A940-3DB7418AE02D}"/>
              </a:ext>
            </a:extLst>
          </p:cNvPr>
          <p:cNvSpPr/>
          <p:nvPr/>
        </p:nvSpPr>
        <p:spPr>
          <a:xfrm>
            <a:off x="4740924" y="6163888"/>
            <a:ext cx="598907" cy="335103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3" name="Graphic 9">
            <a:extLst>
              <a:ext uri="{FF2B5EF4-FFF2-40B4-BE49-F238E27FC236}">
                <a16:creationId xmlns:a16="http://schemas.microsoft.com/office/drawing/2014/main" id="{6731828C-5B5B-45D5-A1C1-25F7680BB63D}"/>
              </a:ext>
            </a:extLst>
          </p:cNvPr>
          <p:cNvGrpSpPr/>
          <p:nvPr/>
        </p:nvGrpSpPr>
        <p:grpSpPr>
          <a:xfrm>
            <a:off x="10276479" y="5620303"/>
            <a:ext cx="1730106" cy="1193472"/>
            <a:chOff x="1041399" y="1730544"/>
            <a:chExt cx="5714058" cy="394170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ED48DF-8748-4F10-B0F7-21BCC9743739}"/>
                </a:ext>
              </a:extLst>
            </p:cNvPr>
            <p:cNvSpPr/>
            <p:nvPr/>
          </p:nvSpPr>
          <p:spPr>
            <a:xfrm>
              <a:off x="1041399" y="1730544"/>
              <a:ext cx="5714058" cy="3941707"/>
            </a:xfrm>
            <a:custGeom>
              <a:avLst/>
              <a:gdLst>
                <a:gd name="connsiteX0" fmla="*/ 0 w 5714058"/>
                <a:gd name="connsiteY0" fmla="*/ 0 h 3941707"/>
                <a:gd name="connsiteX1" fmla="*/ 1066246 w 5714058"/>
                <a:gd name="connsiteY1" fmla="*/ 3944543 h 3941707"/>
                <a:gd name="connsiteX2" fmla="*/ 2983220 w 5714058"/>
                <a:gd name="connsiteY2" fmla="*/ 2547931 h 3941707"/>
                <a:gd name="connsiteX3" fmla="*/ 3680818 w 5714058"/>
                <a:gd name="connsiteY3" fmla="*/ 3151948 h 3941707"/>
                <a:gd name="connsiteX4" fmla="*/ 3906261 w 5714058"/>
                <a:gd name="connsiteY4" fmla="*/ 1928317 h 3941707"/>
                <a:gd name="connsiteX5" fmla="*/ 5714058 w 5714058"/>
                <a:gd name="connsiteY5" fmla="*/ 952815 h 394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4058" h="3941707">
                  <a:moveTo>
                    <a:pt x="0" y="0"/>
                  </a:moveTo>
                  <a:lnTo>
                    <a:pt x="1066246" y="3944543"/>
                  </a:lnTo>
                  <a:lnTo>
                    <a:pt x="2983220" y="2547931"/>
                  </a:lnTo>
                  <a:lnTo>
                    <a:pt x="3680818" y="3151948"/>
                  </a:lnTo>
                  <a:lnTo>
                    <a:pt x="3906261" y="1928317"/>
                  </a:lnTo>
                  <a:lnTo>
                    <a:pt x="5714058" y="952815"/>
                  </a:lnTo>
                  <a:close/>
                </a:path>
              </a:pathLst>
            </a:custGeom>
            <a:solidFill>
              <a:schemeClr val="bg1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F409542-B71F-4BB6-B47C-62FC66C1E796}"/>
                </a:ext>
              </a:extLst>
            </p:cNvPr>
            <p:cNvSpPr/>
            <p:nvPr/>
          </p:nvSpPr>
          <p:spPr>
            <a:xfrm>
              <a:off x="1055578" y="1739051"/>
              <a:ext cx="3884992" cy="3119336"/>
            </a:xfrm>
            <a:custGeom>
              <a:avLst/>
              <a:gdLst>
                <a:gd name="connsiteX0" fmla="*/ 0 w 3884992"/>
                <a:gd name="connsiteY0" fmla="*/ 0 h 3119336"/>
                <a:gd name="connsiteX1" fmla="*/ 3370302 w 3884992"/>
                <a:gd name="connsiteY1" fmla="*/ 2244504 h 3119336"/>
                <a:gd name="connsiteX2" fmla="*/ 3668057 w 3884992"/>
                <a:gd name="connsiteY2" fmla="*/ 3132098 h 3119336"/>
                <a:gd name="connsiteX3" fmla="*/ 3892082 w 3884992"/>
                <a:gd name="connsiteY3" fmla="*/ 1919810 h 3119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4992" h="3119336">
                  <a:moveTo>
                    <a:pt x="0" y="0"/>
                  </a:moveTo>
                  <a:lnTo>
                    <a:pt x="3370302" y="2244504"/>
                  </a:lnTo>
                  <a:lnTo>
                    <a:pt x="3668057" y="3132098"/>
                  </a:lnTo>
                  <a:lnTo>
                    <a:pt x="3892082" y="1919810"/>
                  </a:lnTo>
                  <a:close/>
                </a:path>
              </a:pathLst>
            </a:custGeom>
            <a:solidFill>
              <a:srgbClr val="B2B1B1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DD395E-57F2-471B-8D2C-42D061AE5431}"/>
                </a:ext>
              </a:extLst>
            </p:cNvPr>
            <p:cNvSpPr/>
            <p:nvPr/>
          </p:nvSpPr>
          <p:spPr>
            <a:xfrm>
              <a:off x="4024619" y="3983556"/>
              <a:ext cx="694761" cy="893265"/>
            </a:xfrm>
            <a:custGeom>
              <a:avLst/>
              <a:gdLst>
                <a:gd name="connsiteX0" fmla="*/ 0 w 694761"/>
                <a:gd name="connsiteY0" fmla="*/ 294919 h 893264"/>
                <a:gd name="connsiteX1" fmla="*/ 697597 w 694761"/>
                <a:gd name="connsiteY1" fmla="*/ 898936 h 893264"/>
                <a:gd name="connsiteX2" fmla="*/ 401260 w 694761"/>
                <a:gd name="connsiteY2" fmla="*/ 0 h 893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4761" h="893264">
                  <a:moveTo>
                    <a:pt x="0" y="294919"/>
                  </a:moveTo>
                  <a:lnTo>
                    <a:pt x="697597" y="898936"/>
                  </a:lnTo>
                  <a:lnTo>
                    <a:pt x="401260" y="0"/>
                  </a:lnTo>
                  <a:close/>
                </a:path>
              </a:pathLst>
            </a:custGeom>
            <a:solidFill>
              <a:srgbClr val="CACACA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6A59202-6C8C-4090-8757-A80E05BA66B0}"/>
                </a:ext>
              </a:extLst>
            </p:cNvPr>
            <p:cNvSpPr/>
            <p:nvPr/>
          </p:nvSpPr>
          <p:spPr>
            <a:xfrm>
              <a:off x="4417372" y="3654607"/>
              <a:ext cx="524616" cy="1219377"/>
            </a:xfrm>
            <a:custGeom>
              <a:avLst/>
              <a:gdLst>
                <a:gd name="connsiteX0" fmla="*/ 1418 w 524615"/>
                <a:gd name="connsiteY0" fmla="*/ 334620 h 1219376"/>
                <a:gd name="connsiteX1" fmla="*/ 7089 w 524615"/>
                <a:gd name="connsiteY1" fmla="*/ 330366 h 1219376"/>
                <a:gd name="connsiteX2" fmla="*/ 304844 w 524615"/>
                <a:gd name="connsiteY2" fmla="*/ 1196691 h 1219376"/>
                <a:gd name="connsiteX3" fmla="*/ 526034 w 524615"/>
                <a:gd name="connsiteY3" fmla="*/ 0 h 1219376"/>
                <a:gd name="connsiteX4" fmla="*/ 534541 w 524615"/>
                <a:gd name="connsiteY4" fmla="*/ 7089 h 1219376"/>
                <a:gd name="connsiteX5" fmla="*/ 304844 w 524615"/>
                <a:gd name="connsiteY5" fmla="*/ 1223631 h 1219376"/>
                <a:gd name="connsiteX6" fmla="*/ 0 w 524615"/>
                <a:gd name="connsiteY6" fmla="*/ 334620 h 121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615" h="1219376">
                  <a:moveTo>
                    <a:pt x="1418" y="334620"/>
                  </a:moveTo>
                  <a:lnTo>
                    <a:pt x="7089" y="330366"/>
                  </a:lnTo>
                  <a:lnTo>
                    <a:pt x="304844" y="1196691"/>
                  </a:lnTo>
                  <a:lnTo>
                    <a:pt x="526034" y="0"/>
                  </a:lnTo>
                  <a:lnTo>
                    <a:pt x="534541" y="7089"/>
                  </a:lnTo>
                  <a:lnTo>
                    <a:pt x="304844" y="1223631"/>
                  </a:lnTo>
                  <a:lnTo>
                    <a:pt x="0" y="334620"/>
                  </a:lnTo>
                  <a:close/>
                </a:path>
              </a:pathLst>
            </a:custGeom>
            <a:solidFill>
              <a:srgbClr val="C8C8C8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232171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005742" y="347847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Monthly Average for Confirmed, Deaths, and Recovered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19" name="Graphic 18" descr="Open book">
            <a:extLst>
              <a:ext uri="{FF2B5EF4-FFF2-40B4-BE49-F238E27FC236}">
                <a16:creationId xmlns:a16="http://schemas.microsoft.com/office/drawing/2014/main" id="{1D0A4E6D-6592-43C2-87BC-205EF9571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6843" y="702742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D397EA-D8FB-4F9E-145A-BE228E6D2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089" y="1614488"/>
            <a:ext cx="8356961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31" name="Graphic 28" descr="Cloud">
            <a:extLst>
              <a:ext uri="{FF2B5EF4-FFF2-40B4-BE49-F238E27FC236}">
                <a16:creationId xmlns:a16="http://schemas.microsoft.com/office/drawing/2014/main" id="{EBA1B83B-E419-4D18-A940-3DB7418AE02D}"/>
              </a:ext>
            </a:extLst>
          </p:cNvPr>
          <p:cNvSpPr/>
          <p:nvPr/>
        </p:nvSpPr>
        <p:spPr>
          <a:xfrm>
            <a:off x="4740924" y="6163888"/>
            <a:ext cx="598907" cy="335103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441721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005742" y="347847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Most Frequent Values Per Month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76896-F182-33F5-604C-8096B8E16C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" r="989" b="4919"/>
          <a:stretch/>
        </p:blipFill>
        <p:spPr>
          <a:xfrm>
            <a:off x="676880" y="1392908"/>
            <a:ext cx="7204489" cy="4621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97EF3-35B2-0CCD-537B-35BE1660F0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56" r="4935" b="134"/>
          <a:stretch/>
        </p:blipFill>
        <p:spPr>
          <a:xfrm>
            <a:off x="8704263" y="1393825"/>
            <a:ext cx="2819260" cy="461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30" name="Graphic 28" descr="Cloud">
            <a:extLst>
              <a:ext uri="{FF2B5EF4-FFF2-40B4-BE49-F238E27FC236}">
                <a16:creationId xmlns:a16="http://schemas.microsoft.com/office/drawing/2014/main" id="{3F548678-481D-4F52-9BC4-06C76448770F}"/>
              </a:ext>
            </a:extLst>
          </p:cNvPr>
          <p:cNvSpPr/>
          <p:nvPr/>
        </p:nvSpPr>
        <p:spPr>
          <a:xfrm>
            <a:off x="10666473" y="868836"/>
            <a:ext cx="950119" cy="531614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Graphic 28" descr="Cloud">
            <a:extLst>
              <a:ext uri="{FF2B5EF4-FFF2-40B4-BE49-F238E27FC236}">
                <a16:creationId xmlns:a16="http://schemas.microsoft.com/office/drawing/2014/main" id="{EBA1B83B-E419-4D18-A940-3DB7418AE02D}"/>
              </a:ext>
            </a:extLst>
          </p:cNvPr>
          <p:cNvSpPr/>
          <p:nvPr/>
        </p:nvSpPr>
        <p:spPr>
          <a:xfrm>
            <a:off x="4740924" y="6163888"/>
            <a:ext cx="598907" cy="335103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604838" y="6494688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1003905" y="6534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174968" y="3629046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005742" y="347847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Minimum Values Per Year</a:t>
            </a:r>
            <a:endParaRPr lang="en-US" dirty="0"/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19" name="Graphic 18" descr="Open book">
            <a:extLst>
              <a:ext uri="{FF2B5EF4-FFF2-40B4-BE49-F238E27FC236}">
                <a16:creationId xmlns:a16="http://schemas.microsoft.com/office/drawing/2014/main" id="{1D0A4E6D-6592-43C2-87BC-205EF9571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0280" y="353492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C4D777-7003-75EC-80AA-F585A126F4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813" y="1470025"/>
            <a:ext cx="8389937" cy="50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60693" y="3394096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005742" y="347847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Maximum Values Per Year</a:t>
            </a:r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19" name="Graphic 18" descr="Open book">
            <a:extLst>
              <a:ext uri="{FF2B5EF4-FFF2-40B4-BE49-F238E27FC236}">
                <a16:creationId xmlns:a16="http://schemas.microsoft.com/office/drawing/2014/main" id="{1D0A4E6D-6592-43C2-87BC-205EF9571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993" y="416992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C2FB98-8E76-4334-B820-1DE73E1261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6" r="2071" b="666"/>
          <a:stretch/>
        </p:blipFill>
        <p:spPr>
          <a:xfrm>
            <a:off x="2026149" y="1139896"/>
            <a:ext cx="8149710" cy="55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8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31" name="Graphic 28" descr="Cloud">
            <a:extLst>
              <a:ext uri="{FF2B5EF4-FFF2-40B4-BE49-F238E27FC236}">
                <a16:creationId xmlns:a16="http://schemas.microsoft.com/office/drawing/2014/main" id="{EBA1B83B-E419-4D18-A940-3DB7418AE02D}"/>
              </a:ext>
            </a:extLst>
          </p:cNvPr>
          <p:cNvSpPr/>
          <p:nvPr/>
        </p:nvSpPr>
        <p:spPr>
          <a:xfrm>
            <a:off x="4740924" y="6163888"/>
            <a:ext cx="598907" cy="335103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232171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005742" y="347847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Total Cases Per Month</a:t>
            </a:r>
            <a:endParaRPr lang="en-US" dirty="0"/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19" name="Graphic 18" descr="Open book">
            <a:extLst>
              <a:ext uri="{FF2B5EF4-FFF2-40B4-BE49-F238E27FC236}">
                <a16:creationId xmlns:a16="http://schemas.microsoft.com/office/drawing/2014/main" id="{1D0A4E6D-6592-43C2-87BC-205EF9571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4393" y="702742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F699EC-254F-4879-B3D9-750C2D56A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0416" y="1161408"/>
            <a:ext cx="7855375" cy="53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0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31" name="Graphic 28" descr="Cloud">
            <a:extLst>
              <a:ext uri="{FF2B5EF4-FFF2-40B4-BE49-F238E27FC236}">
                <a16:creationId xmlns:a16="http://schemas.microsoft.com/office/drawing/2014/main" id="{EBA1B83B-E419-4D18-A940-3DB7418AE02D}"/>
              </a:ext>
            </a:extLst>
          </p:cNvPr>
          <p:cNvSpPr/>
          <p:nvPr/>
        </p:nvSpPr>
        <p:spPr>
          <a:xfrm>
            <a:off x="4740924" y="6163888"/>
            <a:ext cx="598907" cy="335103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232171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918554" y="427221"/>
            <a:ext cx="9269412" cy="97631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Spread Analysis for Confirmed Cases</a:t>
            </a:r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4278C-A8C0-B208-9894-99DAE5362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1095375"/>
            <a:ext cx="10144125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8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232171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648679" y="419284"/>
            <a:ext cx="9269412" cy="97631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Spread Analysis for Deaths Per Month</a:t>
            </a:r>
            <a:endParaRPr lang="en-US" dirty="0"/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39804-0EC6-2370-E17F-85AE7D11F9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7" t="792" r="3164" b="-1609"/>
          <a:stretch/>
        </p:blipFill>
        <p:spPr>
          <a:xfrm>
            <a:off x="1829758" y="1198501"/>
            <a:ext cx="8573233" cy="520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7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2">
            <a:extLst>
              <a:ext uri="{FF2B5EF4-FFF2-40B4-BE49-F238E27FC236}">
                <a16:creationId xmlns:a16="http://schemas.microsoft.com/office/drawing/2014/main" id="{FC01D1A6-F7BB-4F9F-B993-82F5D46EA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62538">
            <a:off x="9279067" y="3969977"/>
            <a:ext cx="3696779" cy="314593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1827" y="850277"/>
            <a:ext cx="904018" cy="139080"/>
          </a:xfrm>
          <a:prstGeom prst="rect">
            <a:avLst/>
          </a:prstGeom>
        </p:spPr>
      </p:pic>
      <p:sp>
        <p:nvSpPr>
          <p:cNvPr id="30" name="Graphic 28" descr="Cloud">
            <a:extLst>
              <a:ext uri="{FF2B5EF4-FFF2-40B4-BE49-F238E27FC236}">
                <a16:creationId xmlns:a16="http://schemas.microsoft.com/office/drawing/2014/main" id="{3F548678-481D-4F52-9BC4-06C76448770F}"/>
              </a:ext>
            </a:extLst>
          </p:cNvPr>
          <p:cNvSpPr/>
          <p:nvPr/>
        </p:nvSpPr>
        <p:spPr>
          <a:xfrm>
            <a:off x="10373573" y="1315056"/>
            <a:ext cx="950119" cy="531614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Graphic 28" descr="Cloud">
            <a:extLst>
              <a:ext uri="{FF2B5EF4-FFF2-40B4-BE49-F238E27FC236}">
                <a16:creationId xmlns:a16="http://schemas.microsoft.com/office/drawing/2014/main" id="{EBA1B83B-E419-4D18-A940-3DB7418AE02D}"/>
              </a:ext>
            </a:extLst>
          </p:cNvPr>
          <p:cNvSpPr/>
          <p:nvPr/>
        </p:nvSpPr>
        <p:spPr>
          <a:xfrm>
            <a:off x="6132085" y="5485035"/>
            <a:ext cx="598907" cy="335103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itle 5">
            <a:extLst>
              <a:ext uri="{FF2B5EF4-FFF2-40B4-BE49-F238E27FC236}">
                <a16:creationId xmlns:a16="http://schemas.microsoft.com/office/drawing/2014/main" id="{14772E53-1BFE-481E-9D59-81B85BB85B88}"/>
              </a:ext>
            </a:extLst>
          </p:cNvPr>
          <p:cNvSpPr txBox="1">
            <a:spLocks/>
          </p:cNvSpPr>
          <p:nvPr/>
        </p:nvSpPr>
        <p:spPr>
          <a:xfrm>
            <a:off x="6934200" y="2028825"/>
            <a:ext cx="5034675" cy="1533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>
                <a:solidFill>
                  <a:schemeClr val="bg1"/>
                </a:solidFill>
                <a:latin typeface="Raleway"/>
                <a:cs typeface="Baloo" panose="03080902040302020200" pitchFamily="66" charset="0"/>
              </a:rPr>
              <a:t>Topics</a:t>
            </a:r>
            <a:endParaRPr lang="en-GB" sz="7200" b="1" dirty="0">
              <a:solidFill>
                <a:schemeClr val="bg1"/>
              </a:solidFill>
              <a:latin typeface="Raleway" panose="020B0503030101060003" pitchFamily="34" charset="0"/>
              <a:cs typeface="Baloo" panose="03080902040302020200" pitchFamily="66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E22797-1B14-447C-B840-4078A0D7364F}"/>
              </a:ext>
            </a:extLst>
          </p:cNvPr>
          <p:cNvSpPr txBox="1"/>
          <p:nvPr/>
        </p:nvSpPr>
        <p:spPr>
          <a:xfrm>
            <a:off x="499400" y="1320003"/>
            <a:ext cx="6608493" cy="44913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GB" sz="3200" b="1" dirty="0">
                <a:solidFill>
                  <a:schemeClr val="bg1"/>
                </a:solidFill>
                <a:latin typeface="Raleway"/>
              </a:rPr>
              <a:t> 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</a:rPr>
              <a:t> Introduction</a:t>
            </a:r>
            <a:endParaRPr lang="en-GB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GB" sz="3600" b="1" dirty="0">
                <a:solidFill>
                  <a:schemeClr val="bg1"/>
                </a:solidFill>
                <a:latin typeface="Raleway"/>
              </a:rPr>
              <a:t>  Problem Statement</a:t>
            </a:r>
            <a:endParaRPr lang="en-GB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GB" sz="3600" b="1" dirty="0">
                <a:solidFill>
                  <a:schemeClr val="bg1"/>
                </a:solidFill>
                <a:latin typeface="Raleway"/>
              </a:rPr>
              <a:t>  Dataset Description  </a:t>
            </a:r>
            <a:endParaRPr lang="en-GB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GB" sz="3600" b="1" dirty="0">
                <a:solidFill>
                  <a:schemeClr val="bg1"/>
                </a:solidFill>
                <a:latin typeface="Raleway"/>
              </a:rPr>
              <a:t>  Data Exploration using SQL</a:t>
            </a:r>
            <a:endParaRPr lang="en-GB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anose="020B050303010106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GB" sz="3600" b="1" dirty="0">
                <a:solidFill>
                  <a:schemeClr val="bg1"/>
                </a:solidFill>
                <a:latin typeface="Raleway"/>
              </a:rPr>
              <a:t> 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Raleway"/>
              </a:rPr>
              <a:t>Summary</a:t>
            </a:r>
            <a:endParaRPr lang="en-GB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GB" sz="3600" b="1" dirty="0">
                <a:solidFill>
                  <a:schemeClr val="bg1"/>
                </a:solidFill>
                <a:latin typeface="Raleway"/>
              </a:rPr>
              <a:t>  Key Insights </a:t>
            </a:r>
            <a:endParaRPr lang="en-GB" sz="3600" b="1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anose="020B0503030101060003" pitchFamily="34" charset="0"/>
              <a:ea typeface="+mn-ea"/>
              <a:cs typeface="+mn-cs"/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A30B118-3EBA-4BB9-B0C5-718E68007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0548" y="5122747"/>
            <a:ext cx="904018" cy="139080"/>
          </a:xfrm>
          <a:prstGeom prst="rect">
            <a:avLst/>
          </a:prstGeom>
        </p:spPr>
      </p:pic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10800000">
            <a:off x="2096660" y="-1"/>
            <a:ext cx="2477702" cy="596901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40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232171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648679" y="419284"/>
            <a:ext cx="9269412" cy="97631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Spread Analysis for Recovered Cases</a:t>
            </a:r>
            <a:endParaRPr lang="en-US" dirty="0"/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D5986-97E3-D7FB-5D24-D5BDCA45B0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" t="1366" r="1885" b="455"/>
          <a:stretch/>
        </p:blipFill>
        <p:spPr>
          <a:xfrm>
            <a:off x="1537551" y="1273115"/>
            <a:ext cx="9836096" cy="513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3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232171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648679" y="419284"/>
            <a:ext cx="9269412" cy="97631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Country with Highest Confirmed Cases</a:t>
            </a:r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056A14-1D7B-6213-AE4B-AF5E8705E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573" y="1254626"/>
            <a:ext cx="8213013" cy="50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9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232171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648679" y="419284"/>
            <a:ext cx="9269412" cy="97631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Country with Lowest Death Cases</a:t>
            </a:r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3723F-A486-64C4-552E-01A630309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387" y="1374775"/>
            <a:ext cx="73882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3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232171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648679" y="419284"/>
            <a:ext cx="9269412" cy="976313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Top 5 Countries with Highest Recovered Cases</a:t>
            </a:r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FDC85-C328-0C26-D193-FC04F2146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475" y="1717675"/>
            <a:ext cx="76073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232171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648679" y="419284"/>
            <a:ext cx="9269412" cy="97631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Key Insights</a:t>
            </a:r>
            <a:endParaRPr lang="en-US" dirty="0"/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7923C-7F26-8F8F-C86F-CD001406D728}"/>
              </a:ext>
            </a:extLst>
          </p:cNvPr>
          <p:cNvSpPr txBox="1"/>
          <p:nvPr/>
        </p:nvSpPr>
        <p:spPr>
          <a:xfrm>
            <a:off x="1508125" y="1301750"/>
            <a:ext cx="8382000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Data Coverage: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1143000" lvl="2" indent="-22860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Spans over two years, providing a comprehensive view of the pandemic.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Monthly Trends:</a:t>
            </a:r>
            <a:r>
              <a:rPr lang="en-US" sz="2000" dirty="0">
                <a:solidFill>
                  <a:schemeClr val="bg1"/>
                </a:solidFill>
              </a:rPr>
              <a:t> 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marL="1143000" lvl="2" indent="-22860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Significant variations in confirmed cases, deaths, and recoveries.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Spread of the Virus: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 marL="1143000" lvl="2" indent="-22860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Rapid initial increases followed by control and resurgence phases.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Country-Specific Insights: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1143000" lvl="2" indent="-22860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Top 5 countries with the highest recoveries show effective management.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1143000" lvl="2" indent="-22860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Identified countries with the highest confirmed cases and the lowest death cases.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Statistical Analysis: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1143000" lvl="2" indent="-22860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Variance and standard deviation indicate fluctuations in the pandemic's impact.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9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D992395-CD89-5008-3BB2-B8590D362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353" y="1423187"/>
            <a:ext cx="4555700" cy="1084274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93E39-CC24-3D24-DDB3-B6C8C2451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98353" y="3526029"/>
            <a:ext cx="2733293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6B2BAE-B3DD-CADB-60FC-DA2CC727FF5E}"/>
              </a:ext>
            </a:extLst>
          </p:cNvPr>
          <p:cNvSpPr txBox="1"/>
          <p:nvPr/>
        </p:nvSpPr>
        <p:spPr>
          <a:xfrm>
            <a:off x="5713144" y="1965734"/>
            <a:ext cx="6197337" cy="43037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-Pooja Preethi Mugan M</a:t>
            </a:r>
            <a:endParaRPr lang="en-US" sz="2000" dirty="0">
              <a:cs typeface="Calibr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Maili: </a:t>
            </a:r>
            <a:r>
              <a:rPr lang="en-US" sz="2000" dirty="0">
                <a:hlinkClick r:id="rId5"/>
              </a:rPr>
              <a:t>mppm167@gmail.com</a:t>
            </a:r>
            <a:endParaRPr lang="en-US" sz="2000">
              <a:cs typeface="Calibri" panose="020F050202020403020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LinkedIn: www.linkedin.com/in/pooja-preethi-mugan-9930a9180</a:t>
            </a:r>
            <a:endParaRPr lang="en-US" sz="2000" dirty="0">
              <a:cs typeface="Calibri"/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30" name="Graphic 28" descr="Cloud">
            <a:extLst>
              <a:ext uri="{FF2B5EF4-FFF2-40B4-BE49-F238E27FC236}">
                <a16:creationId xmlns:a16="http://schemas.microsoft.com/office/drawing/2014/main" id="{3F548678-481D-4F52-9BC4-06C76448770F}"/>
              </a:ext>
            </a:extLst>
          </p:cNvPr>
          <p:cNvSpPr/>
          <p:nvPr/>
        </p:nvSpPr>
        <p:spPr>
          <a:xfrm>
            <a:off x="10666473" y="868836"/>
            <a:ext cx="950119" cy="531614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Graphic 28" descr="Cloud">
            <a:extLst>
              <a:ext uri="{FF2B5EF4-FFF2-40B4-BE49-F238E27FC236}">
                <a16:creationId xmlns:a16="http://schemas.microsoft.com/office/drawing/2014/main" id="{EBA1B83B-E419-4D18-A940-3DB7418AE02D}"/>
              </a:ext>
            </a:extLst>
          </p:cNvPr>
          <p:cNvSpPr/>
          <p:nvPr/>
        </p:nvSpPr>
        <p:spPr>
          <a:xfrm>
            <a:off x="4740924" y="6163888"/>
            <a:ext cx="598907" cy="335103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3" name="Graphic 9">
            <a:extLst>
              <a:ext uri="{FF2B5EF4-FFF2-40B4-BE49-F238E27FC236}">
                <a16:creationId xmlns:a16="http://schemas.microsoft.com/office/drawing/2014/main" id="{6731828C-5B5B-45D5-A1C1-25F7680BB63D}"/>
              </a:ext>
            </a:extLst>
          </p:cNvPr>
          <p:cNvGrpSpPr/>
          <p:nvPr/>
        </p:nvGrpSpPr>
        <p:grpSpPr>
          <a:xfrm>
            <a:off x="10276479" y="5620303"/>
            <a:ext cx="1730106" cy="1193472"/>
            <a:chOff x="1041399" y="1730544"/>
            <a:chExt cx="5714058" cy="394170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ED48DF-8748-4F10-B0F7-21BCC9743739}"/>
                </a:ext>
              </a:extLst>
            </p:cNvPr>
            <p:cNvSpPr/>
            <p:nvPr/>
          </p:nvSpPr>
          <p:spPr>
            <a:xfrm>
              <a:off x="1041399" y="1730544"/>
              <a:ext cx="5714058" cy="3941707"/>
            </a:xfrm>
            <a:custGeom>
              <a:avLst/>
              <a:gdLst>
                <a:gd name="connsiteX0" fmla="*/ 0 w 5714058"/>
                <a:gd name="connsiteY0" fmla="*/ 0 h 3941707"/>
                <a:gd name="connsiteX1" fmla="*/ 1066246 w 5714058"/>
                <a:gd name="connsiteY1" fmla="*/ 3944543 h 3941707"/>
                <a:gd name="connsiteX2" fmla="*/ 2983220 w 5714058"/>
                <a:gd name="connsiteY2" fmla="*/ 2547931 h 3941707"/>
                <a:gd name="connsiteX3" fmla="*/ 3680818 w 5714058"/>
                <a:gd name="connsiteY3" fmla="*/ 3151948 h 3941707"/>
                <a:gd name="connsiteX4" fmla="*/ 3906261 w 5714058"/>
                <a:gd name="connsiteY4" fmla="*/ 1928317 h 3941707"/>
                <a:gd name="connsiteX5" fmla="*/ 5714058 w 5714058"/>
                <a:gd name="connsiteY5" fmla="*/ 952815 h 394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4058" h="3941707">
                  <a:moveTo>
                    <a:pt x="0" y="0"/>
                  </a:moveTo>
                  <a:lnTo>
                    <a:pt x="1066246" y="3944543"/>
                  </a:lnTo>
                  <a:lnTo>
                    <a:pt x="2983220" y="2547931"/>
                  </a:lnTo>
                  <a:lnTo>
                    <a:pt x="3680818" y="3151948"/>
                  </a:lnTo>
                  <a:lnTo>
                    <a:pt x="3906261" y="1928317"/>
                  </a:lnTo>
                  <a:lnTo>
                    <a:pt x="5714058" y="952815"/>
                  </a:lnTo>
                  <a:close/>
                </a:path>
              </a:pathLst>
            </a:custGeom>
            <a:solidFill>
              <a:schemeClr val="bg1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F409542-B71F-4BB6-B47C-62FC66C1E796}"/>
                </a:ext>
              </a:extLst>
            </p:cNvPr>
            <p:cNvSpPr/>
            <p:nvPr/>
          </p:nvSpPr>
          <p:spPr>
            <a:xfrm>
              <a:off x="1055578" y="1739051"/>
              <a:ext cx="3884992" cy="3119336"/>
            </a:xfrm>
            <a:custGeom>
              <a:avLst/>
              <a:gdLst>
                <a:gd name="connsiteX0" fmla="*/ 0 w 3884992"/>
                <a:gd name="connsiteY0" fmla="*/ 0 h 3119336"/>
                <a:gd name="connsiteX1" fmla="*/ 3370302 w 3884992"/>
                <a:gd name="connsiteY1" fmla="*/ 2244504 h 3119336"/>
                <a:gd name="connsiteX2" fmla="*/ 3668057 w 3884992"/>
                <a:gd name="connsiteY2" fmla="*/ 3132098 h 3119336"/>
                <a:gd name="connsiteX3" fmla="*/ 3892082 w 3884992"/>
                <a:gd name="connsiteY3" fmla="*/ 1919810 h 3119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4992" h="3119336">
                  <a:moveTo>
                    <a:pt x="0" y="0"/>
                  </a:moveTo>
                  <a:lnTo>
                    <a:pt x="3370302" y="2244504"/>
                  </a:lnTo>
                  <a:lnTo>
                    <a:pt x="3668057" y="3132098"/>
                  </a:lnTo>
                  <a:lnTo>
                    <a:pt x="3892082" y="1919810"/>
                  </a:lnTo>
                  <a:close/>
                </a:path>
              </a:pathLst>
            </a:custGeom>
            <a:solidFill>
              <a:srgbClr val="B2B1B1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DD395E-57F2-471B-8D2C-42D061AE5431}"/>
                </a:ext>
              </a:extLst>
            </p:cNvPr>
            <p:cNvSpPr/>
            <p:nvPr/>
          </p:nvSpPr>
          <p:spPr>
            <a:xfrm>
              <a:off x="4024619" y="3983556"/>
              <a:ext cx="694761" cy="893265"/>
            </a:xfrm>
            <a:custGeom>
              <a:avLst/>
              <a:gdLst>
                <a:gd name="connsiteX0" fmla="*/ 0 w 694761"/>
                <a:gd name="connsiteY0" fmla="*/ 294919 h 893264"/>
                <a:gd name="connsiteX1" fmla="*/ 697597 w 694761"/>
                <a:gd name="connsiteY1" fmla="*/ 898936 h 893264"/>
                <a:gd name="connsiteX2" fmla="*/ 401260 w 694761"/>
                <a:gd name="connsiteY2" fmla="*/ 0 h 893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4761" h="893264">
                  <a:moveTo>
                    <a:pt x="0" y="294919"/>
                  </a:moveTo>
                  <a:lnTo>
                    <a:pt x="697597" y="898936"/>
                  </a:lnTo>
                  <a:lnTo>
                    <a:pt x="401260" y="0"/>
                  </a:lnTo>
                  <a:close/>
                </a:path>
              </a:pathLst>
            </a:custGeom>
            <a:solidFill>
              <a:srgbClr val="CACACA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6A59202-6C8C-4090-8757-A80E05BA66B0}"/>
                </a:ext>
              </a:extLst>
            </p:cNvPr>
            <p:cNvSpPr/>
            <p:nvPr/>
          </p:nvSpPr>
          <p:spPr>
            <a:xfrm>
              <a:off x="4417372" y="3654607"/>
              <a:ext cx="524616" cy="1219377"/>
            </a:xfrm>
            <a:custGeom>
              <a:avLst/>
              <a:gdLst>
                <a:gd name="connsiteX0" fmla="*/ 1418 w 524615"/>
                <a:gd name="connsiteY0" fmla="*/ 334620 h 1219376"/>
                <a:gd name="connsiteX1" fmla="*/ 7089 w 524615"/>
                <a:gd name="connsiteY1" fmla="*/ 330366 h 1219376"/>
                <a:gd name="connsiteX2" fmla="*/ 304844 w 524615"/>
                <a:gd name="connsiteY2" fmla="*/ 1196691 h 1219376"/>
                <a:gd name="connsiteX3" fmla="*/ 526034 w 524615"/>
                <a:gd name="connsiteY3" fmla="*/ 0 h 1219376"/>
                <a:gd name="connsiteX4" fmla="*/ 534541 w 524615"/>
                <a:gd name="connsiteY4" fmla="*/ 7089 h 1219376"/>
                <a:gd name="connsiteX5" fmla="*/ 304844 w 524615"/>
                <a:gd name="connsiteY5" fmla="*/ 1223631 h 1219376"/>
                <a:gd name="connsiteX6" fmla="*/ 0 w 524615"/>
                <a:gd name="connsiteY6" fmla="*/ 334620 h 121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615" h="1219376">
                  <a:moveTo>
                    <a:pt x="1418" y="334620"/>
                  </a:moveTo>
                  <a:lnTo>
                    <a:pt x="7089" y="330366"/>
                  </a:lnTo>
                  <a:lnTo>
                    <a:pt x="304844" y="1196691"/>
                  </a:lnTo>
                  <a:lnTo>
                    <a:pt x="526034" y="0"/>
                  </a:lnTo>
                  <a:lnTo>
                    <a:pt x="534541" y="7089"/>
                  </a:lnTo>
                  <a:lnTo>
                    <a:pt x="304844" y="1223631"/>
                  </a:lnTo>
                  <a:lnTo>
                    <a:pt x="0" y="334620"/>
                  </a:lnTo>
                  <a:close/>
                </a:path>
              </a:pathLst>
            </a:custGeom>
            <a:solidFill>
              <a:srgbClr val="C8C8C8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232171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100992" y="839972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800" b="1" dirty="0">
                <a:solidFill>
                  <a:schemeClr val="bg1"/>
                </a:solidFill>
                <a:latin typeface="Raleway"/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9B48EF-1E69-4112-994B-50D4B1ED1D9F}"/>
              </a:ext>
            </a:extLst>
          </p:cNvPr>
          <p:cNvSpPr txBox="1"/>
          <p:nvPr/>
        </p:nvSpPr>
        <p:spPr>
          <a:xfrm>
            <a:off x="814480" y="1782519"/>
            <a:ext cx="10747792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prstClr val="white"/>
                </a:solidFill>
                <a:ea typeface="+mn-lt"/>
                <a:cs typeface="+mn-lt"/>
              </a:rPr>
              <a:t>Overview of COVID-19:</a:t>
            </a:r>
            <a:endParaRPr lang="en-US" sz="2400">
              <a:solidFill>
                <a:prstClr val="white"/>
              </a:solidFill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2000" dirty="0"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GB" sz="2400" dirty="0">
                <a:solidFill>
                  <a:prstClr val="white"/>
                </a:solidFill>
                <a:ea typeface="+mn-lt"/>
                <a:cs typeface="+mn-lt"/>
              </a:rPr>
              <a:t>The coronavirus pandemic, caused by the SARS-CoV-2 virus, emerged in late 2019 and rapidly spread worldwide.</a:t>
            </a:r>
            <a:endParaRPr lang="en-GB" sz="2400">
              <a:solidFill>
                <a:prstClr val="white"/>
              </a:solidFill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GB" sz="2400" dirty="0">
                <a:solidFill>
                  <a:prstClr val="white"/>
                </a:solidFill>
                <a:ea typeface="+mn-lt"/>
                <a:cs typeface="+mn-lt"/>
              </a:rPr>
              <a:t>The pandemic has had significant health, economic, and social impacts globally.</a:t>
            </a:r>
            <a:endParaRPr lang="en-GB" sz="2400" dirty="0">
              <a:solidFill>
                <a:prstClr val="white"/>
              </a:solidFill>
              <a:cs typeface="Calibri" panose="020F0502020204030204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B768F-C759-40D1-A2DA-746E77FC97D1}"/>
              </a:ext>
            </a:extLst>
          </p:cNvPr>
          <p:cNvSpPr txBox="1"/>
          <p:nvPr/>
        </p:nvSpPr>
        <p:spPr>
          <a:xfrm>
            <a:off x="723250" y="4078361"/>
            <a:ext cx="10745833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prstClr val="white"/>
                </a:solidFill>
                <a:ea typeface="+mn-lt"/>
                <a:cs typeface="+mn-lt"/>
              </a:rPr>
              <a:t>Objective of the Analysis:</a:t>
            </a:r>
            <a:endParaRPr lang="en-US" sz="2400">
              <a:solidFill>
                <a:prstClr val="white"/>
              </a:solidFill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2000" dirty="0"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GB" sz="2400" dirty="0">
                <a:solidFill>
                  <a:prstClr val="white"/>
                </a:solidFill>
                <a:ea typeface="+mn-lt"/>
                <a:cs typeface="+mn-lt"/>
              </a:rPr>
              <a:t>To analyse the spread, impact, and trends of COVID-19 based on confirmed cases, deaths, and recoveries using available data.</a:t>
            </a:r>
            <a:endParaRPr lang="en-GB" sz="2400">
              <a:solidFill>
                <a:prstClr val="white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  <a:defRPr/>
            </a:pPr>
            <a:endParaRPr lang="en-GB"/>
          </a:p>
          <a:p>
            <a:pPr>
              <a:defRPr/>
            </a:pPr>
            <a:endParaRPr lang="en-GB" sz="2000" dirty="0">
              <a:solidFill>
                <a:prstClr val="white"/>
              </a:solidFill>
              <a:latin typeface="Raleway" panose="020B0503030101060003" pitchFamily="34" charset="0"/>
            </a:endParaRPr>
          </a:p>
        </p:txBody>
      </p:sp>
      <p:pic>
        <p:nvPicPr>
          <p:cNvPr id="19" name="Graphic 18" descr="Open book">
            <a:extLst>
              <a:ext uri="{FF2B5EF4-FFF2-40B4-BE49-F238E27FC236}">
                <a16:creationId xmlns:a16="http://schemas.microsoft.com/office/drawing/2014/main" id="{1D0A4E6D-6592-43C2-87BC-205EF9571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6843" y="7027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30" name="Graphic 28" descr="Cloud">
            <a:extLst>
              <a:ext uri="{FF2B5EF4-FFF2-40B4-BE49-F238E27FC236}">
                <a16:creationId xmlns:a16="http://schemas.microsoft.com/office/drawing/2014/main" id="{3F548678-481D-4F52-9BC4-06C76448770F}"/>
              </a:ext>
            </a:extLst>
          </p:cNvPr>
          <p:cNvSpPr/>
          <p:nvPr/>
        </p:nvSpPr>
        <p:spPr>
          <a:xfrm>
            <a:off x="10666473" y="868836"/>
            <a:ext cx="950119" cy="531614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Graphic 28" descr="Cloud">
            <a:extLst>
              <a:ext uri="{FF2B5EF4-FFF2-40B4-BE49-F238E27FC236}">
                <a16:creationId xmlns:a16="http://schemas.microsoft.com/office/drawing/2014/main" id="{EBA1B83B-E419-4D18-A940-3DB7418AE02D}"/>
              </a:ext>
            </a:extLst>
          </p:cNvPr>
          <p:cNvSpPr/>
          <p:nvPr/>
        </p:nvSpPr>
        <p:spPr>
          <a:xfrm>
            <a:off x="4740924" y="6163888"/>
            <a:ext cx="598907" cy="335103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3" name="Graphic 9">
            <a:extLst>
              <a:ext uri="{FF2B5EF4-FFF2-40B4-BE49-F238E27FC236}">
                <a16:creationId xmlns:a16="http://schemas.microsoft.com/office/drawing/2014/main" id="{6731828C-5B5B-45D5-A1C1-25F7680BB63D}"/>
              </a:ext>
            </a:extLst>
          </p:cNvPr>
          <p:cNvGrpSpPr/>
          <p:nvPr/>
        </p:nvGrpSpPr>
        <p:grpSpPr>
          <a:xfrm>
            <a:off x="10276479" y="5620303"/>
            <a:ext cx="1730106" cy="1193472"/>
            <a:chOff x="1041399" y="1730544"/>
            <a:chExt cx="5714058" cy="394170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ED48DF-8748-4F10-B0F7-21BCC9743739}"/>
                </a:ext>
              </a:extLst>
            </p:cNvPr>
            <p:cNvSpPr/>
            <p:nvPr/>
          </p:nvSpPr>
          <p:spPr>
            <a:xfrm>
              <a:off x="1041399" y="1730544"/>
              <a:ext cx="5714058" cy="3941707"/>
            </a:xfrm>
            <a:custGeom>
              <a:avLst/>
              <a:gdLst>
                <a:gd name="connsiteX0" fmla="*/ 0 w 5714058"/>
                <a:gd name="connsiteY0" fmla="*/ 0 h 3941707"/>
                <a:gd name="connsiteX1" fmla="*/ 1066246 w 5714058"/>
                <a:gd name="connsiteY1" fmla="*/ 3944543 h 3941707"/>
                <a:gd name="connsiteX2" fmla="*/ 2983220 w 5714058"/>
                <a:gd name="connsiteY2" fmla="*/ 2547931 h 3941707"/>
                <a:gd name="connsiteX3" fmla="*/ 3680818 w 5714058"/>
                <a:gd name="connsiteY3" fmla="*/ 3151948 h 3941707"/>
                <a:gd name="connsiteX4" fmla="*/ 3906261 w 5714058"/>
                <a:gd name="connsiteY4" fmla="*/ 1928317 h 3941707"/>
                <a:gd name="connsiteX5" fmla="*/ 5714058 w 5714058"/>
                <a:gd name="connsiteY5" fmla="*/ 952815 h 394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4058" h="3941707">
                  <a:moveTo>
                    <a:pt x="0" y="0"/>
                  </a:moveTo>
                  <a:lnTo>
                    <a:pt x="1066246" y="3944543"/>
                  </a:lnTo>
                  <a:lnTo>
                    <a:pt x="2983220" y="2547931"/>
                  </a:lnTo>
                  <a:lnTo>
                    <a:pt x="3680818" y="3151948"/>
                  </a:lnTo>
                  <a:lnTo>
                    <a:pt x="3906261" y="1928317"/>
                  </a:lnTo>
                  <a:lnTo>
                    <a:pt x="5714058" y="952815"/>
                  </a:lnTo>
                  <a:close/>
                </a:path>
              </a:pathLst>
            </a:custGeom>
            <a:solidFill>
              <a:schemeClr val="bg1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F409542-B71F-4BB6-B47C-62FC66C1E796}"/>
                </a:ext>
              </a:extLst>
            </p:cNvPr>
            <p:cNvSpPr/>
            <p:nvPr/>
          </p:nvSpPr>
          <p:spPr>
            <a:xfrm>
              <a:off x="1055578" y="1739051"/>
              <a:ext cx="3884992" cy="3119336"/>
            </a:xfrm>
            <a:custGeom>
              <a:avLst/>
              <a:gdLst>
                <a:gd name="connsiteX0" fmla="*/ 0 w 3884992"/>
                <a:gd name="connsiteY0" fmla="*/ 0 h 3119336"/>
                <a:gd name="connsiteX1" fmla="*/ 3370302 w 3884992"/>
                <a:gd name="connsiteY1" fmla="*/ 2244504 h 3119336"/>
                <a:gd name="connsiteX2" fmla="*/ 3668057 w 3884992"/>
                <a:gd name="connsiteY2" fmla="*/ 3132098 h 3119336"/>
                <a:gd name="connsiteX3" fmla="*/ 3892082 w 3884992"/>
                <a:gd name="connsiteY3" fmla="*/ 1919810 h 3119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4992" h="3119336">
                  <a:moveTo>
                    <a:pt x="0" y="0"/>
                  </a:moveTo>
                  <a:lnTo>
                    <a:pt x="3370302" y="2244504"/>
                  </a:lnTo>
                  <a:lnTo>
                    <a:pt x="3668057" y="3132098"/>
                  </a:lnTo>
                  <a:lnTo>
                    <a:pt x="3892082" y="1919810"/>
                  </a:lnTo>
                  <a:close/>
                </a:path>
              </a:pathLst>
            </a:custGeom>
            <a:solidFill>
              <a:srgbClr val="B2B1B1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DD395E-57F2-471B-8D2C-42D061AE5431}"/>
                </a:ext>
              </a:extLst>
            </p:cNvPr>
            <p:cNvSpPr/>
            <p:nvPr/>
          </p:nvSpPr>
          <p:spPr>
            <a:xfrm>
              <a:off x="4024619" y="3983556"/>
              <a:ext cx="694761" cy="893265"/>
            </a:xfrm>
            <a:custGeom>
              <a:avLst/>
              <a:gdLst>
                <a:gd name="connsiteX0" fmla="*/ 0 w 694761"/>
                <a:gd name="connsiteY0" fmla="*/ 294919 h 893264"/>
                <a:gd name="connsiteX1" fmla="*/ 697597 w 694761"/>
                <a:gd name="connsiteY1" fmla="*/ 898936 h 893264"/>
                <a:gd name="connsiteX2" fmla="*/ 401260 w 694761"/>
                <a:gd name="connsiteY2" fmla="*/ 0 h 893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4761" h="893264">
                  <a:moveTo>
                    <a:pt x="0" y="294919"/>
                  </a:moveTo>
                  <a:lnTo>
                    <a:pt x="697597" y="898936"/>
                  </a:lnTo>
                  <a:lnTo>
                    <a:pt x="401260" y="0"/>
                  </a:lnTo>
                  <a:close/>
                </a:path>
              </a:pathLst>
            </a:custGeom>
            <a:solidFill>
              <a:srgbClr val="CACACA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6A59202-6C8C-4090-8757-A80E05BA66B0}"/>
                </a:ext>
              </a:extLst>
            </p:cNvPr>
            <p:cNvSpPr/>
            <p:nvPr/>
          </p:nvSpPr>
          <p:spPr>
            <a:xfrm>
              <a:off x="4417372" y="3654607"/>
              <a:ext cx="524616" cy="1219377"/>
            </a:xfrm>
            <a:custGeom>
              <a:avLst/>
              <a:gdLst>
                <a:gd name="connsiteX0" fmla="*/ 1418 w 524615"/>
                <a:gd name="connsiteY0" fmla="*/ 334620 h 1219376"/>
                <a:gd name="connsiteX1" fmla="*/ 7089 w 524615"/>
                <a:gd name="connsiteY1" fmla="*/ 330366 h 1219376"/>
                <a:gd name="connsiteX2" fmla="*/ 304844 w 524615"/>
                <a:gd name="connsiteY2" fmla="*/ 1196691 h 1219376"/>
                <a:gd name="connsiteX3" fmla="*/ 526034 w 524615"/>
                <a:gd name="connsiteY3" fmla="*/ 0 h 1219376"/>
                <a:gd name="connsiteX4" fmla="*/ 534541 w 524615"/>
                <a:gd name="connsiteY4" fmla="*/ 7089 h 1219376"/>
                <a:gd name="connsiteX5" fmla="*/ 304844 w 524615"/>
                <a:gd name="connsiteY5" fmla="*/ 1223631 h 1219376"/>
                <a:gd name="connsiteX6" fmla="*/ 0 w 524615"/>
                <a:gd name="connsiteY6" fmla="*/ 334620 h 121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615" h="1219376">
                  <a:moveTo>
                    <a:pt x="1418" y="334620"/>
                  </a:moveTo>
                  <a:lnTo>
                    <a:pt x="7089" y="330366"/>
                  </a:lnTo>
                  <a:lnTo>
                    <a:pt x="304844" y="1196691"/>
                  </a:lnTo>
                  <a:lnTo>
                    <a:pt x="526034" y="0"/>
                  </a:lnTo>
                  <a:lnTo>
                    <a:pt x="534541" y="7089"/>
                  </a:lnTo>
                  <a:lnTo>
                    <a:pt x="304844" y="1223631"/>
                  </a:lnTo>
                  <a:lnTo>
                    <a:pt x="0" y="334620"/>
                  </a:lnTo>
                  <a:close/>
                </a:path>
              </a:pathLst>
            </a:custGeom>
            <a:solidFill>
              <a:srgbClr val="C8C8C8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232171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100992" y="839972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800" dirty="0">
                <a:solidFill>
                  <a:schemeClr val="bg1"/>
                </a:solidFill>
                <a:ea typeface="+mj-lt"/>
                <a:cs typeface="+mj-lt"/>
              </a:rPr>
              <a:t>Problem Statement</a:t>
            </a:r>
            <a:endParaRPr lang="en-US" dirty="0"/>
          </a:p>
          <a:p>
            <a:pPr marL="285750" indent="-285750" algn="ctr">
              <a:buFont typeface="Arial"/>
              <a:buChar char="•"/>
            </a:pPr>
            <a:endParaRPr lang="en-US"/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9B48EF-1E69-4112-994B-50D4B1ED1D9F}"/>
              </a:ext>
            </a:extLst>
          </p:cNvPr>
          <p:cNvSpPr txBox="1"/>
          <p:nvPr/>
        </p:nvSpPr>
        <p:spPr>
          <a:xfrm>
            <a:off x="987517" y="1665044"/>
            <a:ext cx="10696992" cy="57554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Key Questions: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defRPr/>
            </a:pPr>
            <a:endParaRPr lang="en-US" sz="2400" b="1" dirty="0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buFont typeface="Courier New"/>
              <a:buChar char="o"/>
              <a:defRPr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How did COVID-19 spread over time across different regions?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lvl="1">
              <a:buFont typeface="Courier New"/>
              <a:buChar char="o"/>
              <a:defRPr/>
            </a:pP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buFont typeface="Courier New"/>
              <a:buChar char="o"/>
              <a:defRPr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What are the monthly trends in confirmed cases, deaths, and recoveries?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lvl="1">
              <a:buFont typeface="Courier New"/>
              <a:buChar char="o"/>
              <a:defRPr/>
            </a:pP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buFont typeface="Courier New"/>
              <a:buChar char="o"/>
              <a:defRPr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Which country had the highest number of confirmed cases?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lvl="1">
              <a:buFont typeface="Courier New"/>
              <a:buChar char="o"/>
              <a:defRPr/>
            </a:pP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buFont typeface="Courier New"/>
              <a:buChar char="o"/>
              <a:defRPr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Which country had the lowest number of death cases?</a:t>
            </a:r>
          </a:p>
          <a:p>
            <a:pPr lvl="1">
              <a:buFont typeface="Courier New"/>
              <a:buChar char="o"/>
              <a:defRPr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lvl="1">
              <a:buFont typeface="Courier New"/>
              <a:buChar char="o"/>
              <a:defRPr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Which countries had the highest number of recoveries?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>
              <a:defRPr/>
            </a:pPr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pPr>
              <a:buFont typeface="Arial"/>
              <a:buChar char="•"/>
              <a:defRPr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endParaRPr lang="en-GB" sz="2800" dirty="0">
              <a:solidFill>
                <a:schemeClr val="bg1"/>
              </a:solidFill>
              <a:cs typeface="Calibri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" panose="020B0503030101060003" pitchFamily="34" charset="0"/>
            </a:endParaRPr>
          </a:p>
        </p:txBody>
      </p:sp>
      <p:pic>
        <p:nvPicPr>
          <p:cNvPr id="19" name="Graphic 18" descr="Open book">
            <a:extLst>
              <a:ext uri="{FF2B5EF4-FFF2-40B4-BE49-F238E27FC236}">
                <a16:creationId xmlns:a16="http://schemas.microsoft.com/office/drawing/2014/main" id="{1D0A4E6D-6592-43C2-87BC-205EF9571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6843" y="7027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30" name="Graphic 28" descr="Cloud">
            <a:extLst>
              <a:ext uri="{FF2B5EF4-FFF2-40B4-BE49-F238E27FC236}">
                <a16:creationId xmlns:a16="http://schemas.microsoft.com/office/drawing/2014/main" id="{3F548678-481D-4F52-9BC4-06C76448770F}"/>
              </a:ext>
            </a:extLst>
          </p:cNvPr>
          <p:cNvSpPr/>
          <p:nvPr/>
        </p:nvSpPr>
        <p:spPr>
          <a:xfrm>
            <a:off x="10666473" y="868836"/>
            <a:ext cx="950119" cy="531614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Graphic 28" descr="Cloud">
            <a:extLst>
              <a:ext uri="{FF2B5EF4-FFF2-40B4-BE49-F238E27FC236}">
                <a16:creationId xmlns:a16="http://schemas.microsoft.com/office/drawing/2014/main" id="{EBA1B83B-E419-4D18-A940-3DB7418AE02D}"/>
              </a:ext>
            </a:extLst>
          </p:cNvPr>
          <p:cNvSpPr/>
          <p:nvPr/>
        </p:nvSpPr>
        <p:spPr>
          <a:xfrm>
            <a:off x="4740924" y="6163888"/>
            <a:ext cx="598907" cy="335103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3" name="Graphic 9">
            <a:extLst>
              <a:ext uri="{FF2B5EF4-FFF2-40B4-BE49-F238E27FC236}">
                <a16:creationId xmlns:a16="http://schemas.microsoft.com/office/drawing/2014/main" id="{6731828C-5B5B-45D5-A1C1-25F7680BB63D}"/>
              </a:ext>
            </a:extLst>
          </p:cNvPr>
          <p:cNvGrpSpPr/>
          <p:nvPr/>
        </p:nvGrpSpPr>
        <p:grpSpPr>
          <a:xfrm>
            <a:off x="10276479" y="5620303"/>
            <a:ext cx="1730106" cy="1193472"/>
            <a:chOff x="1041399" y="1730544"/>
            <a:chExt cx="5714058" cy="394170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ED48DF-8748-4F10-B0F7-21BCC9743739}"/>
                </a:ext>
              </a:extLst>
            </p:cNvPr>
            <p:cNvSpPr/>
            <p:nvPr/>
          </p:nvSpPr>
          <p:spPr>
            <a:xfrm>
              <a:off x="1041399" y="1730544"/>
              <a:ext cx="5714058" cy="3941707"/>
            </a:xfrm>
            <a:custGeom>
              <a:avLst/>
              <a:gdLst>
                <a:gd name="connsiteX0" fmla="*/ 0 w 5714058"/>
                <a:gd name="connsiteY0" fmla="*/ 0 h 3941707"/>
                <a:gd name="connsiteX1" fmla="*/ 1066246 w 5714058"/>
                <a:gd name="connsiteY1" fmla="*/ 3944543 h 3941707"/>
                <a:gd name="connsiteX2" fmla="*/ 2983220 w 5714058"/>
                <a:gd name="connsiteY2" fmla="*/ 2547931 h 3941707"/>
                <a:gd name="connsiteX3" fmla="*/ 3680818 w 5714058"/>
                <a:gd name="connsiteY3" fmla="*/ 3151948 h 3941707"/>
                <a:gd name="connsiteX4" fmla="*/ 3906261 w 5714058"/>
                <a:gd name="connsiteY4" fmla="*/ 1928317 h 3941707"/>
                <a:gd name="connsiteX5" fmla="*/ 5714058 w 5714058"/>
                <a:gd name="connsiteY5" fmla="*/ 952815 h 394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4058" h="3941707">
                  <a:moveTo>
                    <a:pt x="0" y="0"/>
                  </a:moveTo>
                  <a:lnTo>
                    <a:pt x="1066246" y="3944543"/>
                  </a:lnTo>
                  <a:lnTo>
                    <a:pt x="2983220" y="2547931"/>
                  </a:lnTo>
                  <a:lnTo>
                    <a:pt x="3680818" y="3151948"/>
                  </a:lnTo>
                  <a:lnTo>
                    <a:pt x="3906261" y="1928317"/>
                  </a:lnTo>
                  <a:lnTo>
                    <a:pt x="5714058" y="952815"/>
                  </a:lnTo>
                  <a:close/>
                </a:path>
              </a:pathLst>
            </a:custGeom>
            <a:solidFill>
              <a:schemeClr val="bg1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F409542-B71F-4BB6-B47C-62FC66C1E796}"/>
                </a:ext>
              </a:extLst>
            </p:cNvPr>
            <p:cNvSpPr/>
            <p:nvPr/>
          </p:nvSpPr>
          <p:spPr>
            <a:xfrm>
              <a:off x="1055578" y="1739051"/>
              <a:ext cx="3884992" cy="3119336"/>
            </a:xfrm>
            <a:custGeom>
              <a:avLst/>
              <a:gdLst>
                <a:gd name="connsiteX0" fmla="*/ 0 w 3884992"/>
                <a:gd name="connsiteY0" fmla="*/ 0 h 3119336"/>
                <a:gd name="connsiteX1" fmla="*/ 3370302 w 3884992"/>
                <a:gd name="connsiteY1" fmla="*/ 2244504 h 3119336"/>
                <a:gd name="connsiteX2" fmla="*/ 3668057 w 3884992"/>
                <a:gd name="connsiteY2" fmla="*/ 3132098 h 3119336"/>
                <a:gd name="connsiteX3" fmla="*/ 3892082 w 3884992"/>
                <a:gd name="connsiteY3" fmla="*/ 1919810 h 3119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4992" h="3119336">
                  <a:moveTo>
                    <a:pt x="0" y="0"/>
                  </a:moveTo>
                  <a:lnTo>
                    <a:pt x="3370302" y="2244504"/>
                  </a:lnTo>
                  <a:lnTo>
                    <a:pt x="3668057" y="3132098"/>
                  </a:lnTo>
                  <a:lnTo>
                    <a:pt x="3892082" y="1919810"/>
                  </a:lnTo>
                  <a:close/>
                </a:path>
              </a:pathLst>
            </a:custGeom>
            <a:solidFill>
              <a:srgbClr val="B2B1B1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DD395E-57F2-471B-8D2C-42D061AE5431}"/>
                </a:ext>
              </a:extLst>
            </p:cNvPr>
            <p:cNvSpPr/>
            <p:nvPr/>
          </p:nvSpPr>
          <p:spPr>
            <a:xfrm>
              <a:off x="4024619" y="3983556"/>
              <a:ext cx="694761" cy="893265"/>
            </a:xfrm>
            <a:custGeom>
              <a:avLst/>
              <a:gdLst>
                <a:gd name="connsiteX0" fmla="*/ 0 w 694761"/>
                <a:gd name="connsiteY0" fmla="*/ 294919 h 893264"/>
                <a:gd name="connsiteX1" fmla="*/ 697597 w 694761"/>
                <a:gd name="connsiteY1" fmla="*/ 898936 h 893264"/>
                <a:gd name="connsiteX2" fmla="*/ 401260 w 694761"/>
                <a:gd name="connsiteY2" fmla="*/ 0 h 893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4761" h="893264">
                  <a:moveTo>
                    <a:pt x="0" y="294919"/>
                  </a:moveTo>
                  <a:lnTo>
                    <a:pt x="697597" y="898936"/>
                  </a:lnTo>
                  <a:lnTo>
                    <a:pt x="401260" y="0"/>
                  </a:lnTo>
                  <a:close/>
                </a:path>
              </a:pathLst>
            </a:custGeom>
            <a:solidFill>
              <a:srgbClr val="CACACA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6A59202-6C8C-4090-8757-A80E05BA66B0}"/>
                </a:ext>
              </a:extLst>
            </p:cNvPr>
            <p:cNvSpPr/>
            <p:nvPr/>
          </p:nvSpPr>
          <p:spPr>
            <a:xfrm>
              <a:off x="4417372" y="3654607"/>
              <a:ext cx="524616" cy="1219377"/>
            </a:xfrm>
            <a:custGeom>
              <a:avLst/>
              <a:gdLst>
                <a:gd name="connsiteX0" fmla="*/ 1418 w 524615"/>
                <a:gd name="connsiteY0" fmla="*/ 334620 h 1219376"/>
                <a:gd name="connsiteX1" fmla="*/ 7089 w 524615"/>
                <a:gd name="connsiteY1" fmla="*/ 330366 h 1219376"/>
                <a:gd name="connsiteX2" fmla="*/ 304844 w 524615"/>
                <a:gd name="connsiteY2" fmla="*/ 1196691 h 1219376"/>
                <a:gd name="connsiteX3" fmla="*/ 526034 w 524615"/>
                <a:gd name="connsiteY3" fmla="*/ 0 h 1219376"/>
                <a:gd name="connsiteX4" fmla="*/ 534541 w 524615"/>
                <a:gd name="connsiteY4" fmla="*/ 7089 h 1219376"/>
                <a:gd name="connsiteX5" fmla="*/ 304844 w 524615"/>
                <a:gd name="connsiteY5" fmla="*/ 1223631 h 1219376"/>
                <a:gd name="connsiteX6" fmla="*/ 0 w 524615"/>
                <a:gd name="connsiteY6" fmla="*/ 334620 h 121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615" h="1219376">
                  <a:moveTo>
                    <a:pt x="1418" y="334620"/>
                  </a:moveTo>
                  <a:lnTo>
                    <a:pt x="7089" y="330366"/>
                  </a:lnTo>
                  <a:lnTo>
                    <a:pt x="304844" y="1196691"/>
                  </a:lnTo>
                  <a:lnTo>
                    <a:pt x="526034" y="0"/>
                  </a:lnTo>
                  <a:lnTo>
                    <a:pt x="534541" y="7089"/>
                  </a:lnTo>
                  <a:lnTo>
                    <a:pt x="304844" y="1223631"/>
                  </a:lnTo>
                  <a:lnTo>
                    <a:pt x="0" y="334620"/>
                  </a:lnTo>
                  <a:close/>
                </a:path>
              </a:pathLst>
            </a:custGeom>
            <a:solidFill>
              <a:srgbClr val="C8C8C8"/>
            </a:solidFill>
            <a:ln w="141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232171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100992" y="839972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800" b="1" dirty="0">
                <a:solidFill>
                  <a:schemeClr val="bg1"/>
                </a:solidFill>
                <a:ea typeface="+mj-lt"/>
                <a:cs typeface="+mj-lt"/>
              </a:rPr>
              <a:t>Dataset Description:</a:t>
            </a:r>
            <a:endParaRPr lang="en-US" dirty="0"/>
          </a:p>
          <a:p>
            <a:pPr marL="285750" indent="-285750" algn="ctr">
              <a:buFont typeface="Arial"/>
              <a:buChar char="•"/>
            </a:pPr>
            <a:endParaRPr lang="en-US"/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9B48EF-1E69-4112-994B-50D4B1ED1D9F}"/>
              </a:ext>
            </a:extLst>
          </p:cNvPr>
          <p:cNvSpPr txBox="1"/>
          <p:nvPr/>
        </p:nvSpPr>
        <p:spPr>
          <a:xfrm>
            <a:off x="846229" y="1401519"/>
            <a:ext cx="10771605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  <a:defRPr/>
            </a:pP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Province: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                           Geographic subdivision within a country/region.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>
              <a:buFont typeface="Arial"/>
              <a:buChar char="•"/>
              <a:defRPr/>
            </a:pP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Country/Region: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             Geographic entity where data is recorded.</a:t>
            </a:r>
          </a:p>
          <a:p>
            <a:pPr>
              <a:buFont typeface="Arial"/>
              <a:buChar char="•"/>
              <a:defRPr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>
              <a:buFont typeface="Arial"/>
              <a:buChar char="•"/>
              <a:defRPr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Latitude &amp; Longitude: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    Coordinates indicating the location.</a:t>
            </a:r>
          </a:p>
          <a:p>
            <a:pPr>
              <a:buFont typeface="Arial"/>
              <a:buChar char="•"/>
              <a:defRPr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>
              <a:buFont typeface="Arial"/>
              <a:buChar char="•"/>
              <a:defRPr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Date: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                                  Recorded date of COVID-19 data.</a:t>
            </a:r>
          </a:p>
          <a:p>
            <a:pPr>
              <a:buFont typeface="Arial"/>
              <a:buChar char="•"/>
              <a:defRPr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>
              <a:buFont typeface="Arial"/>
              <a:buChar char="•"/>
              <a:defRPr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Confirmed: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                       Number of diagnosed COVID-19 cases.</a:t>
            </a:r>
          </a:p>
          <a:p>
            <a:pPr>
              <a:buFont typeface="Arial"/>
              <a:buChar char="•"/>
              <a:defRPr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>
              <a:buFont typeface="Arial"/>
              <a:buChar char="•"/>
              <a:defRPr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Deaths: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                              Number of COVID-19 related deaths.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>
              <a:buFont typeface="Arial"/>
              <a:buChar char="•"/>
              <a:defRPr/>
            </a:pP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  <a:defRPr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Recovered: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                        Number of recovered COVID-19 cases.</a:t>
            </a:r>
            <a:endParaRPr lang="en-US" sz="24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9" name="Graphic 18" descr="Open book">
            <a:extLst>
              <a:ext uri="{FF2B5EF4-FFF2-40B4-BE49-F238E27FC236}">
                <a16:creationId xmlns:a16="http://schemas.microsoft.com/office/drawing/2014/main" id="{1D0A4E6D-6592-43C2-87BC-205EF9571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6843" y="7027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577B035-0EAA-4333-84CA-EEB029651FD1}"/>
              </a:ext>
            </a:extLst>
          </p:cNvPr>
          <p:cNvSpPr/>
          <p:nvPr/>
        </p:nvSpPr>
        <p:spPr>
          <a:xfrm>
            <a:off x="10272000" y="6025500"/>
            <a:ext cx="1296000" cy="26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C009D-30F4-4894-BD89-771204A62096}"/>
              </a:ext>
            </a:extLst>
          </p:cNvPr>
          <p:cNvSpPr/>
          <p:nvPr/>
        </p:nvSpPr>
        <p:spPr>
          <a:xfrm>
            <a:off x="4036819" y="663983"/>
            <a:ext cx="4110424" cy="2736033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Aharoni"/>
                <a:cs typeface="Aharoni"/>
              </a:rPr>
              <a:t>Data</a:t>
            </a:r>
            <a:endParaRPr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sz="4800" dirty="0">
                <a:solidFill>
                  <a:prstClr val="white"/>
                </a:solidFill>
                <a:latin typeface="Aharoni"/>
                <a:cs typeface="Aharoni"/>
              </a:rPr>
              <a:t>Exploration </a:t>
            </a:r>
            <a:endParaRPr lang="en-US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sz="2000" dirty="0">
                <a:solidFill>
                  <a:prstClr val="white"/>
                </a:solidFill>
                <a:latin typeface="Aharoni"/>
                <a:cs typeface="Aharoni"/>
              </a:rPr>
              <a:t>Using SQL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D0A628-21DA-4851-8966-C3E21C404826}"/>
              </a:ext>
            </a:extLst>
          </p:cNvPr>
          <p:cNvSpPr/>
          <p:nvPr/>
        </p:nvSpPr>
        <p:spPr>
          <a:xfrm>
            <a:off x="4305776" y="963619"/>
            <a:ext cx="3580446" cy="218982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777B8-BD93-400C-BDED-15696BF35F74}"/>
              </a:ext>
            </a:extLst>
          </p:cNvPr>
          <p:cNvSpPr/>
          <p:nvPr/>
        </p:nvSpPr>
        <p:spPr>
          <a:xfrm>
            <a:off x="139700" y="1617661"/>
            <a:ext cx="3897118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C9BA77-6550-44D9-9386-FEA8E0E2627A}"/>
              </a:ext>
            </a:extLst>
          </p:cNvPr>
          <p:cNvSpPr/>
          <p:nvPr/>
        </p:nvSpPr>
        <p:spPr>
          <a:xfrm>
            <a:off x="8167881" y="1617661"/>
            <a:ext cx="3897118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2B2B247-5DAF-4C26-AACC-D9B5C48A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62538">
            <a:off x="3731896" y="3954208"/>
            <a:ext cx="5129546" cy="436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30" name="Graphic 28" descr="Cloud">
            <a:extLst>
              <a:ext uri="{FF2B5EF4-FFF2-40B4-BE49-F238E27FC236}">
                <a16:creationId xmlns:a16="http://schemas.microsoft.com/office/drawing/2014/main" id="{3F548678-481D-4F52-9BC4-06C76448770F}"/>
              </a:ext>
            </a:extLst>
          </p:cNvPr>
          <p:cNvSpPr/>
          <p:nvPr/>
        </p:nvSpPr>
        <p:spPr>
          <a:xfrm>
            <a:off x="10666473" y="868836"/>
            <a:ext cx="950119" cy="531614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Graphic 28" descr="Cloud">
            <a:extLst>
              <a:ext uri="{FF2B5EF4-FFF2-40B4-BE49-F238E27FC236}">
                <a16:creationId xmlns:a16="http://schemas.microsoft.com/office/drawing/2014/main" id="{EBA1B83B-E419-4D18-A940-3DB7418AE02D}"/>
              </a:ext>
            </a:extLst>
          </p:cNvPr>
          <p:cNvSpPr/>
          <p:nvPr/>
        </p:nvSpPr>
        <p:spPr>
          <a:xfrm>
            <a:off x="4740924" y="6163888"/>
            <a:ext cx="598907" cy="335103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232171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100992" y="839972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cs typeface="Calibri Light"/>
              </a:rPr>
              <a:t>Altering table</a:t>
            </a:r>
          </a:p>
          <a:p>
            <a:pPr algn="ctr"/>
            <a:endParaRPr lang="en-US" dirty="0">
              <a:cs typeface="Calibri Light"/>
            </a:endParaRPr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19" name="Graphic 18" descr="Open book">
            <a:extLst>
              <a:ext uri="{FF2B5EF4-FFF2-40B4-BE49-F238E27FC236}">
                <a16:creationId xmlns:a16="http://schemas.microsoft.com/office/drawing/2014/main" id="{1D0A4E6D-6592-43C2-87BC-205EF9571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6843" y="702742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28C660-6375-1123-7BD7-55BCA12D4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699" y="1726284"/>
            <a:ext cx="9382126" cy="47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6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30" name="Graphic 28" descr="Cloud">
            <a:extLst>
              <a:ext uri="{FF2B5EF4-FFF2-40B4-BE49-F238E27FC236}">
                <a16:creationId xmlns:a16="http://schemas.microsoft.com/office/drawing/2014/main" id="{3F548678-481D-4F52-9BC4-06C76448770F}"/>
              </a:ext>
            </a:extLst>
          </p:cNvPr>
          <p:cNvSpPr/>
          <p:nvPr/>
        </p:nvSpPr>
        <p:spPr>
          <a:xfrm>
            <a:off x="10666473" y="868836"/>
            <a:ext cx="950119" cy="531614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622696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100992" y="839972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Checking for NULL Values</a:t>
            </a:r>
            <a:endParaRPr lang="en-US" dirty="0"/>
          </a:p>
          <a:p>
            <a:pPr algn="ctr"/>
            <a:endParaRPr lang="en-US" dirty="0">
              <a:cs typeface="Calibri Light"/>
            </a:endParaRPr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19" name="Graphic 18" descr="Open book">
            <a:extLst>
              <a:ext uri="{FF2B5EF4-FFF2-40B4-BE49-F238E27FC236}">
                <a16:creationId xmlns:a16="http://schemas.microsoft.com/office/drawing/2014/main" id="{1D0A4E6D-6592-43C2-87BC-205EF9571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6843" y="702742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A2400A-2220-204A-F4DF-96C17001C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3" r="9633" b="-251"/>
          <a:stretch/>
        </p:blipFill>
        <p:spPr>
          <a:xfrm>
            <a:off x="496888" y="1868580"/>
            <a:ext cx="5560682" cy="4144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43C715-E66A-8655-7AB1-C15B4080AC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024" y="1856865"/>
            <a:ext cx="5524501" cy="415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3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839C31D-315B-4905-AB27-BDB78198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627" y="349615"/>
            <a:ext cx="904018" cy="139080"/>
          </a:xfrm>
          <a:prstGeom prst="rect">
            <a:avLst/>
          </a:prstGeom>
        </p:spPr>
      </p:pic>
      <p:sp>
        <p:nvSpPr>
          <p:cNvPr id="30" name="Graphic 28" descr="Cloud">
            <a:extLst>
              <a:ext uri="{FF2B5EF4-FFF2-40B4-BE49-F238E27FC236}">
                <a16:creationId xmlns:a16="http://schemas.microsoft.com/office/drawing/2014/main" id="{3F548678-481D-4F52-9BC4-06C76448770F}"/>
              </a:ext>
            </a:extLst>
          </p:cNvPr>
          <p:cNvSpPr/>
          <p:nvPr/>
        </p:nvSpPr>
        <p:spPr>
          <a:xfrm>
            <a:off x="10666473" y="868836"/>
            <a:ext cx="950119" cy="531614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Graphic 28" descr="Cloud">
            <a:extLst>
              <a:ext uri="{FF2B5EF4-FFF2-40B4-BE49-F238E27FC236}">
                <a16:creationId xmlns:a16="http://schemas.microsoft.com/office/drawing/2014/main" id="{EBA1B83B-E419-4D18-A940-3DB7418AE02D}"/>
              </a:ext>
            </a:extLst>
          </p:cNvPr>
          <p:cNvSpPr/>
          <p:nvPr/>
        </p:nvSpPr>
        <p:spPr>
          <a:xfrm>
            <a:off x="4740924" y="6163888"/>
            <a:ext cx="598907" cy="335103"/>
          </a:xfrm>
          <a:custGeom>
            <a:avLst/>
            <a:gdLst>
              <a:gd name="connsiteX0" fmla="*/ 818695 w 950118"/>
              <a:gd name="connsiteY0" fmla="*/ 270164 h 531614"/>
              <a:gd name="connsiteX1" fmla="*/ 807384 w 950118"/>
              <a:gd name="connsiteY1" fmla="*/ 270164 h 531614"/>
              <a:gd name="connsiteX2" fmla="*/ 807384 w 950118"/>
              <a:gd name="connsiteY2" fmla="*/ 270164 h 531614"/>
              <a:gd name="connsiteX3" fmla="*/ 736125 w 950118"/>
              <a:gd name="connsiteY3" fmla="*/ 132171 h 531614"/>
              <a:gd name="connsiteX4" fmla="*/ 581165 w 950118"/>
              <a:gd name="connsiteY4" fmla="*/ 110680 h 531614"/>
              <a:gd name="connsiteX5" fmla="*/ 352685 w 950118"/>
              <a:gd name="connsiteY5" fmla="*/ 5488 h 531614"/>
              <a:gd name="connsiteX6" fmla="*/ 196594 w 950118"/>
              <a:gd name="connsiteY6" fmla="*/ 202298 h 531614"/>
              <a:gd name="connsiteX7" fmla="*/ 196594 w 950118"/>
              <a:gd name="connsiteY7" fmla="*/ 204561 h 531614"/>
              <a:gd name="connsiteX8" fmla="*/ 33716 w 950118"/>
              <a:gd name="connsiteY8" fmla="*/ 270164 h 531614"/>
              <a:gd name="connsiteX9" fmla="*/ 15619 w 950118"/>
              <a:gd name="connsiteY9" fmla="*/ 444352 h 531614"/>
              <a:gd name="connsiteX10" fmla="*/ 161530 w 950118"/>
              <a:gd name="connsiteY10" fmla="*/ 541627 h 531614"/>
              <a:gd name="connsiteX11" fmla="*/ 161530 w 950118"/>
              <a:gd name="connsiteY11" fmla="*/ 542758 h 531614"/>
              <a:gd name="connsiteX12" fmla="*/ 817564 w 950118"/>
              <a:gd name="connsiteY12" fmla="*/ 542758 h 531614"/>
              <a:gd name="connsiteX13" fmla="*/ 953295 w 950118"/>
              <a:gd name="connsiteY13" fmla="*/ 407026 h 531614"/>
              <a:gd name="connsiteX14" fmla="*/ 818695 w 950118"/>
              <a:gd name="connsiteY14" fmla="*/ 270164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0118" h="531614">
                <a:moveTo>
                  <a:pt x="818695" y="270164"/>
                </a:moveTo>
                <a:cubicBezTo>
                  <a:pt x="815302" y="270164"/>
                  <a:pt x="810778" y="270164"/>
                  <a:pt x="807384" y="270164"/>
                </a:cubicBezTo>
                <a:cubicBezTo>
                  <a:pt x="807384" y="270164"/>
                  <a:pt x="807384" y="270164"/>
                  <a:pt x="807384" y="270164"/>
                </a:cubicBezTo>
                <a:cubicBezTo>
                  <a:pt x="807384" y="214740"/>
                  <a:pt x="780238" y="163841"/>
                  <a:pt x="736125" y="132171"/>
                </a:cubicBezTo>
                <a:cubicBezTo>
                  <a:pt x="690882" y="100500"/>
                  <a:pt x="633196" y="92582"/>
                  <a:pt x="581165" y="110680"/>
                </a:cubicBezTo>
                <a:cubicBezTo>
                  <a:pt x="538184" y="26979"/>
                  <a:pt x="443172" y="-16003"/>
                  <a:pt x="352685" y="5488"/>
                </a:cubicBezTo>
                <a:cubicBezTo>
                  <a:pt x="262197" y="26979"/>
                  <a:pt x="196594" y="108418"/>
                  <a:pt x="196594" y="202298"/>
                </a:cubicBezTo>
                <a:cubicBezTo>
                  <a:pt x="196594" y="202298"/>
                  <a:pt x="196594" y="203429"/>
                  <a:pt x="196594" y="204561"/>
                </a:cubicBezTo>
                <a:cubicBezTo>
                  <a:pt x="134383" y="194381"/>
                  <a:pt x="72173" y="220396"/>
                  <a:pt x="33716" y="270164"/>
                </a:cubicBezTo>
                <a:cubicBezTo>
                  <a:pt x="-3610" y="321063"/>
                  <a:pt x="-10397" y="387798"/>
                  <a:pt x="15619" y="444352"/>
                </a:cubicBezTo>
                <a:cubicBezTo>
                  <a:pt x="42765" y="500907"/>
                  <a:pt x="99320" y="538233"/>
                  <a:pt x="161530" y="541627"/>
                </a:cubicBezTo>
                <a:lnTo>
                  <a:pt x="161530" y="542758"/>
                </a:lnTo>
                <a:lnTo>
                  <a:pt x="817564" y="542758"/>
                </a:lnTo>
                <a:cubicBezTo>
                  <a:pt x="892216" y="542758"/>
                  <a:pt x="953295" y="481679"/>
                  <a:pt x="953295" y="407026"/>
                </a:cubicBezTo>
                <a:cubicBezTo>
                  <a:pt x="953295" y="332374"/>
                  <a:pt x="893347" y="270164"/>
                  <a:pt x="818695" y="270164"/>
                </a:cubicBezTo>
                <a:close/>
              </a:path>
            </a:pathLst>
          </a:custGeom>
          <a:solidFill>
            <a:schemeClr val="bg1">
              <a:alpha val="38000"/>
            </a:schemeClr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F382A2-D63A-4458-8979-57598314272C}"/>
              </a:ext>
            </a:extLst>
          </p:cNvPr>
          <p:cNvSpPr/>
          <p:nvPr/>
        </p:nvSpPr>
        <p:spPr>
          <a:xfrm>
            <a:off x="342900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1288E90-4082-424B-95E2-4EE5FC5C6441}"/>
              </a:ext>
            </a:extLst>
          </p:cNvPr>
          <p:cNvSpPr/>
          <p:nvPr/>
        </p:nvSpPr>
        <p:spPr>
          <a:xfrm>
            <a:off x="678468" y="6407375"/>
            <a:ext cx="323623" cy="3236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CB5DE6A-A653-4C0A-B681-CCE9AC4B19C6}"/>
              </a:ext>
            </a:extLst>
          </p:cNvPr>
          <p:cNvSpPr/>
          <p:nvPr/>
        </p:nvSpPr>
        <p:spPr>
          <a:xfrm rot="5400000">
            <a:off x="-2270218" y="3232171"/>
            <a:ext cx="5033073" cy="516784"/>
          </a:xfrm>
          <a:prstGeom prst="round2Same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C4776520-9BD5-419A-BB92-F5E18B5CC974}"/>
              </a:ext>
            </a:extLst>
          </p:cNvPr>
          <p:cNvSpPr txBox="1">
            <a:spLocks/>
          </p:cNvSpPr>
          <p:nvPr/>
        </p:nvSpPr>
        <p:spPr>
          <a:xfrm>
            <a:off x="1100992" y="839972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 Updating NULL Values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pPr algn="ctr"/>
            <a:endParaRPr lang="en-US" dirty="0">
              <a:solidFill>
                <a:schemeClr val="bg1"/>
              </a:solidFill>
              <a:cs typeface="Calibri Light"/>
            </a:endParaRPr>
          </a:p>
          <a:p>
            <a:pPr algn="ctr"/>
            <a:endParaRPr lang="en-US" dirty="0">
              <a:cs typeface="Calibri Light"/>
            </a:endParaRPr>
          </a:p>
          <a:p>
            <a:pPr algn="ctr"/>
            <a:endParaRPr lang="en-GB" sz="4800" b="1" dirty="0">
              <a:solidFill>
                <a:schemeClr val="bg1"/>
              </a:solidFill>
              <a:latin typeface="Raleway"/>
            </a:endParaRPr>
          </a:p>
        </p:txBody>
      </p:sp>
      <p:pic>
        <p:nvPicPr>
          <p:cNvPr id="19" name="Graphic 18" descr="Open book">
            <a:extLst>
              <a:ext uri="{FF2B5EF4-FFF2-40B4-BE49-F238E27FC236}">
                <a16:creationId xmlns:a16="http://schemas.microsoft.com/office/drawing/2014/main" id="{1D0A4E6D-6592-43C2-87BC-205EF9571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6843" y="702742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570391-A1D2-5744-0E02-993A3C557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799" y="1618785"/>
            <a:ext cx="10799763" cy="42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0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900</Words>
  <Application>Microsoft Office PowerPoint</Application>
  <PresentationFormat>Widescreen</PresentationFormat>
  <Paragraphs>76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Office Theme</vt:lpstr>
      <vt:lpstr>4_Office Theme</vt:lpstr>
      <vt:lpstr>1_Office Theme</vt:lpstr>
      <vt:lpstr>6_Office Theme</vt:lpstr>
      <vt:lpstr>2_Office Theme</vt:lpstr>
      <vt:lpstr>3_Office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Malhotra</dc:creator>
  <cp:lastModifiedBy>Deepak Malhotra</cp:lastModifiedBy>
  <cp:revision>531</cp:revision>
  <dcterms:created xsi:type="dcterms:W3CDTF">2019-05-30T09:21:10Z</dcterms:created>
  <dcterms:modified xsi:type="dcterms:W3CDTF">2024-07-07T07:57:53Z</dcterms:modified>
</cp:coreProperties>
</file>