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50"/>
  </p:normalViewPr>
  <p:slideViewPr>
    <p:cSldViewPr showGuides="1">
      <p:cViewPr>
        <p:scale>
          <a:sx n="81" d="100"/>
          <a:sy n="81" d="100"/>
        </p:scale>
        <p:origin x="552" y="10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uditvamsi\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Users\uditvamsi\Downloads\employee_data%20(1).csv"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Users\uditvamsi\Downloads\employee_data%20(1).csv"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autoTitleDeleted val="1"/>
    <c:plotArea>
      <c:layout>
        <c:manualLayout>
          <c:layoutTarget val="inner"/>
          <c:xMode val="edge"/>
          <c:yMode val="edge"/>
          <c:x val="0.0646745377032184"/>
          <c:y val="0.268958125517329"/>
          <c:w val="0.698102192390537"/>
          <c:h val="0.664552709213235"/>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00"/>
        <c:overlap val="-24"/>
        <c:axId val="299611967"/>
        <c:axId val="752314480"/>
      </c:barChart>
      <c:catAx>
        <c:axId val="299611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752314480"/>
        <c:crosses val="autoZero"/>
        <c:auto val="1"/>
        <c:lblAlgn val="ctr"/>
        <c:lblOffset val="100"/>
        <c:noMultiLvlLbl val="0"/>
      </c:catAx>
      <c:valAx>
        <c:axId val="75231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61196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(1).csv]Sheet3!PivotTable2</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Sheet3!$B$3:$B$4</c:f>
              <c:strCache>
                <c:ptCount val="1"/>
                <c:pt idx="0">
                  <c:v>MED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dLbls>
          <c:showLegendKey val="0"/>
          <c:showVal val="0"/>
          <c:showCatName val="0"/>
          <c:showSerName val="0"/>
          <c:showPercent val="0"/>
          <c:showBubbleSize val="0"/>
        </c:dLbls>
        <c:gapWidth val="100"/>
        <c:overlap val="-24"/>
        <c:axId val="1039928480"/>
        <c:axId val="299701663"/>
      </c:barChart>
      <c:catAx>
        <c:axId val="1039928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701663"/>
        <c:crosses val="autoZero"/>
        <c:auto val="1"/>
        <c:lblAlgn val="ctr"/>
        <c:lblOffset val="100"/>
        <c:noMultiLvlLbl val="0"/>
      </c:catAx>
      <c:valAx>
        <c:axId val="299701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0399284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(1).csv]Sheet4!PivotTable4</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Sheet4!$B$3:$B$4</c:f>
              <c:strCache>
                <c:ptCount val="1"/>
                <c:pt idx="0">
                  <c:v>LOW</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dLbls>
          <c:showLegendKey val="0"/>
          <c:showVal val="0"/>
          <c:showCatName val="0"/>
          <c:showSerName val="0"/>
          <c:showPercent val="0"/>
          <c:showBubbleSize val="0"/>
        </c:dLbls>
        <c:gapWidth val="100"/>
        <c:overlap val="-24"/>
        <c:axId val="1239982047"/>
        <c:axId val="1237844639"/>
      </c:barChart>
      <c:catAx>
        <c:axId val="123998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7844639"/>
        <c:crosses val="autoZero"/>
        <c:auto val="1"/>
        <c:lblAlgn val="ctr"/>
        <c:lblOffset val="100"/>
        <c:noMultiLvlLbl val="0"/>
      </c:catAx>
      <c:valAx>
        <c:axId val="1237844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99820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00000000000000000"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99321" y="3048000"/>
            <a:ext cx="8610600" cy="2225041"/>
          </a:xfrm>
          <a:prstGeom prst="rect"/>
          <a:noFill/>
        </p:spPr>
        <p:txBody>
          <a:bodyPr rtlCol="0" wrap="square">
            <a:spAutoFit/>
          </a:bodyPr>
          <a:p>
            <a:r>
              <a:rPr dirty="0" sz="2400" lang="en-US"/>
              <a:t>STUDENT NAME: </a:t>
            </a:r>
            <a:r>
              <a:rPr dirty="0" sz="2400" lang="en-US"/>
              <a:t>O</a:t>
            </a:r>
            <a:r>
              <a:rPr dirty="0" sz="2400" lang="en-US"/>
              <a:t>.</a:t>
            </a:r>
            <a:r>
              <a:rPr dirty="0" sz="2400" lang="en-US"/>
              <a:t> </a:t>
            </a:r>
            <a:r>
              <a:rPr dirty="0" sz="2400" lang="en-US"/>
              <a:t>P</a:t>
            </a:r>
            <a:r>
              <a:rPr dirty="0" sz="2400" lang="en-US"/>
              <a:t>O</a:t>
            </a:r>
            <a:r>
              <a:rPr dirty="0" sz="2400" lang="en-US"/>
              <a:t>O</a:t>
            </a:r>
            <a:r>
              <a:rPr dirty="0" sz="2400" lang="en-US"/>
              <a:t>J</a:t>
            </a:r>
            <a:r>
              <a:rPr dirty="0" sz="2400" lang="en-US"/>
              <a:t>A</a:t>
            </a:r>
            <a:endParaRPr dirty="0" sz="2400" lang="en-US"/>
          </a:p>
          <a:p>
            <a:r>
              <a:rPr dirty="0" sz="2400" lang="en-US"/>
              <a:t>REGISTER NO: 1222020</a:t>
            </a:r>
            <a:r>
              <a:rPr dirty="0" sz="2400" lang="en-US"/>
              <a:t>5</a:t>
            </a:r>
            <a:r>
              <a:rPr dirty="0" sz="2400" lang="en-US"/>
              <a:t>7</a:t>
            </a:r>
            <a:endParaRPr dirty="0" sz="2400" lang="en-US"/>
          </a:p>
          <a:p>
            <a:r>
              <a:rPr dirty="0" sz="2400" lang="en-US"/>
              <a:t>DEPARTMENT:B COM (CORPORATE SECRETARYSHIP)</a:t>
            </a:r>
            <a:endParaRPr dirty="0" sz="2400" lang="en-US"/>
          </a:p>
          <a:p>
            <a:r>
              <a:rPr dirty="0" sz="2400" lang="en-US"/>
              <a:t>COLLEGE: ANNA ADHARSH COLLEGE FOR WOMEN,ANNANAGAR –CHENNAI-600040</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2743200" y="1720840"/>
            <a:ext cx="5801140" cy="4801314"/>
          </a:xfrm>
          <a:prstGeom prst="rect"/>
          <a:noFill/>
        </p:spPr>
        <p:txBody>
          <a:bodyPr rtlCol="0" wrap="none">
            <a:spAutoFit/>
          </a:bodyPr>
          <a:p>
            <a:r>
              <a:rPr b="1" dirty="0" sz="2400" lang="en-US" u="sng">
                <a:latin typeface="Times New Roman" panose="02020603050405020304" pitchFamily="18" charset="0"/>
                <a:cs typeface="Times New Roman" panose="02020603050405020304" pitchFamily="18" charset="0"/>
              </a:rPr>
              <a:t>DATA COLLECTION</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KAGGLE-EMPLOYEE DATA</a:t>
            </a:r>
            <a:endParaRPr dirty="0" sz="2400" lang="en-US">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FEATURE COLLECTION</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EMPLOYEE PERFOMMANCE RATING</a:t>
            </a:r>
            <a:endParaRPr dirty="0" sz="24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EMPLOYEE  CATEGORIZE</a:t>
            </a:r>
            <a:endParaRPr dirty="0" sz="2400" lang="en-US">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DATA CLEANING</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MISSING VALUES</a:t>
            </a:r>
            <a:endParaRPr dirty="0" sz="24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MISSING FILTER</a:t>
            </a:r>
            <a:endParaRPr dirty="0" sz="2400" lang="en-US">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PERFOMMANCE LEVEL</a:t>
            </a:r>
            <a:endParaRPr b="1" dirty="0" sz="2400" lang="en-US" u="sng">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PIVOT TABLE</a:t>
            </a:r>
            <a:endParaRPr b="1" dirty="0" sz="2400" lang="en-US" u="sng">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SLICER</a:t>
            </a:r>
            <a:endParaRPr b="1" dirty="0" sz="2400" lang="en-US" u="sng">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GRAPHS</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8382000" y="151078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7" name="TextBox 7"/>
          <p:cNvSpPr txBox="1"/>
          <p:nvPr/>
        </p:nvSpPr>
        <p:spPr>
          <a:xfrm>
            <a:off x="773725" y="1495296"/>
            <a:ext cx="5546711" cy="461665"/>
          </a:xfrm>
          <a:prstGeom prst="rect"/>
          <a:noFill/>
        </p:spPr>
        <p:txBody>
          <a:bodyPr rtlCol="0" wrap="none">
            <a:spAutoFit/>
          </a:bodyPr>
          <a:p>
            <a:r>
              <a:rPr dirty="0" sz="2400" lang="en-US">
                <a:latin typeface="Times New Roman" panose="02020603050405020304" pitchFamily="18" charset="0"/>
                <a:cs typeface="Times New Roman" panose="02020603050405020304" pitchFamily="18" charset="0"/>
              </a:rPr>
              <a:t>EMPLOYEES PERFOMMANCE  LEVEL</a:t>
            </a:r>
            <a:endParaRPr dirty="0" sz="2400" lang="en-US">
              <a:latin typeface="Times New Roman" panose="02020603050405020304" pitchFamily="18" charset="0"/>
              <a:cs typeface="Times New Roman" panose="02020603050405020304" pitchFamily="18" charset="0"/>
            </a:endParaRPr>
          </a:p>
        </p:txBody>
      </p:sp>
      <p:graphicFrame>
        <p:nvGraphicFramePr>
          <p:cNvPr id="4194304" name="employee perfommance analysis"/>
          <p:cNvGraphicFramePr>
            <a:graphicFrameLocks/>
          </p:cNvGraphicFramePr>
          <p:nvPr/>
        </p:nvGraphicFramePr>
        <p:xfrm>
          <a:off x="901481" y="2140466"/>
          <a:ext cx="7512050" cy="349833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8382000" y="151078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1048693" name="TextBox 1"/>
          <p:cNvSpPr txBox="1"/>
          <p:nvPr/>
        </p:nvSpPr>
        <p:spPr>
          <a:xfrm>
            <a:off x="755332" y="1556175"/>
            <a:ext cx="7172325" cy="830997"/>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EMPLOYEES PERFOMANCE ON MEDIUM LEVEL</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p:txBody>
      </p:sp>
      <p:graphicFrame>
        <p:nvGraphicFramePr>
          <p:cNvPr id="4194305" name="Chart 11"/>
          <p:cNvGraphicFramePr>
            <a:graphicFrameLocks/>
          </p:cNvGraphicFramePr>
          <p:nvPr/>
        </p:nvGraphicFramePr>
        <p:xfrm>
          <a:off x="990600" y="2619374"/>
          <a:ext cx="5791200" cy="3200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Title 1"/>
          <p:cNvSpPr>
            <a:spLocks noGrp="1"/>
          </p:cNvSpPr>
          <p:nvPr>
            <p:ph type="title"/>
          </p:nvPr>
        </p:nvSpPr>
        <p:spPr>
          <a:xfrm>
            <a:off x="755332" y="385444"/>
            <a:ext cx="10681335" cy="1477328"/>
          </a:xfrm>
        </p:spPr>
        <p:txBody>
          <a:bodyPr/>
          <a:p>
            <a:r>
              <a:rPr dirty="0" lang="en-US"/>
              <a:t>RESULTS</a:t>
            </a:r>
            <a:br>
              <a:rPr dirty="0" lang="en-US"/>
            </a:br>
            <a:endParaRPr dirty="0" lang="en-US"/>
          </a:p>
        </p:txBody>
      </p:sp>
      <p:sp>
        <p:nvSpPr>
          <p:cNvPr id="1048695" name="TextBox 3"/>
          <p:cNvSpPr txBox="1"/>
          <p:nvPr/>
        </p:nvSpPr>
        <p:spPr>
          <a:xfrm>
            <a:off x="755332" y="1710002"/>
            <a:ext cx="6490110" cy="1107996"/>
          </a:xfrm>
          <a:prstGeom prst="rect"/>
          <a:noFill/>
        </p:spPr>
        <p:txBody>
          <a:bodyPr rtlCol="0" wrap="none">
            <a:spAutoFit/>
          </a:bodyPr>
          <a:p>
            <a:r>
              <a:rPr dirty="0" sz="2400" lang="en-US">
                <a:latin typeface="Times New Roman" panose="02020603050405020304" pitchFamily="18" charset="0"/>
                <a:cs typeface="Times New Roman" panose="02020603050405020304" pitchFamily="18" charset="0"/>
              </a:rPr>
              <a:t>EMPLOYEES PERFOMANCE ON LOW LEVEL</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a:p>
            <a:endParaRPr dirty="0" lang="en-US"/>
          </a:p>
        </p:txBody>
      </p:sp>
      <p:graphicFrame>
        <p:nvGraphicFramePr>
          <p:cNvPr id="4194306" name="Chart 4"/>
          <p:cNvGraphicFramePr>
            <a:graphicFrameLocks/>
          </p:cNvGraphicFramePr>
          <p:nvPr/>
        </p:nvGraphicFramePr>
        <p:xfrm>
          <a:off x="1066800" y="2447330"/>
          <a:ext cx="5302250" cy="313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rot="10800000" flipV="1">
            <a:off x="990600" y="1600200"/>
            <a:ext cx="8839200" cy="2308324"/>
          </a:xfrm>
          <a:prstGeom prst="rect"/>
          <a:noFill/>
        </p:spPr>
        <p:txBody>
          <a:bodyPr rtlCol="0" wrap="square">
            <a:spAutoFit/>
          </a:bodyPr>
          <a:p>
            <a:r>
              <a:rPr dirty="0" sz="2400" lang="en-IN">
                <a:latin typeface="Times New Roman" panose="02020603050405020304" pitchFamily="18" charset="0"/>
                <a:cs typeface="Times New Roman" panose="02020603050405020304" pitchFamily="18" charset="0"/>
              </a:rPr>
              <a:t>The dataset shows that most entries fall into the MED category (1530), followed by LOW (781), VERY HIGH (270), and HIGH (419). </a:t>
            </a:r>
            <a:r>
              <a:rPr b="1" dirty="0" sz="2400" lang="en-IN">
                <a:latin typeface="Times New Roman" panose="02020603050405020304" pitchFamily="18" charset="0"/>
                <a:cs typeface="Times New Roman" panose="02020603050405020304" pitchFamily="18" charset="0"/>
              </a:rPr>
              <a:t>NEL</a:t>
            </a:r>
            <a:r>
              <a:rPr dirty="0" sz="2400" lang="en-IN">
                <a:latin typeface="Times New Roman" panose="02020603050405020304" pitchFamily="18" charset="0"/>
                <a:cs typeface="Times New Roman" panose="02020603050405020304" pitchFamily="18" charset="0"/>
              </a:rPr>
              <a:t> has the highest total count (304). The data is well-balanced, with no missing or excess entries, indicating a structured dataset.</a:t>
            </a:r>
            <a:endParaRPr dirty="0" sz="2400" lang="en-IN">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140821"/>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3"/>
          <p:cNvSpPr txBox="1"/>
          <p:nvPr/>
        </p:nvSpPr>
        <p:spPr>
          <a:xfrm>
            <a:off x="834072" y="1884819"/>
            <a:ext cx="6334125" cy="2936240"/>
          </a:xfrm>
          <a:prstGeom prst="rect"/>
          <a:noFill/>
        </p:spPr>
        <p:txBody>
          <a:bodyPr rtlCol="0" wrap="square">
            <a:spAutoFit/>
          </a:bodyPr>
          <a:p>
            <a:r>
              <a:rPr dirty="0" sz="2400" lang="en-IN">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62098" y="1695450"/>
            <a:ext cx="7924800" cy="4003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r>
              <a:rPr dirty="0" sz="2400" lang="en-IN">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699452" y="2514428"/>
            <a:ext cx="6753447" cy="2580640"/>
          </a:xfrm>
          <a:prstGeom prst="rect"/>
          <a:noFill/>
        </p:spPr>
        <p:txBody>
          <a:bodyPr rtlCol="0" wrap="square">
            <a:spAutoFit/>
          </a:bodyPr>
          <a:p>
            <a:r>
              <a:rPr dirty="0" sz="2400" lang="en-IN">
                <a:latin typeface="Times New Roman" panose="02020603050405020304" pitchFamily="18" charset="0"/>
                <a:cs typeface="Times New Roman" panose="02020603050405020304"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dirty="0" sz="2400" lang="en-US">
              <a:latin typeface="Times New Roman" panose="02020603050405020304" pitchFamily="18" charset="0"/>
              <a:cs typeface="Times New Roman" panose="02020603050405020304" pitchFamily="18" charset="0"/>
            </a:endParaRPr>
          </a:p>
        </p:txBody>
      </p:sp>
      <p:pic>
        <p:nvPicPr>
          <p:cNvPr id="2097163" name="Picture 12" descr="A group of people with different colored faces  Description automatically generated"/>
          <p:cNvPicPr>
            <a:picLocks noChangeAspect="1"/>
          </p:cNvPicPr>
          <p:nvPr/>
        </p:nvPicPr>
        <p:blipFill>
          <a:blip xmlns:r="http://schemas.openxmlformats.org/officeDocument/2006/relationships" r:embed="rId2"/>
          <a:stretch>
            <a:fillRect/>
          </a:stretch>
        </p:blipFill>
        <p:spPr>
          <a:xfrm>
            <a:off x="7010400" y="4058830"/>
            <a:ext cx="3773492" cy="259914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4572000" y="2207172"/>
            <a:ext cx="6190477" cy="2215991"/>
          </a:xfrm>
          <a:prstGeom prst="rect"/>
          <a:noFill/>
        </p:spPr>
        <p:txBody>
          <a:bodyPr rtlCol="0" wrap="none">
            <a:spAutoFit/>
          </a:bodyPr>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CONDITIONAL FORMATTING-MISSING</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FILTER-REMOVE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FORMULA-PERFOMMANCE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PIVOT-SUMMARY</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GRAPH-DATA VISUALIZATION</a:t>
            </a:r>
            <a:endParaRPr dirty="0" sz="24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endParaRPr dirty="0" lang="en-IN"/>
          </a:p>
        </p:txBody>
      </p:sp>
      <p:sp>
        <p:nvSpPr>
          <p:cNvPr id="1048669" name="TextBox 4"/>
          <p:cNvSpPr txBox="1"/>
          <p:nvPr/>
        </p:nvSpPr>
        <p:spPr>
          <a:xfrm>
            <a:off x="2222938" y="1655379"/>
            <a:ext cx="5599161" cy="3693319"/>
          </a:xfrm>
          <a:prstGeom prst="rect"/>
          <a:noFill/>
        </p:spPr>
        <p:txBody>
          <a:bodyPr rtlCol="0" wrap="none">
            <a:spAutoFit/>
          </a:bodyPr>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EMPLOYEE DATASET-KAGGELE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26 FEATURES</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9 FEATURES</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EMPLOYEE ID NUMERICALS</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NAME TXT</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 TYPE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PERFOMMANCE LEVEL</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GENDER-MALE/FEMALE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EMPLOYEE RATING-NUMERICALS</a:t>
            </a:r>
            <a:endParaRPr dirty="0" sz="24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1639252" y="2095500"/>
            <a:ext cx="8480424" cy="1384995"/>
          </a:xfrm>
          <a:prstGeom prst="rect"/>
          <a:noFill/>
        </p:spPr>
        <p:txBody>
          <a:bodyPr rtlCol="0" wrap="square">
            <a:spAutoFit/>
          </a:bodyPr>
          <a:p>
            <a:pPr algn="l"/>
            <a:r>
              <a:rPr b="0" dirty="0" sz="2800" i="0" lang="en-US">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rames</cp:lastModifiedBy>
  <dcterms:created xsi:type="dcterms:W3CDTF">2024-03-29T04:07:00Z</dcterms:created>
  <dcterms:modified xsi:type="dcterms:W3CDTF">2024-09-09T06:57:17Z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d67a2c906fe540878f8c9d176aad7d03</vt:lpwstr>
  </property>
  <property fmtid="{D5CDD505-2E9C-101B-9397-08002B2CF9AE}" pid="5" name="KSOProductBuildVer">
    <vt:lpwstr>1033-12.2.0.17545</vt:lpwstr>
  </property>
</Properties>
</file>