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40"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Dinesh%20Sudha\AppData\Local\Temp\Temp1_archive.zip\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9E-2"/>
        </c:manualLayout>
      </c:layout>
      <c:spPr>
        <a:noFill/>
        <a:ln>
          <a:noFill/>
        </a:ln>
        <a:effectLst/>
      </c:spPr>
    </c:title>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s>
    <c:view3D>
      <c:rotX val="0"/>
      <c:rotY val="0"/>
      <c:depthPercent val="60"/>
      <c:perspective val="100"/>
    </c:view3D>
    <c:floor>
      <c:spPr>
        <a:solidFill>
          <a:schemeClr val="lt1">
            <a:lumMod val="95000"/>
          </a:schemeClr>
        </a:solid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xmlns:c16r2="http://schemas.microsoft.com/office/drawing/2015/06/char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xmlns:c16r2="http://schemas.microsoft.com/office/drawing/2015/06/char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xmlns:c16r2="http://schemas.microsoft.com/office/drawing/2015/06/char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xmlns:c16r2="http://schemas.microsoft.com/office/drawing/2015/06/chart">
            <c:ext xmlns:c16="http://schemas.microsoft.com/office/drawing/2014/chart" uri="{C3380CC4-5D6E-409C-BE32-E72D297353CC}">
              <c16:uniqueId val="{00000003-47CB-4FF6-965B-23D824F0B731}"/>
            </c:ext>
          </c:extLst>
        </c:ser>
        <c:dLbls/>
        <c:gapWidth val="65"/>
        <c:shape val="box"/>
        <c:axId val="109529728"/>
        <c:axId val="109552000"/>
        <c:axId val="0"/>
      </c:bar3DChart>
      <c:catAx>
        <c:axId val="109529728"/>
        <c:scaling>
          <c:orientation val="minMax"/>
        </c:scaling>
        <c:axPos val="b"/>
        <c:numFmt formatCode="General" sourceLinked="1"/>
        <c:maj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09552000"/>
        <c:crosses val="autoZero"/>
        <c:auto val="1"/>
        <c:lblAlgn val="ctr"/>
        <c:lblOffset val="100"/>
      </c:catAx>
      <c:valAx>
        <c:axId val="109552000"/>
        <c:scaling>
          <c:orientation val="minMax"/>
        </c:scaling>
        <c:axPos val="l"/>
        <c:majorGridlines>
          <c:spPr>
            <a:ln w="9525" cap="flat" cmpd="sng" algn="ctr">
              <a:solidFill>
                <a:schemeClr val="dk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09529728"/>
        <c:crosses val="autoZero"/>
        <c:crossBetween val="between"/>
      </c:valAx>
      <c:spPr>
        <a:noFill/>
        <a:ln>
          <a:noFill/>
        </a:ln>
        <a:effectLst/>
      </c:spPr>
    </c:plotArea>
    <c:legend>
      <c:legendPos val="r"/>
      <c:layout/>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grpSp>
        <p:nvGrpSpPr>
          <p:cNvPr id="50" name="Google Shape;50;p1"/>
          <p:cNvGrpSpPr/>
          <p:nvPr/>
        </p:nvGrpSpPr>
        <p:grpSpPr>
          <a:xfrm>
            <a:off x="876299" y="990600"/>
            <a:ext cx="1743075" cy="1333500"/>
            <a:chOff x="742950" y="1104900"/>
            <a:chExt cx="1743075" cy="1333500"/>
          </a:xfrm>
        </p:grpSpPr>
        <p:sp>
          <p:nvSpPr>
            <p:cNvPr id="51" name="Google Shape;51;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2" name="Google Shape;52;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53" name="Google Shape;53;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4" name="Google Shape;54;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5" name="Google Shape;55;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Clr>
                <a:srgbClr val="0F0F0F"/>
              </a:buClr>
              <a:buSzPts val="3200"/>
              <a:buFont typeface="Times New Roman"/>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56" name="Google Shape;56;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57" name="Google Shape;57;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pPr marL="38100" lvl="0" indent="0" algn="l" rtl="0">
                <a:lnSpc>
                  <a:spcPct val="100000"/>
                </a:lnSpc>
                <a:spcBef>
                  <a:spcPts val="0"/>
                </a:spcBef>
                <a:spcAft>
                  <a:spcPts val="0"/>
                </a:spcAft>
                <a:buClr>
                  <a:srgbClr val="2D936B"/>
                </a:buClr>
                <a:buSzPts val="1100"/>
                <a:buFont typeface="Trebuchet MS"/>
                <a:buNone/>
              </a:pPr>
              <a:t>1</a:t>
            </a:fld>
            <a:endParaRPr/>
          </a:p>
        </p:txBody>
      </p:sp>
      <p:sp>
        <p:nvSpPr>
          <p:cNvPr id="58" name="Google Shape;58;p1"/>
          <p:cNvSpPr txBox="1"/>
          <p:nvPr/>
        </p:nvSpPr>
        <p:spPr>
          <a:xfrm>
            <a:off x="1371600" y="3183404"/>
            <a:ext cx="86106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STUDENT NAME: </a:t>
            </a:r>
            <a:r>
              <a:rPr lang="en-US" sz="2400" dirty="0" smtClean="0">
                <a:solidFill>
                  <a:schemeClr val="dk1"/>
                </a:solidFill>
                <a:latin typeface="Calibri"/>
                <a:ea typeface="Calibri"/>
                <a:cs typeface="Calibri"/>
                <a:sym typeface="Calibri"/>
              </a:rPr>
              <a:t>POOJA.G</a:t>
            </a:r>
            <a:endParaRPr sz="1800" dirty="0">
              <a:solidFill>
                <a:schemeClr val="dk1"/>
              </a:solidFill>
              <a:latin typeface="Calibri"/>
              <a:ea typeface="Calibri"/>
              <a:cs typeface="Calibri"/>
              <a:sym typeface="Calibri"/>
            </a:endParaRPr>
          </a:p>
          <a:p>
            <a:pPr lvl="0">
              <a:buClr>
                <a:schemeClr val="dk1"/>
              </a:buClr>
              <a:buSzPts val="2400"/>
            </a:pPr>
            <a:r>
              <a:rPr lang="en-US" sz="2400" dirty="0">
                <a:solidFill>
                  <a:schemeClr val="dk1"/>
                </a:solidFill>
                <a:latin typeface="Calibri"/>
                <a:ea typeface="Calibri"/>
                <a:cs typeface="Calibri"/>
                <a:sym typeface="Calibri"/>
              </a:rPr>
              <a:t>REGISTER NO      : </a:t>
            </a:r>
            <a:r>
              <a:rPr lang="en-US" sz="2400" dirty="0" smtClean="0">
                <a:solidFill>
                  <a:schemeClr val="dk1"/>
                </a:solidFill>
                <a:latin typeface="Calibri"/>
                <a:ea typeface="Calibri"/>
                <a:cs typeface="Calibri"/>
                <a:sym typeface="Calibri"/>
              </a:rPr>
              <a:t>312216078 (</a:t>
            </a:r>
            <a:r>
              <a:rPr lang="en-US" sz="2400" dirty="0" smtClean="0"/>
              <a:t>asunm1621312216078)</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DEPARTMENT     : B.com (General)</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COLLEGE              : </a:t>
            </a:r>
            <a:r>
              <a:rPr lang="en-US" sz="2400" dirty="0" err="1">
                <a:solidFill>
                  <a:schemeClr val="dk1"/>
                </a:solidFill>
                <a:latin typeface="Calibri"/>
                <a:ea typeface="Calibri"/>
                <a:cs typeface="Calibri"/>
                <a:sym typeface="Calibri"/>
              </a:rPr>
              <a:t>Shri</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Shankarlal</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Sundarbai</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Shasun</a:t>
            </a:r>
            <a:r>
              <a:rPr lang="en-US" sz="2400" dirty="0">
                <a:solidFill>
                  <a:schemeClr val="dk1"/>
                </a:solidFill>
                <a:latin typeface="Calibri"/>
                <a:ea typeface="Calibri"/>
                <a:cs typeface="Calibri"/>
                <a:sym typeface="Calibri"/>
              </a:rPr>
              <a:t> Jain </a:t>
            </a:r>
            <a:r>
              <a:rPr lang="en-US" sz="2400" dirty="0" smtClean="0">
                <a:solidFill>
                  <a:schemeClr val="dk1"/>
                </a:solidFill>
                <a:latin typeface="Calibri"/>
                <a:ea typeface="Calibri"/>
                <a:cs typeface="Calibri"/>
                <a:sym typeface="Calibri"/>
              </a:rPr>
              <a:t>College </a:t>
            </a:r>
            <a:endParaRPr sz="1800"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xmlns="" id="{37E4911C-ADBE-3940-F0C7-EC8F831D9EC4}"/>
              </a:ext>
            </a:extLst>
          </p:cNvPr>
          <p:cNvSpPr>
            <a:spLocks noGrp="1"/>
          </p:cNvSpPr>
          <p:nvPr>
            <p:ph type="title"/>
          </p:nvPr>
        </p:nvSpPr>
        <p:spPr>
          <a:xfrm>
            <a:off x="755332" y="385444"/>
            <a:ext cx="10681335" cy="1477328"/>
          </a:xfrm>
        </p:spPr>
        <p:txBody>
          <a:bodyPr/>
          <a:lstStyle/>
          <a:p>
            <a:r>
              <a:rPr lang="en-US" dirty="0"/>
              <a:t/>
            </a:r>
            <a:br>
              <a:rPr lang="en-US" dirty="0"/>
            </a:br>
            <a:endParaRPr lang="en-IN" dirty="0"/>
          </a:p>
        </p:txBody>
      </p:sp>
      <p:sp>
        <p:nvSpPr>
          <p:cNvPr id="12" name="Text Placeholder 11">
            <a:extLst>
              <a:ext uri="{FF2B5EF4-FFF2-40B4-BE49-F238E27FC236}">
                <a16:creationId xmlns:a16="http://schemas.microsoft.com/office/drawing/2014/main" xmlns=""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xmlns=""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xmlns=""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xmlns="" id="{8353A18B-1900-6E73-6A88-6E26CC3A81B0}"/>
              </a:ext>
            </a:extLst>
          </p:cNvPr>
          <p:cNvGraphicFramePr>
            <a:graphicFrameLocks/>
          </p:cNvGraphicFramePr>
          <p:nvPr>
            <p:extLst>
              <p:ext uri="{D42A27DB-BD31-4B8C-83A1-F6EECF244321}">
                <p14:modId xmlns:p14="http://schemas.microsoft.com/office/powerpoint/2010/main" xmlns=""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xmlns=""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xmlns=""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xmlns=""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xmlns=""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xmlns=""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xmlns=""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Words>
  <Application>Microsoft Office PowerPoint</Application>
  <PresentationFormat>Custom</PresentationFormat>
  <Paragraphs>81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 </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gopalakrishnan subramaniyan</dc:creator>
  <cp:lastModifiedBy>gopalakrishnan subramaniyan</cp:lastModifiedBy>
  <cp:revision>1</cp:revision>
  <dcterms:modified xsi:type="dcterms:W3CDTF">2024-09-10T16:10:27Z</dcterms:modified>
</cp:coreProperties>
</file>