
<file path=[Content_Types].xml><?xml version="1.0" encoding="utf-8"?>
<Types xmlns="http://schemas.openxmlformats.org/package/2006/content-types">
  <Default Extension="jpeg" ContentType="image/jpeg"/>
  <Default Extension="mid" ContentType="audio/mid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B358-F9E4-B5A6-F184-208C50E0C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7CCBC-402F-0BA0-EB37-4DE9A366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86E7-675E-6E11-840E-FF12E8EA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4543-3353-CAEB-E524-A9164A6E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A7F0-E479-576D-1270-7BBBA35F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7A82-AA40-2FB5-3734-C6B8051F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0EEA0-B919-8B38-674D-4BF020DC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ACCA-3B02-345E-8E2B-AF536D3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02AB-5045-F779-A90B-387FA512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3BA0-4EA3-ED45-EA48-1003CBFE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9233F-1F3E-06FC-CAB3-AE909D0BE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1FC1C-C8B7-1734-4614-DE154E8D2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CBA8-F837-B87E-5F96-B9CD8331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DC3F-2757-FC6A-5DDE-06FF7F81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5C17-015D-8374-E186-6DE3F01B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D27F-0754-4C6F-FE6B-63A6E48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B915-52FD-7081-CCD6-9FD98E7A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A007-39EF-F703-A0DD-DBD2C69F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A895-D8DC-5074-8E63-FA1D1D6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91B7-1485-0282-C82D-9C4EAF35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4900-0471-DF9F-C9B1-9CDB92EC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B8DB-7A4D-BE82-2A5C-915B21D2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0EA1-99C6-8480-9BFB-822AF62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53FD-7C94-6EF0-BF32-92A1A9F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6151-524B-37DC-90D3-B356A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3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090-2CCC-229C-B5A0-0AB7B9D8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450E-7BA0-89FC-A3A3-7C9F9206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3DA-A171-F145-1484-D5664253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E3E6-4A6A-4F6C-A697-C0759866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3A6A-75B1-F22C-59E8-CDF2DA29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76D0B-1DA8-E186-EBD8-F63333F8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AB4C-2585-3FBA-63A8-276283CC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260A-E22F-572C-F696-699F1291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99AEC-F8AB-207E-4264-05A62675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9189F-7DE0-2639-42B2-5D86EA498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82B26-287D-365C-18AB-62F4D263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C2279-50CE-261F-51C7-FA05FE5D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9B374-49DD-0D96-61B5-468890F6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DBA85-4C4B-5A07-830D-9C7064C6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8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DE4F-B470-F2ED-2AC0-20981C9A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BC43A-3FB6-D8D0-1514-2F4E9D1F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1178D-AFDD-B54E-3B46-19B146DF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09448-700F-D933-57F2-3A94728E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06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959ED-F439-1F37-2F82-9DF133D6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D6356-CEC5-8D22-7415-1CB03385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BBC3C-C48F-B1F2-BFBB-8EC094B4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3B56-DD56-E1E1-730B-25151E08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28CE-095B-FE9A-DF46-2BE23E88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2D5A-28A8-43C4-E63E-260CA08D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3BD8-37D9-EF10-0282-7CF735F6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53834-4C52-AB2E-23D9-E3BA7E78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8C9E-B960-EE61-823D-3607FA7C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7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C8F8-3A1B-6A27-8100-56CB92B5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F5D36-D473-7D3C-DBC1-2C67FD26B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6B12-2241-A7D6-16C6-7ECB77325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AA72-5B81-268D-2997-793E44E5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FAD0-0938-0356-BE84-5CC3CD4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90F8-9541-B57E-20FB-689A4D1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B11C3-92A8-B414-D22D-8EE9D539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A023B-18BE-BEB7-569A-45E156D4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4726-FE9E-7984-4DEE-C41662F9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7C21-CE4D-41B2-B949-50968C5EB405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8934-DE95-40BD-F80C-07BFD586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B1D8-B156-8146-8EBE-438C73B51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5268-B0EC-4058-9667-95EA1C2C0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4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8A920-7325-58F4-979B-716E97878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27" y="2098490"/>
            <a:ext cx="8621694" cy="449825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E2F2F7-DD42-3C33-9B2E-05BF6859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240" y="464963"/>
            <a:ext cx="12620291" cy="1515533"/>
          </a:xfrm>
        </p:spPr>
        <p:txBody>
          <a:bodyPr/>
          <a:lstStyle/>
          <a:p>
            <a:pPr algn="l"/>
            <a:r>
              <a:rPr lang="en-IN" sz="4800" dirty="0">
                <a:latin typeface="Bahnschrift Light Condensed" panose="020B0502040204020203" pitchFamily="34" charset="0"/>
              </a:rPr>
              <a:t>Musify-Music Composition using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2175C-CB2D-1762-FEA1-2DF28AD146F1}"/>
              </a:ext>
            </a:extLst>
          </p:cNvPr>
          <p:cNvSpPr txBox="1"/>
          <p:nvPr/>
        </p:nvSpPr>
        <p:spPr>
          <a:xfrm>
            <a:off x="4183778" y="464963"/>
            <a:ext cx="5738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Bahnschrift Light Condensed" panose="020B0502040204020203" pitchFamily="34" charset="0"/>
              </a:rPr>
              <a:t>Seasons of Code</a:t>
            </a:r>
          </a:p>
        </p:txBody>
      </p:sp>
    </p:spTree>
    <p:extLst>
      <p:ext uri="{BB962C8B-B14F-4D97-AF65-F5344CB8AC3E}">
        <p14:creationId xmlns:p14="http://schemas.microsoft.com/office/powerpoint/2010/main" val="203807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21DE-4DC1-D364-9C90-5E472440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290481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IN" sz="4000" b="0" i="0" dirty="0">
                <a:effectLst/>
                <a:latin typeface="Bahnschrift Light Condensed" panose="020B0502040204020203" pitchFamily="34" charset="0"/>
              </a:rPr>
              <a:t>Train the Model</a:t>
            </a:r>
            <a:br>
              <a:rPr lang="en-IN" sz="4000" b="0" i="0" dirty="0">
                <a:effectLst/>
                <a:latin typeface="Bahnschrift Light Condensed" panose="020B0502040204020203" pitchFamily="34" charset="0"/>
              </a:rPr>
            </a:br>
            <a:endParaRPr lang="en-IN" sz="4000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F0466-F8E0-EC09-4BC8-EFCCDA8BE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3" y="1197647"/>
            <a:ext cx="10542803" cy="2396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B9113-764C-27F1-73F2-D24F4734CD06}"/>
              </a:ext>
            </a:extLst>
          </p:cNvPr>
          <p:cNvSpPr txBox="1"/>
          <p:nvPr/>
        </p:nvSpPr>
        <p:spPr>
          <a:xfrm>
            <a:off x="1123177" y="4093200"/>
            <a:ext cx="697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After we finish training let’s save the model for prediction</a:t>
            </a:r>
            <a:endParaRPr lang="en-IN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7048B-1989-08C1-4FE7-C6C6B7752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25" y="4991131"/>
            <a:ext cx="5765610" cy="6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19DD-952D-A04F-0C43-60A8C4A5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976" y="346464"/>
            <a:ext cx="10515600" cy="1325563"/>
          </a:xfrm>
        </p:spPr>
        <p:txBody>
          <a:bodyPr/>
          <a:lstStyle/>
          <a:p>
            <a:r>
              <a:rPr lang="en-IN" sz="4000" b="0" i="0" dirty="0">
                <a:effectLst/>
                <a:latin typeface="Bahnschrift Light Condensed" panose="020B0502040204020203" pitchFamily="34" charset="0"/>
              </a:rPr>
              <a:t>Inference (sampling) phase</a:t>
            </a:r>
            <a:b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3041B-D6F5-D11F-E40D-C19BD207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1107653"/>
            <a:ext cx="7212563" cy="5340731"/>
          </a:xfrm>
        </p:spPr>
      </p:pic>
    </p:spTree>
    <p:extLst>
      <p:ext uri="{BB962C8B-B14F-4D97-AF65-F5344CB8AC3E}">
        <p14:creationId xmlns:p14="http://schemas.microsoft.com/office/powerpoint/2010/main" val="277837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DAAE-B437-7C4D-72A3-BB25A3D7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27" y="179323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Light Condensed" panose="020B0502040204020203" pitchFamily="34" charset="0"/>
              </a:rPr>
              <a:t>Saving the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E868D-BE88-77A4-3232-73956B835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18" y="1322128"/>
            <a:ext cx="6305161" cy="5076417"/>
          </a:xfrm>
        </p:spPr>
      </p:pic>
    </p:spTree>
    <p:extLst>
      <p:ext uri="{BB962C8B-B14F-4D97-AF65-F5344CB8AC3E}">
        <p14:creationId xmlns:p14="http://schemas.microsoft.com/office/powerpoint/2010/main" val="356291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1599-F597-A9FA-C448-4FD9BB8C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37" y="495754"/>
            <a:ext cx="10515600" cy="1325563"/>
          </a:xfrm>
        </p:spPr>
        <p:txBody>
          <a:bodyPr/>
          <a:lstStyle/>
          <a:p>
            <a:r>
              <a:rPr lang="en-IN" dirty="0">
                <a:latin typeface="Bahnschrift Light Condensed" panose="020B0502040204020203" pitchFamily="34" charset="0"/>
              </a:rPr>
              <a:t>Composed Music</a:t>
            </a:r>
          </a:p>
        </p:txBody>
      </p:sp>
      <p:pic>
        <p:nvPicPr>
          <p:cNvPr id="4" name="AI_composed_music">
            <a:hlinkClick r:id="" action="ppaction://media"/>
            <a:extLst>
              <a:ext uri="{FF2B5EF4-FFF2-40B4-BE49-F238E27FC236}">
                <a16:creationId xmlns:a16="http://schemas.microsoft.com/office/drawing/2014/main" id="{56CB668E-7A3C-E9AA-30F5-EE6090C9736E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15623" y="2805891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04896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AB0E-FC62-A238-A76D-729E719D8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8" y="1570573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Automatic Music Generation is a process where a system composes short pieces of music using different parameters like pitch interval, notes, chords, tempo, etc.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Bahnschrift Light Condensed" panose="020B0502040204020203" pitchFamily="34" charset="0"/>
              </a:rPr>
              <a:t>In this Project we used Piano Instrument with the following terms:</a:t>
            </a:r>
          </a:p>
          <a:p>
            <a:pPr marL="0" indent="0" algn="l" fontAlgn="base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             </a:t>
            </a:r>
            <a:r>
              <a:rPr lang="en-US" b="0" i="0" dirty="0">
                <a:effectLst/>
                <a:latin typeface="Bahnschrift Light Condensed" panose="020B0502040204020203" pitchFamily="34" charset="0"/>
              </a:rPr>
              <a:t>Note: This is a sound produced by a single key.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Bahnschrift Light Condensed" panose="020B0502040204020203" pitchFamily="34" charset="0"/>
              </a:rPr>
              <a:t>             Chords: The combination of 2 or more notes is called a chord.</a:t>
            </a:r>
          </a:p>
          <a:p>
            <a:pPr marL="0" indent="0" algn="ctr" fontAlgn="base">
              <a:buNone/>
            </a:pPr>
            <a:r>
              <a:rPr lang="en-US" b="0" i="0" dirty="0">
                <a:effectLst/>
                <a:latin typeface="Bahnschrift Light Condensed" panose="020B0502040204020203" pitchFamily="34" charset="0"/>
              </a:rPr>
              <a:t>         Octave: The distance between two notes is stated as an octave in a piano. It is specifically  the gap between the two notes that share the same letter name.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1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31E3-3BA5-1CDB-541A-F4CF8C8F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11" y="503097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Bahnschrift Light Condensed" panose="020B0502040204020203" pitchFamily="34" charset="0"/>
              </a:rPr>
              <a:t>About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FE8D-0F6B-E51B-F2CE-C9C336025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4" y="169499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ahnschrift Light Condensed" panose="020B0502040204020203" pitchFamily="34" charset="0"/>
              </a:rPr>
              <a:t>The Project based on </a:t>
            </a:r>
            <a:r>
              <a:rPr lang="en-US" b="0" i="0" dirty="0">
                <a:effectLst/>
                <a:latin typeface="Bahnschrift Light Condensed" panose="020B0502040204020203" pitchFamily="34" charset="0"/>
              </a:rPr>
              <a:t>creating an Automatic Music Generation model using LSTM. </a:t>
            </a:r>
          </a:p>
          <a:p>
            <a:r>
              <a:rPr lang="en-US" b="0" i="0" dirty="0">
                <a:effectLst/>
                <a:latin typeface="Bahnschrift Light Condensed" panose="020B0502040204020203" pitchFamily="34" charset="0"/>
              </a:rPr>
              <a:t>We  fetched the  notes from all music files which then  fed into the model for prediction. Then finally we created a MIDI file using these predicted notes.</a:t>
            </a:r>
          </a:p>
          <a:p>
            <a:r>
              <a:rPr lang="en-IN" dirty="0">
                <a:latin typeface="Bahnschrift Light Condensed" panose="020B0502040204020203" pitchFamily="34" charset="0"/>
              </a:rPr>
              <a:t>We used </a:t>
            </a:r>
            <a:r>
              <a:rPr lang="en-US" dirty="0">
                <a:latin typeface="Bahnschrift Light Condensed" panose="020B0502040204020203" pitchFamily="34" charset="0"/>
              </a:rPr>
              <a:t>Long Short Term Memory (LSTM) , a type of Recurrent Neural Network (RNN) </a:t>
            </a:r>
            <a:endParaRPr lang="en-IN" dirty="0">
              <a:latin typeface="Bahnschrift Light Condensed" panose="020B0502040204020203" pitchFamily="34" charset="0"/>
            </a:endParaRPr>
          </a:p>
          <a:p>
            <a:r>
              <a:rPr lang="en-US" b="0" i="0" dirty="0">
                <a:effectLst/>
                <a:latin typeface="Bahnschrift Light Condensed" panose="020B0502040204020203" pitchFamily="34" charset="0"/>
              </a:rPr>
              <a:t>The </a:t>
            </a:r>
            <a:r>
              <a:rPr lang="en-IN" dirty="0">
                <a:latin typeface="Bahnschrift Light Condensed" panose="020B0502040204020203" pitchFamily="34" charset="0"/>
              </a:rPr>
              <a:t>Librarie</a:t>
            </a:r>
            <a:r>
              <a:rPr lang="en-IN" dirty="0"/>
              <a:t>s </a:t>
            </a:r>
            <a:r>
              <a:rPr lang="en-IN" dirty="0">
                <a:latin typeface="Bahnschrift Light Condensed" panose="020B0502040204020203" pitchFamily="34" charset="0"/>
              </a:rPr>
              <a:t>which</a:t>
            </a:r>
            <a:r>
              <a:rPr lang="en-US" b="0" i="0" dirty="0">
                <a:effectLst/>
                <a:latin typeface="Bahnschrift Light Condensed" panose="020B0502040204020203" pitchFamily="34" charset="0"/>
              </a:rPr>
              <a:t> are used in automatic music generation project are as follows:</a:t>
            </a:r>
          </a:p>
          <a:p>
            <a:pPr marL="0" indent="0">
              <a:buNone/>
            </a:pPr>
            <a:r>
              <a:rPr lang="en-US" dirty="0">
                <a:latin typeface="Bahnschrift Light Condensed" panose="020B0502040204020203" pitchFamily="34" charset="0"/>
              </a:rPr>
              <a:t>          1.</a:t>
            </a:r>
            <a:r>
              <a:rPr lang="en-IN" dirty="0">
                <a:latin typeface="Bahnschrift Light Condensed" panose="020B0502040204020203" pitchFamily="34" charset="0"/>
              </a:rPr>
              <a:t>Tensorflow                            4. NumPy</a:t>
            </a:r>
          </a:p>
          <a:p>
            <a:pPr marL="0" indent="0">
              <a:buNone/>
            </a:pPr>
            <a:r>
              <a:rPr lang="en-IN" dirty="0">
                <a:latin typeface="Bahnschrift Light Condensed" panose="020B0502040204020203" pitchFamily="34" charset="0"/>
              </a:rPr>
              <a:t>          2.Music21                                 5. Sklearn</a:t>
            </a:r>
          </a:p>
          <a:p>
            <a:pPr marL="0" indent="0">
              <a:buNone/>
            </a:pPr>
            <a:r>
              <a:rPr lang="en-IN" dirty="0">
                <a:latin typeface="Bahnschrift Light Condensed" panose="020B0502040204020203" pitchFamily="34" charset="0"/>
              </a:rPr>
              <a:t>          3. Keras                                    6. tqdm</a:t>
            </a:r>
          </a:p>
          <a:p>
            <a:r>
              <a:rPr lang="en-US" b="0" i="0" dirty="0">
                <a:effectLst/>
                <a:latin typeface="Bahnschrift Light Condensed" panose="020B0502040204020203" pitchFamily="34" charset="0"/>
              </a:rPr>
              <a:t>Music21 is a python library that is used to parse and read various musical files. </a:t>
            </a:r>
            <a:endParaRPr lang="en-IN" b="0" i="0" dirty="0">
              <a:effectLst/>
              <a:latin typeface="Bahnschrift Light Condensed" panose="020B0502040204020203" pitchFamily="34" charset="0"/>
            </a:endParaRPr>
          </a:p>
          <a:p>
            <a:endParaRPr lang="en-IN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70AB-0A15-18E2-DA69-B56CAB0E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69969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effectLst/>
                <a:latin typeface="Bahnschrift Light Condensed" panose="020B0502040204020203" pitchFamily="34" charset="0"/>
              </a:rPr>
            </a:br>
            <a:r>
              <a:rPr lang="en-IN" b="0" i="0" dirty="0">
                <a:effectLst/>
                <a:latin typeface="Bahnschrift Light Condensed" panose="020B0502040204020203" pitchFamily="34" charset="0"/>
              </a:rPr>
              <a:t>Project Structure:</a:t>
            </a:r>
            <a:b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B5C8-11A5-F7A5-30F1-5A8F6EFD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36" y="2180188"/>
            <a:ext cx="10515600" cy="4351338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ahnschrift Light Condensed" panose="020B0502040204020203" pitchFamily="34" charset="0"/>
              </a:rPr>
              <a:t>All Midi Files/: This is the dataset folder containing various midi files of different composers.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code.ipynb : In this file, we will build, train and test our model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Bahnschrift Light Condensed" panose="020B0502040204020203" pitchFamily="34" charset="0"/>
              </a:rPr>
              <a:t> MOD : This directory contains optimizer, metrics, and weights of our trained model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ahnschrift Light Condensed" panose="020B0502040204020203" pitchFamily="34" charset="0"/>
              </a:rPr>
              <a:t>pred_music.mid: This is a music file of predicted notes.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59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8F12-5B62-F0D8-CCBF-CDC3CFEB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681037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N" sz="4000" b="0" i="0" dirty="0">
                <a:effectLst/>
                <a:latin typeface="Bahnschrift Light Condensed" panose="020B0502040204020203" pitchFamily="34" charset="0"/>
              </a:rPr>
              <a:t>Import Libraries</a:t>
            </a:r>
            <a:b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374C9-10B7-CF61-C2BF-C2E318C4F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1741842"/>
            <a:ext cx="8350898" cy="4113632"/>
          </a:xfrm>
        </p:spPr>
      </p:pic>
    </p:spTree>
    <p:extLst>
      <p:ext uri="{BB962C8B-B14F-4D97-AF65-F5344CB8AC3E}">
        <p14:creationId xmlns:p14="http://schemas.microsoft.com/office/powerpoint/2010/main" val="250077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D70-CA17-5075-1CE3-8B9865C9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33" y="364251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4000" b="0" i="0" dirty="0">
                <a:effectLst/>
                <a:latin typeface="Bahnschrift Light Condensed" panose="020B0502040204020203" pitchFamily="34" charset="0"/>
              </a:rPr>
              <a:t>Reading and Parsing the Midi File</a:t>
            </a:r>
            <a:b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DBCE24-917C-754A-81AD-278B7163D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189330"/>
            <a:ext cx="9078686" cy="5024500"/>
          </a:xfrm>
        </p:spPr>
      </p:pic>
    </p:spTree>
    <p:extLst>
      <p:ext uri="{BB962C8B-B14F-4D97-AF65-F5344CB8AC3E}">
        <p14:creationId xmlns:p14="http://schemas.microsoft.com/office/powerpoint/2010/main" val="14190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F3B9-0C86-DC12-6C1C-EF15D017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4506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  <a:latin typeface="Bahnschrift Light Condensed" panose="020B0502040204020203" pitchFamily="34" charset="0"/>
              </a:rPr>
              <a:t>Exploring </a:t>
            </a:r>
            <a:r>
              <a:rPr lang="en-IN" sz="4000" b="0" i="0" dirty="0">
                <a:effectLst/>
                <a:latin typeface="Bahnschrift Light Condensed" panose="020B0502040204020203" pitchFamily="34" charset="0"/>
              </a:rPr>
              <a:t>the</a:t>
            </a:r>
            <a:r>
              <a:rPr lang="en-IN" b="0" i="0" dirty="0">
                <a:effectLst/>
                <a:latin typeface="Bahnschrift Light Condensed" panose="020B0502040204020203" pitchFamily="34" charset="0"/>
              </a:rPr>
              <a:t> dataset</a:t>
            </a:r>
            <a:b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98244D-F998-D6A7-8DFC-8FBF9D710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27668"/>
            <a:ext cx="5508000" cy="46304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337F98-1461-BE59-F333-A077F19D4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12" y="2164609"/>
            <a:ext cx="2268000" cy="1619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99576-E629-8B2F-1429-B33B7CFA1960}"/>
              </a:ext>
            </a:extLst>
          </p:cNvPr>
          <p:cNvSpPr txBox="1"/>
          <p:nvPr/>
        </p:nvSpPr>
        <p:spPr>
          <a:xfrm>
            <a:off x="895739" y="1250302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9DCB2-03FB-27C1-F2FA-7EFD3FEA3131}"/>
              </a:ext>
            </a:extLst>
          </p:cNvPr>
          <p:cNvSpPr txBox="1"/>
          <p:nvPr/>
        </p:nvSpPr>
        <p:spPr>
          <a:xfrm>
            <a:off x="8098971" y="1627668"/>
            <a:ext cx="187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630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5B44-7396-AEBD-B2EB-A6387482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Input and Output Sequence for model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88061-5415-D542-7DAB-2937B59F1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15" y="1564366"/>
            <a:ext cx="7678938" cy="4715136"/>
          </a:xfrm>
        </p:spPr>
      </p:pic>
    </p:spTree>
    <p:extLst>
      <p:ext uri="{BB962C8B-B14F-4D97-AF65-F5344CB8AC3E}">
        <p14:creationId xmlns:p14="http://schemas.microsoft.com/office/powerpoint/2010/main" val="33673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D9D8-D4AB-ADA7-659F-6198F014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69433"/>
            <a:ext cx="10515600" cy="1325563"/>
          </a:xfrm>
        </p:spPr>
        <p:txBody>
          <a:bodyPr/>
          <a:lstStyle/>
          <a:p>
            <a:r>
              <a:rPr lang="en-IN" sz="4000" b="0" i="0" dirty="0">
                <a:effectLst/>
                <a:latin typeface="Bahnschrift Light Condensed" panose="020B0502040204020203" pitchFamily="34" charset="0"/>
              </a:rPr>
              <a:t>Building the model:</a:t>
            </a:r>
            <a:br>
              <a:rPr lang="en-IN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58809-C108-0C78-7E9C-F1E12512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74" y="1156996"/>
            <a:ext cx="7227746" cy="5516487"/>
          </a:xfrm>
        </p:spPr>
      </p:pic>
    </p:spTree>
    <p:extLst>
      <p:ext uri="{BB962C8B-B14F-4D97-AF65-F5344CB8AC3E}">
        <p14:creationId xmlns:p14="http://schemas.microsoft.com/office/powerpoint/2010/main" val="75503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351</Words>
  <Application>Microsoft Office PowerPoint</Application>
  <PresentationFormat>Widescreen</PresentationFormat>
  <Paragraphs>33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Light Condensed</vt:lpstr>
      <vt:lpstr>Calibri</vt:lpstr>
      <vt:lpstr>Calibri Light</vt:lpstr>
      <vt:lpstr>Georgia</vt:lpstr>
      <vt:lpstr>Office Theme</vt:lpstr>
      <vt:lpstr>Musify-Music Composition using AI</vt:lpstr>
      <vt:lpstr>PowerPoint Presentation</vt:lpstr>
      <vt:lpstr>About Project:</vt:lpstr>
      <vt:lpstr> Project Structure: </vt:lpstr>
      <vt:lpstr> Import Libraries </vt:lpstr>
      <vt:lpstr> Reading and Parsing the Midi File </vt:lpstr>
      <vt:lpstr>Exploring the dataset </vt:lpstr>
      <vt:lpstr>Input and Output Sequence for model</vt:lpstr>
      <vt:lpstr>Building the model: </vt:lpstr>
      <vt:lpstr> Train the Model </vt:lpstr>
      <vt:lpstr>Inference (sampling) phase </vt:lpstr>
      <vt:lpstr>Saving the file</vt:lpstr>
      <vt:lpstr>Composed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Musify-Music Composition using AI</dc:title>
  <dc:creator>pooja shelar</dc:creator>
  <cp:lastModifiedBy>pooja shelar</cp:lastModifiedBy>
  <cp:revision>1</cp:revision>
  <dcterms:created xsi:type="dcterms:W3CDTF">2022-07-27T12:58:13Z</dcterms:created>
  <dcterms:modified xsi:type="dcterms:W3CDTF">2022-07-27T14:41:30Z</dcterms:modified>
</cp:coreProperties>
</file>