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o</a:t>
            </a:r>
            <a:r>
              <a:rPr sz="2400" lang="en-US"/>
              <a:t>o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asunm1455251122586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2024-09-04T06:41:39Z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f51162ca17ca4b37a7b3638662270a41</vt:lpwstr>
  </property>
</Properties>
</file>