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780541"/>
          </a:xfrm>
          <a:prstGeom prst="rect"/>
          <a:noFill/>
        </p:spPr>
        <p:txBody>
          <a:bodyPr rtlCol="0" wrap="square">
            <a:spAutoFit/>
          </a:bodyPr>
          <a:p>
            <a:r>
              <a:rPr dirty="0" sz="2400" lang="en-US"/>
              <a:t> NAME: </a:t>
            </a:r>
            <a:r>
              <a:rPr dirty="0" sz="2400" lang="en-US"/>
              <a:t> </a:t>
            </a:r>
            <a:r>
              <a:rPr dirty="0" sz="2400" lang="en-US"/>
              <a:t>P</a:t>
            </a:r>
            <a:r>
              <a:rPr dirty="0" sz="2400" lang="en-US"/>
              <a:t>.</a:t>
            </a:r>
            <a:r>
              <a:rPr dirty="0" sz="2400" lang="en-US"/>
              <a:t> </a:t>
            </a:r>
            <a:r>
              <a:rPr dirty="0" sz="2400" lang="en-US"/>
              <a:t>P</a:t>
            </a:r>
            <a:r>
              <a:rPr dirty="0" sz="2400" lang="en-US"/>
              <a:t>o</a:t>
            </a:r>
            <a:r>
              <a:rPr dirty="0" sz="2400" lang="en-US"/>
              <a:t>o</a:t>
            </a:r>
            <a:r>
              <a:rPr dirty="0" sz="2400" lang="en-US"/>
              <a:t>j</a:t>
            </a:r>
            <a:r>
              <a:rPr dirty="0" sz="2400" lang="en-US"/>
              <a:t>a</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6</a:t>
            </a:r>
            <a:r>
              <a:rPr dirty="0" sz="2400" lang="en-US"/>
              <a:t>3</a:t>
            </a:r>
            <a:r>
              <a:rPr dirty="0" sz="2400" lang="en-US"/>
              <a:t>0</a:t>
            </a:r>
            <a:endParaRPr altLang="en-US" lang="zh-CN"/>
          </a:p>
          <a:p/>
          <a:p>
            <a:r>
              <a:rPr dirty="0" sz="2400" lang="en-US"/>
              <a:t>DEPARTMENT: B.COM</a:t>
            </a:r>
            <a:r>
              <a:rPr dirty="0" sz="2400" lang="en-IN"/>
              <a:t>(GENERAL)</a:t>
            </a:r>
            <a:endParaRPr dirty="0" sz="2400" lang="en-US"/>
          </a:p>
          <a:p>
            <a:r>
              <a:rPr dirty="0" sz="2400" lang="en-US"/>
              <a:t>COLLEGE: </a:t>
            </a:r>
            <a:r>
              <a:rPr dirty="0" sz="2400" lang="en-US"/>
              <a:t>j</a:t>
            </a:r>
            <a:r>
              <a:rPr dirty="0" sz="2400" lang="en-US"/>
              <a:t>nn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2024-03-28T06:07:22Z</dcterms:created>
  <dcterms:modified xsi:type="dcterms:W3CDTF">2024-09-11T14:31:06Z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6e9f02a1bdd848869435295c13cff75c</vt:lpwstr>
  </property>
</Properties>
</file>