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8" r:id="rId3"/>
    <p:sldId id="269" r:id="rId4"/>
    <p:sldId id="258" r:id="rId5"/>
    <p:sldId id="257" r:id="rId6"/>
    <p:sldId id="259" r:id="rId7"/>
    <p:sldId id="263" r:id="rId8"/>
    <p:sldId id="261" r:id="rId9"/>
    <p:sldId id="270" r:id="rId10"/>
    <p:sldId id="271" r:id="rId11"/>
    <p:sldId id="262" r:id="rId12"/>
    <p:sldId id="260" r:id="rId13"/>
    <p:sldId id="264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dasyampooja2000@gmail.com" userId="b18e9254ab37cc53" providerId="LiveId" clId="{C36A9862-6F38-4E8F-BD7A-69DA45148B7E}"/>
    <pc:docChg chg="custSel addSld modSld">
      <pc:chgData name="haridasyampooja2000@gmail.com" userId="b18e9254ab37cc53" providerId="LiveId" clId="{C36A9862-6F38-4E8F-BD7A-69DA45148B7E}" dt="2021-01-03T18:01:45.789" v="20" actId="14100"/>
      <pc:docMkLst>
        <pc:docMk/>
      </pc:docMkLst>
      <pc:sldChg chg="addSp delSp modSp new mod">
        <pc:chgData name="haridasyampooja2000@gmail.com" userId="b18e9254ab37cc53" providerId="LiveId" clId="{C36A9862-6F38-4E8F-BD7A-69DA45148B7E}" dt="2021-01-03T18:01:45.789" v="20" actId="14100"/>
        <pc:sldMkLst>
          <pc:docMk/>
          <pc:sldMk cId="2953273590" sldId="272"/>
        </pc:sldMkLst>
        <pc:spChg chg="mod">
          <ac:chgData name="haridasyampooja2000@gmail.com" userId="b18e9254ab37cc53" providerId="LiveId" clId="{C36A9862-6F38-4E8F-BD7A-69DA45148B7E}" dt="2021-01-03T18:00:28.202" v="1" actId="20577"/>
          <ac:spMkLst>
            <pc:docMk/>
            <pc:sldMk cId="2953273590" sldId="272"/>
            <ac:spMk id="2" creationId="{59CE03C6-0891-46D6-BF81-11273F79F6E3}"/>
          </ac:spMkLst>
        </pc:spChg>
        <pc:spChg chg="del">
          <ac:chgData name="haridasyampooja2000@gmail.com" userId="b18e9254ab37cc53" providerId="LiveId" clId="{C36A9862-6F38-4E8F-BD7A-69DA45148B7E}" dt="2021-01-03T18:00:38.455" v="2" actId="931"/>
          <ac:spMkLst>
            <pc:docMk/>
            <pc:sldMk cId="2953273590" sldId="272"/>
            <ac:spMk id="3" creationId="{1F3FAD3F-B564-4305-9004-28835BF188B2}"/>
          </ac:spMkLst>
        </pc:spChg>
        <pc:spChg chg="add del mod">
          <ac:chgData name="haridasyampooja2000@gmail.com" userId="b18e9254ab37cc53" providerId="LiveId" clId="{C36A9862-6F38-4E8F-BD7A-69DA45148B7E}" dt="2021-01-03T18:01:01.951" v="10" actId="931"/>
          <ac:spMkLst>
            <pc:docMk/>
            <pc:sldMk cId="2953273590" sldId="272"/>
            <ac:spMk id="7" creationId="{92B7E854-7874-4106-B4FC-9C852E54B99D}"/>
          </ac:spMkLst>
        </pc:spChg>
        <pc:picChg chg="add del mod">
          <ac:chgData name="haridasyampooja2000@gmail.com" userId="b18e9254ab37cc53" providerId="LiveId" clId="{C36A9862-6F38-4E8F-BD7A-69DA45148B7E}" dt="2021-01-03T18:00:54.807" v="9" actId="478"/>
          <ac:picMkLst>
            <pc:docMk/>
            <pc:sldMk cId="2953273590" sldId="272"/>
            <ac:picMk id="5" creationId="{1A030AE0-251D-4D7B-BAAA-A1F7671F718D}"/>
          </ac:picMkLst>
        </pc:picChg>
        <pc:picChg chg="add mod">
          <ac:chgData name="haridasyampooja2000@gmail.com" userId="b18e9254ab37cc53" providerId="LiveId" clId="{C36A9862-6F38-4E8F-BD7A-69DA45148B7E}" dt="2021-01-03T18:01:45.789" v="20" actId="14100"/>
          <ac:picMkLst>
            <pc:docMk/>
            <pc:sldMk cId="2953273590" sldId="272"/>
            <ac:picMk id="9" creationId="{D9F84514-C1F6-4C13-AF75-AB319B0133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3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0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02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9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249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30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813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92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9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83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4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64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5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4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6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45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CC8BA00-EBBC-4D40-AC14-427C75C14A4D}" type="datetimeFigureOut">
              <a:rPr lang="en-IN" smtClean="0"/>
              <a:t>22-02-2021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C6AA22-FF7E-45D2-A04A-A190488B2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9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E45B-F182-470B-9EA4-857D131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56200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ALBUM MANAGER using 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Aws-s3 bucket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7E79C-179A-40BD-8B40-AED6794D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4558747"/>
            <a:ext cx="11436625" cy="1881809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                                                                                   SUPERVISED BY:</a:t>
            </a:r>
          </a:p>
          <a:p>
            <a:pPr marL="914400" lvl="2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POOJA(575)						     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mr.y.madan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l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Sai Chandana(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5A0)				             ASSISTANT PROFESSOR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l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Thanuja(5B4)</a:t>
            </a:r>
          </a:p>
          <a:p>
            <a:pPr lvl="2"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725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D8A6-130E-46FD-BCB0-B18700EE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6CBCB1-8E6E-4513-9143-B3166C8CAC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09" y="0"/>
            <a:ext cx="12421772" cy="7090117"/>
          </a:xfrm>
        </p:spPr>
      </p:pic>
    </p:spTree>
    <p:extLst>
      <p:ext uri="{BB962C8B-B14F-4D97-AF65-F5344CB8AC3E}">
        <p14:creationId xmlns:p14="http://schemas.microsoft.com/office/powerpoint/2010/main" val="34767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F269-1A53-4A2B-A128-84F34130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36" y="198785"/>
            <a:ext cx="5009322" cy="86801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flask app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789E-EDB5-44AA-A5EF-4DFB1C418E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036" y="1205948"/>
            <a:ext cx="11065564" cy="5453267"/>
          </a:xfrm>
        </p:spPr>
        <p:txBody>
          <a:bodyPr>
            <a:normAutofit/>
          </a:bodyPr>
          <a:lstStyle/>
          <a:p>
            <a:pPr algn="just" rtl="0">
              <a:spcBef>
                <a:spcPts val="1400"/>
              </a:spcBef>
              <a:spcAft>
                <a:spcPts val="0"/>
              </a:spcAft>
            </a:pPr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section, we build a web application that is integrated into the code we built.</a:t>
            </a:r>
          </a:p>
          <a:p>
            <a:pPr algn="just" rtl="0">
              <a:spcBef>
                <a:spcPts val="1400"/>
              </a:spcBef>
              <a:spcAft>
                <a:spcPts val="0"/>
              </a:spcAft>
            </a:pPr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0" i="0" cap="non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for the users where they have to upload the images for sorting and prediction.</a:t>
            </a:r>
          </a:p>
          <a:p>
            <a:pPr algn="just" rtl="0">
              <a:spcBef>
                <a:spcPts val="1400"/>
              </a:spcBef>
              <a:spcAft>
                <a:spcPts val="0"/>
              </a:spcAft>
            </a:pPr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uploaded images go to the s3 bucket with the original name only, and then checked for comparison with reference images, and the output is printed on the screen.</a:t>
            </a:r>
          </a:p>
          <a:p>
            <a:pPr algn="just" rtl="0">
              <a:spcBef>
                <a:spcPts val="1400"/>
              </a:spcBef>
              <a:spcAft>
                <a:spcPts val="0"/>
              </a:spcAft>
            </a:pPr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section has the following tasks :</a:t>
            </a:r>
          </a:p>
          <a:p>
            <a:pPr lvl="3" algn="just">
              <a:spcBef>
                <a:spcPts val="1400"/>
              </a:spcBef>
            </a:pPr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html pages</a:t>
            </a: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spcBef>
                <a:spcPts val="1400"/>
              </a:spcBef>
            </a:pPr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server-side script</a:t>
            </a:r>
            <a:endParaRPr lang="en-US" sz="2400" b="0" i="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643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F9F-5AB5-4B04-92E9-726EC639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3" y="212035"/>
            <a:ext cx="3193773" cy="980661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EB94EC-D240-4E20-BE7E-5C833EBEEA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11965"/>
            <a:ext cx="12295163" cy="5665610"/>
          </a:xfrm>
        </p:spPr>
      </p:pic>
    </p:spTree>
    <p:extLst>
      <p:ext uri="{BB962C8B-B14F-4D97-AF65-F5344CB8AC3E}">
        <p14:creationId xmlns:p14="http://schemas.microsoft.com/office/powerpoint/2010/main" val="9336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096-FCA6-46AA-9238-B1A7ADE4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2FA77F-BD02-4119-B40D-C7E6E2EC66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880"/>
            <a:ext cx="12393637" cy="7385538"/>
          </a:xfrm>
        </p:spPr>
      </p:pic>
    </p:spTree>
    <p:extLst>
      <p:ext uri="{BB962C8B-B14F-4D97-AF65-F5344CB8AC3E}">
        <p14:creationId xmlns:p14="http://schemas.microsoft.com/office/powerpoint/2010/main" val="890099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DA07-FED8-4062-927E-5B954717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B6820-EA39-4099-907C-5FCB0E4759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91" y="618517"/>
            <a:ext cx="8613913" cy="5848544"/>
          </a:xfrm>
        </p:spPr>
      </p:pic>
    </p:spTree>
    <p:extLst>
      <p:ext uri="{BB962C8B-B14F-4D97-AF65-F5344CB8AC3E}">
        <p14:creationId xmlns:p14="http://schemas.microsoft.com/office/powerpoint/2010/main" val="391900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81FF-FF07-4959-886C-34F777FF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A5D1E-C97D-49F4-A1C6-06891E2CCC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08528"/>
          </a:xfrm>
        </p:spPr>
      </p:pic>
    </p:spTree>
    <p:extLst>
      <p:ext uri="{BB962C8B-B14F-4D97-AF65-F5344CB8AC3E}">
        <p14:creationId xmlns:p14="http://schemas.microsoft.com/office/powerpoint/2010/main" val="1261045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4D91-1833-40B8-B0BA-2A8B8F2A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7BAD-DFFC-48B4-82AC-C6E20BA060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application we can sort the images or photos from the album with the help of face detection.</a:t>
            </a:r>
          </a:p>
          <a:p>
            <a:pPr marL="0" indent="0">
              <a:buNone/>
            </a:pPr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it is easier to find the photos in less time.</a:t>
            </a:r>
          </a:p>
        </p:txBody>
      </p:sp>
    </p:spTree>
    <p:extLst>
      <p:ext uri="{BB962C8B-B14F-4D97-AF65-F5344CB8AC3E}">
        <p14:creationId xmlns:p14="http://schemas.microsoft.com/office/powerpoint/2010/main" val="1269889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03C6-0891-46D6-BF81-11273F79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F84514-C1F6-4C13-AF75-AB319B0133A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957" y="728871"/>
            <a:ext cx="9369285" cy="5234608"/>
          </a:xfrm>
        </p:spPr>
      </p:pic>
    </p:spTree>
    <p:extLst>
      <p:ext uri="{BB962C8B-B14F-4D97-AF65-F5344CB8AC3E}">
        <p14:creationId xmlns:p14="http://schemas.microsoft.com/office/powerpoint/2010/main" val="295327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8ED11-35A9-4E01-942D-4D50054A1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8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16FD-17E8-410B-96B8-F5799310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F545F-B97A-492E-8450-33CE5765BF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900333"/>
            <a:ext cx="8215532" cy="5725550"/>
          </a:xfrm>
        </p:spPr>
      </p:pic>
    </p:spTree>
    <p:extLst>
      <p:ext uri="{BB962C8B-B14F-4D97-AF65-F5344CB8AC3E}">
        <p14:creationId xmlns:p14="http://schemas.microsoft.com/office/powerpoint/2010/main" val="1741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6AE1-01C2-4BA6-80D3-2B3897AF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016" y="503583"/>
            <a:ext cx="2729946" cy="1079339"/>
          </a:xfrm>
        </p:spPr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A9C0-913F-48CD-B627-AAB8C7650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582922"/>
            <a:ext cx="10363826" cy="5120387"/>
          </a:xfrm>
        </p:spPr>
        <p:txBody>
          <a:bodyPr/>
          <a:lstStyle/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S3 Bucket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app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766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BF14A7A-1A25-4283-BB69-E50885BD7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66" y="344555"/>
            <a:ext cx="3405808" cy="1011169"/>
          </a:xfrm>
        </p:spPr>
        <p:txBody>
          <a:bodyPr/>
          <a:lstStyle/>
          <a:p>
            <a:r>
              <a:rPr lang="en-IN" cap="none" dirty="0"/>
              <a:t>Introduction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C14EB2E-B55F-48EB-8CAA-AC99186F3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1457739"/>
            <a:ext cx="11264348" cy="5306143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people make photo albums of their family or close friends. But have a hard time finding photos of particular people which they want or to sort them according to that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this application, you can simply choose some photos as a collection of the different faces available in the album and sort all the photos at once by the face detected in each photo.</a:t>
            </a:r>
          </a:p>
          <a:p>
            <a:pPr algn="just">
              <a:buClr>
                <a:schemeClr val="tx1"/>
              </a:buClr>
            </a:pPr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purely based on the AWS </a:t>
            </a:r>
            <a:r>
              <a:rPr lang="en-US" sz="2400" cap="none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(and its services) and AWS s3 ( storage).</a:t>
            </a:r>
            <a:endParaRPr lang="en-IN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2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B4D7-8C1F-465B-BCE0-E6FE3BD3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2035"/>
            <a:ext cx="3339548" cy="874643"/>
          </a:xfrm>
        </p:spPr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BEB3-ECCE-423F-8BF2-D97801655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3096" y="1431235"/>
            <a:ext cx="10694817" cy="5035826"/>
          </a:xfrm>
        </p:spPr>
        <p:txBody>
          <a:bodyPr>
            <a:normAutofit/>
          </a:bodyPr>
          <a:lstStyle/>
          <a:p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basic working of the application is to take a source image and compare it with all the faces in the collection to find a match.</a:t>
            </a:r>
          </a:p>
          <a:p>
            <a:pPr marL="0" indent="0">
              <a:buNone/>
            </a:pPr>
            <a:endParaRPr lang="en-US" sz="2400" b="0" i="0" cap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soon as we get a match, the program will put that particular photo in the folder of the person whose face was detected.</a:t>
            </a:r>
          </a:p>
          <a:p>
            <a:pPr marL="0" indent="0">
              <a:buNone/>
            </a:pP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It’ll run in a loop until we get all our photos sorted, all we need to do is just upload the photos and ask our intelligent album manager to do its magic.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5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94CD2-5EA8-4ACA-8FEF-B1A12637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BCFD-A13C-4896-9EB0-E7A645549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288" y="0"/>
            <a:ext cx="10364451" cy="7283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activities involved are :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an S3 bucket</a:t>
            </a:r>
            <a:endParaRPr lang="en-IN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Uploading the images to S3 bucket</a:t>
            </a:r>
            <a:endParaRPr lang="en-IN" sz="2400" b="0" i="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the collection</a:t>
            </a:r>
            <a:endParaRPr lang="en-IN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faces to collection</a:t>
            </a:r>
          </a:p>
          <a:p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2400" b="0" i="0" cap="none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 to search images by faces.</a:t>
            </a:r>
            <a:endParaRPr lang="en-IN" sz="2400" cap="none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 the image into the respective folder after being recognized.</a:t>
            </a:r>
            <a:endParaRPr lang="en-IN" sz="2400" b="0" i="0" cap="none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building</a:t>
            </a:r>
            <a:r>
              <a:rPr lang="en-IN" sz="240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2"/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html file</a:t>
            </a:r>
          </a:p>
          <a:p>
            <a:pPr lvl="2"/>
            <a:r>
              <a:rPr lang="en-IN" sz="2400" b="0" i="0" cap="non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python code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8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B6A3-D60E-4436-9F65-4547C559A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6" y="126609"/>
            <a:ext cx="3180522" cy="70338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 Bucket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DEB3E-5EAE-4C21-B720-F144DE1DF0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852" y="970672"/>
            <a:ext cx="10654748" cy="5887328"/>
          </a:xfrm>
        </p:spPr>
        <p:txBody>
          <a:bodyPr>
            <a:noAutofit/>
          </a:bodyPr>
          <a:lstStyle/>
          <a:p>
            <a:r>
              <a:rPr lang="en-US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simple storage service (amazon S3)</a:t>
            </a:r>
            <a:r>
              <a:rPr lang="en-US" cap="none" dirty="0">
                <a:solidFill>
                  <a:srgbClr val="232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cap="none" dirty="0">
              <a:solidFill>
                <a:srgbClr val="232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solidFill>
                  <a:srgbClr val="232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an object storage service that offers industry-leading scalability, data availability, security, and performance. </a:t>
            </a:r>
          </a:p>
          <a:p>
            <a:pPr marL="0" indent="0">
              <a:buNone/>
            </a:pPr>
            <a:endParaRPr lang="en-US" b="0" i="0" cap="none" dirty="0">
              <a:solidFill>
                <a:srgbClr val="232F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customers of all sizes and industries can use it to store and protect any amount of data for a range of use cases, such as data lakes, websites, backup and restore, archive, </a:t>
            </a:r>
            <a:r>
              <a:rPr lang="en-US" b="0" i="0" cap="none" dirty="0" err="1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devices, and big data analytics</a:t>
            </a:r>
            <a:r>
              <a:rPr lang="en-US" cap="none" dirty="0">
                <a:solidFill>
                  <a:srgbClr val="232F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cap="none" dirty="0">
              <a:solidFill>
                <a:srgbClr val="232F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s3 provides easy-to-use management features.</a:t>
            </a:r>
          </a:p>
          <a:p>
            <a:pPr marL="0" indent="0">
              <a:buNone/>
            </a:pPr>
            <a:endParaRPr lang="en-US" b="0" i="0" cap="none" dirty="0">
              <a:solidFill>
                <a:srgbClr val="232F3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s3 is designed for 99.99% of durability, and stores data for millions of applications for companies all around the world</a:t>
            </a:r>
            <a:r>
              <a:rPr lang="en-US" sz="2400" b="0" i="0" cap="none" dirty="0">
                <a:solidFill>
                  <a:srgbClr val="232F3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74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5F2B-3F48-46E9-ACEA-7573A74F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DB66E-A519-4608-8BD4-21CC26DBE61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7"/>
            <a:ext cx="12351434" cy="7371471"/>
          </a:xfrm>
        </p:spPr>
      </p:pic>
    </p:spTree>
    <p:extLst>
      <p:ext uri="{BB962C8B-B14F-4D97-AF65-F5344CB8AC3E}">
        <p14:creationId xmlns:p14="http://schemas.microsoft.com/office/powerpoint/2010/main" val="266546344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353</TotalTime>
  <Words>537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Droplet</vt:lpstr>
      <vt:lpstr>INTELLIGENT ALBUM MANAGER using  Aws-s3 bucket </vt:lpstr>
      <vt:lpstr>PowerPoint Presentation</vt:lpstr>
      <vt:lpstr> </vt:lpstr>
      <vt:lpstr>Contents</vt:lpstr>
      <vt:lpstr>Introduction</vt:lpstr>
      <vt:lpstr>working</vt:lpstr>
      <vt:lpstr> </vt:lpstr>
      <vt:lpstr>Aws s3 Bucket :</vt:lpstr>
      <vt:lpstr> </vt:lpstr>
      <vt:lpstr> </vt:lpstr>
      <vt:lpstr>Building the flask app :</vt:lpstr>
      <vt:lpstr>architecture</vt:lpstr>
      <vt:lpstr>  </vt:lpstr>
      <vt:lpstr> </vt:lpstr>
      <vt:lpstr> 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Haridasyam</dc:creator>
  <cp:lastModifiedBy>Pooja Haridasyam</cp:lastModifiedBy>
  <cp:revision>16</cp:revision>
  <dcterms:created xsi:type="dcterms:W3CDTF">2021-01-03T12:55:42Z</dcterms:created>
  <dcterms:modified xsi:type="dcterms:W3CDTF">2021-02-22T04:48:27Z</dcterms:modified>
</cp:coreProperties>
</file>