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299" r:id="rId4"/>
    <p:sldId id="300" r:id="rId6"/>
    <p:sldId id="301" r:id="rId7"/>
    <p:sldId id="302" r:id="rId8"/>
    <p:sldId id="303" r:id="rId9"/>
    <p:sldId id="304" r:id="rId10"/>
    <p:sldId id="305" r:id="rId11"/>
    <p:sldId id="306" r:id="rId12"/>
    <p:sldId id="307" r:id="rId13"/>
    <p:sldId id="308" r:id="rId14"/>
    <p:sldId id="309" r:id="rId15"/>
    <p:sldId id="310" r:id="rId16"/>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4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4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4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4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4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4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5" name="Slide Image Placeholder 1"/>
          <p:cNvSpPr>
            <a:spLocks noGrp="1" noRot="1" noChangeAspect="1"/>
          </p:cNvSpPr>
          <p:nvPr>
            <p:ph type="sldImg"/>
          </p:nvPr>
        </p:nvSpPr>
        <p:spPr/>
      </p:sp>
      <p:sp>
        <p:nvSpPr>
          <p:cNvPr id="1048646" name="Notes Placeholder 2"/>
          <p:cNvSpPr>
            <a:spLocks noGrp="1"/>
          </p:cNvSpPr>
          <p:nvPr>
            <p:ph type="body" idx="1"/>
          </p:nvPr>
        </p:nvSpPr>
        <p:spPr/>
        <p:txBody>
          <a:bodyPr/>
          <a:p>
            <a:endParaRPr lang="en-IN" dirty="0"/>
          </a:p>
        </p:txBody>
      </p:sp>
      <p:sp>
        <p:nvSpPr>
          <p:cNvPr id="1048647"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5"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1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61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1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52" name=""/>
        <p:cNvGrpSpPr/>
        <p:nvPr/>
      </p:nvGrpSpPr>
      <p:grpSpPr>
        <a:xfrm>
          <a:off x="0" y="0"/>
          <a:ext cx="0" cy="0"/>
          <a:chOff x="0" y="0"/>
          <a:chExt cx="0" cy="0"/>
        </a:xfrm>
      </p:grpSpPr>
      <p:sp>
        <p:nvSpPr>
          <p:cNvPr id="1048715"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7"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5" name=""/>
        <p:cNvGrpSpPr/>
        <p:nvPr/>
      </p:nvGrpSpPr>
      <p:grpSpPr>
        <a:xfrm>
          <a:off x="0" y="0"/>
          <a:ext cx="0" cy="0"/>
          <a:chOff x="0" y="0"/>
          <a:chExt cx="0" cy="0"/>
        </a:xfrm>
      </p:grpSpPr>
      <p:sp>
        <p:nvSpPr>
          <p:cNvPr id="1048729"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30" name="Holder 3"/>
          <p:cNvSpPr>
            <a:spLocks noGrp="1"/>
          </p:cNvSpPr>
          <p:nvPr>
            <p:ph type="body" idx="1"/>
          </p:nvPr>
        </p:nvSpPr>
        <p:spPr/>
        <p:txBody>
          <a:bodyPr lIns="0" tIns="0" rIns="0" bIns="0"/>
          <a:p/>
        </p:txBody>
      </p:sp>
      <p:sp>
        <p:nvSpPr>
          <p:cNvPr id="1048731"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3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33"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56" name=""/>
        <p:cNvGrpSpPr/>
        <p:nvPr/>
      </p:nvGrpSpPr>
      <p:grpSpPr>
        <a:xfrm>
          <a:off x="0" y="0"/>
          <a:ext cx="0" cy="0"/>
          <a:chOff x="0" y="0"/>
          <a:chExt cx="0" cy="0"/>
        </a:xfrm>
      </p:grpSpPr>
      <p:sp>
        <p:nvSpPr>
          <p:cNvPr id="104873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35"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736"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37"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3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57" name=""/>
        <p:cNvGrpSpPr/>
        <p:nvPr/>
      </p:nvGrpSpPr>
      <p:grpSpPr>
        <a:xfrm>
          <a:off x="0" y="0"/>
          <a:ext cx="0" cy="0"/>
          <a:chOff x="0" y="0"/>
          <a:chExt cx="0" cy="0"/>
        </a:xfrm>
      </p:grpSpPr>
      <p:sp>
        <p:nvSpPr>
          <p:cNvPr id="1048740"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4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42"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50" name=""/>
        <p:cNvGrpSpPr/>
        <p:nvPr/>
      </p:nvGrpSpPr>
      <p:grpSpPr>
        <a:xfrm>
          <a:off x="0" y="0"/>
          <a:ext cx="0" cy="0"/>
          <a:chOff x="0" y="0"/>
          <a:chExt cx="0" cy="0"/>
        </a:xfrm>
      </p:grpSpPr>
      <p:sp>
        <p:nvSpPr>
          <p:cNvPr id="1048706"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707"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708"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0"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53" name=""/>
        <p:cNvGrpSpPr/>
        <p:nvPr/>
      </p:nvGrpSpPr>
      <p:grpSpPr>
        <a:xfrm>
          <a:off x="0" y="0"/>
          <a:ext cx="0" cy="0"/>
          <a:chOff x="0" y="0"/>
          <a:chExt cx="0" cy="0"/>
        </a:xfrm>
      </p:grpSpPr>
      <p:sp>
        <p:nvSpPr>
          <p:cNvPr id="104871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19" name="Holder 3"/>
          <p:cNvSpPr>
            <a:spLocks noGrp="1"/>
          </p:cNvSpPr>
          <p:nvPr>
            <p:ph type="body" idx="1"/>
          </p:nvPr>
        </p:nvSpPr>
        <p:spPr/>
        <p:txBody>
          <a:bodyPr lIns="0" tIns="0" rIns="0" bIns="0"/>
          <a:p/>
        </p:txBody>
      </p:sp>
      <p:sp>
        <p:nvSpPr>
          <p:cNvPr id="1048720"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2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22"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54" name=""/>
        <p:cNvGrpSpPr/>
        <p:nvPr/>
      </p:nvGrpSpPr>
      <p:grpSpPr>
        <a:xfrm>
          <a:off x="0" y="0"/>
          <a:ext cx="0" cy="0"/>
          <a:chOff x="0" y="0"/>
          <a:chExt cx="0" cy="0"/>
        </a:xfrm>
      </p:grpSpPr>
      <p:sp>
        <p:nvSpPr>
          <p:cNvPr id="1048723"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24"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725"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726"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2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28"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51" name=""/>
        <p:cNvGrpSpPr/>
        <p:nvPr/>
      </p:nvGrpSpPr>
      <p:grpSpPr>
        <a:xfrm>
          <a:off x="0" y="0"/>
          <a:ext cx="0" cy="0"/>
          <a:chOff x="0" y="0"/>
          <a:chExt cx="0" cy="0"/>
        </a:xfrm>
      </p:grpSpPr>
      <p:sp>
        <p:nvSpPr>
          <p:cNvPr id="104871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71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1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1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691"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92"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93"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94"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95"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96"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97"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98"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99"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700"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701"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702"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703"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704"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638"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39"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40"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41"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42"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61" name="object 9"/>
          <p:cNvPicPr/>
          <p:nvPr/>
        </p:nvPicPr>
        <p:blipFill>
          <a:blip r:embed="rId1" cstate="print"/>
          <a:stretch>
            <a:fillRect/>
          </a:stretch>
        </p:blipFill>
        <p:spPr>
          <a:xfrm>
            <a:off x="676275" y="6467475"/>
            <a:ext cx="2143125" cy="200025"/>
          </a:xfrm>
          <a:prstGeom prst="rect">
            <a:avLst/>
          </a:prstGeom>
        </p:spPr>
      </p:pic>
      <p:sp>
        <p:nvSpPr>
          <p:cNvPr id="1048643"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4" name="TextBox 13"/>
          <p:cNvSpPr txBox="1"/>
          <p:nvPr/>
        </p:nvSpPr>
        <p:spPr>
          <a:xfrm>
            <a:off x="2295523" y="3435667"/>
            <a:ext cx="8610600" cy="2676525"/>
          </a:xfrm>
          <a:prstGeom prst="rect">
            <a:avLst/>
          </a:prstGeom>
          <a:noFill/>
        </p:spPr>
        <p:txBody>
          <a:bodyPr wrap="square" rtlCol="0">
            <a:spAutoFit/>
          </a:bodyPr>
          <a:p>
            <a:r>
              <a:rPr lang="en-US" sz="2400"/>
              <a:t>STUDENT NAME: </a:t>
            </a:r>
            <a:r>
              <a:rPr lang="en-IN" altLang="en-US" sz="2400"/>
              <a:t>POOJA.R</a:t>
            </a:r>
            <a:endParaRPr lang="en-US" sz="2400" dirty="0"/>
          </a:p>
          <a:p>
            <a:r>
              <a:rPr lang="en-US" sz="2400" dirty="0"/>
              <a:t>REGISTER NO: </a:t>
            </a:r>
            <a:r>
              <a:rPr lang="en-IN" altLang="en-US" sz="2400" dirty="0"/>
              <a:t>122203543</a:t>
            </a:r>
            <a:endParaRPr lang="zh-CN" altLang="en-US"/>
          </a:p>
          <a:p>
            <a:r>
              <a:rPr lang="en-US" sz="2400" dirty="0"/>
              <a:t>DEPARTMENT:</a:t>
            </a:r>
            <a:r>
              <a:rPr lang="en-US" sz="2400" dirty="0"/>
              <a:t> B</a:t>
            </a:r>
            <a:r>
              <a:rPr lang="en-US" sz="2400" dirty="0"/>
              <a:t>.C</a:t>
            </a:r>
            <a:r>
              <a:rPr lang="en-US" sz="2400" dirty="0"/>
              <a:t>OM</a:t>
            </a:r>
            <a:r>
              <a:rPr lang="en-US" sz="2400" dirty="0"/>
              <a:t>( </a:t>
            </a:r>
            <a:r>
              <a:rPr lang="en-IN" altLang="en-US" sz="2400" dirty="0"/>
              <a:t>CORPORATE SECRETARYSHIP)</a:t>
            </a:r>
            <a:endParaRPr lang="en-IN" altLang="en-US" sz="2400" dirty="0"/>
          </a:p>
          <a:p>
            <a:r>
              <a:rPr lang="en-IN" altLang="en-US" sz="2400" dirty="0"/>
              <a:t>NANMUDHALVAN : asunm1475122203543</a:t>
            </a:r>
            <a:endParaRPr lang="zh-CN" altLang="en-US"/>
          </a:p>
          <a:p>
            <a:r>
              <a:rPr lang="en-US" sz="2400" dirty="0"/>
              <a:t>COLLEGE</a:t>
            </a:r>
            <a:r>
              <a:rPr lang="en-US" sz="2400" dirty="0"/>
              <a:t>:</a:t>
            </a:r>
            <a:r>
              <a:rPr lang="en-US" sz="2400" dirty="0"/>
              <a:t> </a:t>
            </a:r>
            <a:r>
              <a:rPr lang="en-US" sz="2400" dirty="0"/>
              <a:t>S</a:t>
            </a:r>
            <a:r>
              <a:rPr lang="en-US" sz="2400" dirty="0"/>
              <a:t>R</a:t>
            </a:r>
            <a:r>
              <a:rPr lang="en-US" sz="2400" dirty="0"/>
              <a:t>I</a:t>
            </a:r>
            <a:r>
              <a:rPr lang="en-US" sz="2400" dirty="0"/>
              <a:t> </a:t>
            </a:r>
            <a:r>
              <a:rPr lang="en-US" sz="2400" dirty="0"/>
              <a:t>K</a:t>
            </a:r>
            <a:r>
              <a:rPr lang="en-US" sz="2400" dirty="0"/>
              <a:t>A</a:t>
            </a:r>
            <a:r>
              <a:rPr lang="en-US" sz="2400" dirty="0"/>
              <a:t>N</a:t>
            </a:r>
            <a:r>
              <a:rPr lang="en-US" sz="2400" dirty="0"/>
              <a:t>Y</a:t>
            </a:r>
            <a:r>
              <a:rPr lang="en-US" sz="2400" dirty="0"/>
              <a:t>A</a:t>
            </a:r>
            <a:r>
              <a:rPr lang="en-US" sz="2400" dirty="0"/>
              <a:t>K</a:t>
            </a:r>
            <a:r>
              <a:rPr lang="en-US" sz="2400" dirty="0"/>
              <a:t>A</a:t>
            </a:r>
            <a:r>
              <a:rPr lang="en-US" sz="2400" dirty="0"/>
              <a:t> </a:t>
            </a:r>
            <a:r>
              <a:rPr lang="en-US" sz="2400" dirty="0"/>
              <a:t>P</a:t>
            </a:r>
            <a:r>
              <a:rPr lang="en-US" sz="2400" dirty="0"/>
              <a:t>A</a:t>
            </a:r>
            <a:r>
              <a:rPr lang="en-US" sz="2400" dirty="0"/>
              <a:t>R</a:t>
            </a:r>
            <a:r>
              <a:rPr lang="en-US" sz="2400" dirty="0"/>
              <a:t>A</a:t>
            </a:r>
            <a:r>
              <a:rPr lang="en-US" sz="2400" dirty="0"/>
              <a:t>MESWARI</a:t>
            </a:r>
            <a:r>
              <a:rPr lang="en-US" sz="2400" dirty="0"/>
              <a:t> </a:t>
            </a:r>
            <a:r>
              <a:rPr lang="en-US" sz="2400" dirty="0"/>
              <a:t>ART'S</a:t>
            </a:r>
            <a:r>
              <a:rPr lang="en-US" sz="2400" dirty="0"/>
              <a:t> </a:t>
            </a:r>
            <a:r>
              <a:rPr lang="en-US" sz="2400" dirty="0"/>
              <a:t>&amp;</a:t>
            </a:r>
            <a:r>
              <a:rPr lang="en-US" sz="2400" dirty="0"/>
              <a:t>S</a:t>
            </a:r>
            <a:r>
              <a:rPr lang="en-US" sz="2400" dirty="0"/>
              <a:t>C</a:t>
            </a:r>
            <a:r>
              <a:rPr lang="en-US" sz="2400" dirty="0"/>
              <a:t>I</a:t>
            </a:r>
            <a:r>
              <a:rPr lang="en-US" sz="2400" dirty="0"/>
              <a:t>ENCE</a:t>
            </a:r>
            <a:r>
              <a:rPr lang="en-US" sz="2400" dirty="0"/>
              <a:t> </a:t>
            </a:r>
            <a:r>
              <a:rPr lang="en-US" sz="2400" dirty="0"/>
              <a:t>C</a:t>
            </a:r>
            <a:r>
              <a:rPr lang="en-US" sz="2400" dirty="0"/>
              <a:t>O</a:t>
            </a:r>
            <a:r>
              <a:rPr lang="en-US" sz="2400" dirty="0"/>
              <a:t>L</a:t>
            </a:r>
            <a:r>
              <a:rPr lang="en-US" sz="2400" dirty="0"/>
              <a:t>L</a:t>
            </a:r>
            <a:r>
              <a:rPr lang="en-US" sz="2400" dirty="0"/>
              <a:t>EGE</a:t>
            </a:r>
            <a:r>
              <a:rPr lang="en-US" sz="2400" dirty="0"/>
              <a:t> </a:t>
            </a:r>
            <a:r>
              <a:rPr lang="en-US" sz="2400" dirty="0"/>
              <a:t>F</a:t>
            </a:r>
            <a:r>
              <a:rPr lang="en-US" sz="2400" dirty="0"/>
              <a:t>O</a:t>
            </a:r>
            <a:r>
              <a:rPr lang="en-US" sz="2400" dirty="0"/>
              <a:t>R</a:t>
            </a:r>
            <a:r>
              <a:rPr lang="en-US" sz="2400" dirty="0"/>
              <a:t> </a:t>
            </a:r>
            <a:r>
              <a:rPr lang="en-US" sz="2400" dirty="0"/>
              <a:t>W</a:t>
            </a:r>
            <a:r>
              <a:rPr lang="en-US" sz="2400" dirty="0"/>
              <a:t>O</a:t>
            </a:r>
            <a:r>
              <a:rPr lang="en-US" sz="2400" dirty="0"/>
              <a:t>M</a:t>
            </a:r>
            <a:r>
              <a:rPr lang="en-US" sz="2400" dirty="0"/>
              <a:t>EN</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1666875" y="6467475"/>
            <a:ext cx="76200" cy="177800"/>
          </a:xfrm>
          <a:prstGeom prst="rect">
            <a:avLst/>
          </a:prstGeom>
        </p:spPr>
      </p:pic>
      <p:sp>
        <p:nvSpPr>
          <p:cNvPr id="1048617"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8" name="object 8"/>
          <p:cNvSpPr txBox="1"/>
          <p:nvPr/>
        </p:nvSpPr>
        <p:spPr>
          <a:xfrm>
            <a:off x="739775" y="291147"/>
            <a:ext cx="3303904" cy="758190"/>
          </a:xfrm>
          <a:prstGeom prst="rect">
            <a:avLst/>
          </a:prstGeom>
        </p:spPr>
        <p:txBody>
          <a:bodyPr vert="horz" wrap="square" lIns="0" tIns="13335" rIns="0" bIns="0" rtlCol="0">
            <a:spAutoFit/>
          </a:bodyPr>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1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0" name="Text Box 1048619"/>
          <p:cNvSpPr txBox="1"/>
          <p:nvPr/>
        </p:nvSpPr>
        <p:spPr>
          <a:xfrm>
            <a:off x="1464287" y="1440426"/>
            <a:ext cx="7269684" cy="3863340"/>
          </a:xfrm>
          <a:prstGeom prst="rect">
            <a:avLst/>
          </a:prstGeom>
        </p:spPr>
        <p:txBody>
          <a:bodyPr wrap="square" rtlCol="0">
            <a:spAutoFit/>
          </a:bodyPr>
          <a:p>
            <a:r>
              <a:rPr lang="en-US" sz="2800">
                <a:solidFill>
                  <a:srgbClr val="000000"/>
                </a:solidFill>
              </a:rPr>
              <a:t>W</a:t>
            </a:r>
            <a:r>
              <a:rPr lang="en-US" sz="2800">
                <a:solidFill>
                  <a:srgbClr val="000000"/>
                </a:solidFill>
              </a:rPr>
              <a:t>o</a:t>
            </a:r>
            <a:r>
              <a:rPr lang="en-US" sz="2800">
                <a:solidFill>
                  <a:srgbClr val="000000"/>
                </a:solidFill>
              </a:rPr>
              <a:t>r</a:t>
            </a:r>
            <a:r>
              <a:rPr lang="en-US" sz="2800">
                <a:solidFill>
                  <a:srgbClr val="000000"/>
                </a:solidFill>
              </a:rPr>
              <a:t>k</a:t>
            </a:r>
            <a:r>
              <a:rPr lang="en-US" sz="2800">
                <a:solidFill>
                  <a:srgbClr val="000000"/>
                </a:solidFill>
              </a:rPr>
              <a:t> </a:t>
            </a:r>
            <a:r>
              <a:rPr lang="en-US" sz="2800">
                <a:solidFill>
                  <a:srgbClr val="000000"/>
                </a:solidFill>
              </a:rPr>
              <a:t>L</a:t>
            </a:r>
            <a:r>
              <a:rPr lang="en-US" sz="2800">
                <a:solidFill>
                  <a:srgbClr val="000000"/>
                </a:solidFill>
              </a:rPr>
              <a:t>o</a:t>
            </a:r>
            <a:r>
              <a:rPr lang="en-US" sz="2800">
                <a:solidFill>
                  <a:srgbClr val="000000"/>
                </a:solidFill>
              </a:rPr>
              <a:t>c</a:t>
            </a:r>
            <a:r>
              <a:rPr lang="en-US" sz="2800">
                <a:solidFill>
                  <a:srgbClr val="000000"/>
                </a:solidFill>
              </a:rPr>
              <a:t>a</a:t>
            </a:r>
            <a:r>
              <a:rPr lang="en-US" sz="2800">
                <a:solidFill>
                  <a:srgbClr val="000000"/>
                </a:solidFill>
              </a:rPr>
              <a:t>tion</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e</a:t>
            </a:r>
            <a:r>
              <a:rPr lang="en-US" sz="2800">
                <a:solidFill>
                  <a:srgbClr val="000000"/>
                </a:solidFill>
              </a:rPr>
              <a:t>ference</a:t>
            </a:r>
            <a:r>
              <a:rPr lang="en-US" sz="2800">
                <a:solidFill>
                  <a:srgbClr val="000000"/>
                </a:solidFill>
              </a:rPr>
              <a:t>:</a:t>
            </a:r>
            <a:r>
              <a:rPr lang="en-US" sz="2800">
                <a:solidFill>
                  <a:srgbClr val="000000"/>
                </a:solidFill>
              </a:rPr>
              <a:t> </a:t>
            </a:r>
            <a:r>
              <a:rPr lang="en-US" sz="2800">
                <a:solidFill>
                  <a:srgbClr val="000000"/>
                </a:solidFill>
              </a:rPr>
              <a:t>pie chart</a:t>
            </a:r>
            <a:r>
              <a:rPr lang="en-US" sz="2800">
                <a:solidFill>
                  <a:srgbClr val="000000"/>
                </a:solidFill>
              </a:rPr>
              <a:t> </a:t>
            </a:r>
            <a:r>
              <a:rPr lang="en-US" sz="2800">
                <a:solidFill>
                  <a:srgbClr val="000000"/>
                </a:solidFill>
              </a:rPr>
              <a:t>s</a:t>
            </a:r>
            <a:r>
              <a:rPr lang="en-US" sz="2800">
                <a:solidFill>
                  <a:srgbClr val="000000"/>
                </a:solidFill>
              </a:rPr>
              <a:t>h</a:t>
            </a:r>
            <a:r>
              <a:rPr lang="en-US" sz="2800">
                <a:solidFill>
                  <a:srgbClr val="000000"/>
                </a:solidFill>
              </a:rPr>
              <a:t>owing</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p</a:t>
            </a:r>
            <a:r>
              <a:rPr lang="en-US" sz="2800">
                <a:solidFill>
                  <a:srgbClr val="000000"/>
                </a:solidFill>
              </a:rPr>
              <a:t>e</a:t>
            </a:r>
            <a:r>
              <a:rPr lang="en-US" sz="2800">
                <a:solidFill>
                  <a:srgbClr val="000000"/>
                </a:solidFill>
              </a:rPr>
              <a:t>r</a:t>
            </a:r>
            <a:r>
              <a:rPr lang="en-US" sz="2800">
                <a:solidFill>
                  <a:srgbClr val="000000"/>
                </a:solidFill>
              </a:rPr>
              <a:t>c</a:t>
            </a:r>
            <a:r>
              <a:rPr lang="en-US" sz="2800">
                <a:solidFill>
                  <a:srgbClr val="000000"/>
                </a:solidFill>
              </a:rPr>
              <a:t>en</a:t>
            </a:r>
            <a:r>
              <a:rPr lang="en-US" sz="2800">
                <a:solidFill>
                  <a:srgbClr val="000000"/>
                </a:solidFill>
              </a:rPr>
              <a:t>tage</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 </a:t>
            </a:r>
            <a:r>
              <a:rPr lang="en-US" sz="2800">
                <a:solidFill>
                  <a:srgbClr val="000000"/>
                </a:solidFill>
              </a:rPr>
              <a:t>e</a:t>
            </a:r>
            <a:r>
              <a:rPr lang="en-US" sz="2800">
                <a:solidFill>
                  <a:srgbClr val="000000"/>
                </a:solidFill>
              </a:rPr>
              <a:t>m</a:t>
            </a:r>
            <a:r>
              <a:rPr lang="en-US" sz="2800">
                <a:solidFill>
                  <a:srgbClr val="000000"/>
                </a:solidFill>
              </a:rPr>
              <a:t>ployee</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e</a:t>
            </a:r>
            <a:r>
              <a:rPr lang="en-US" sz="2800">
                <a:solidFill>
                  <a:srgbClr val="000000"/>
                </a:solidFill>
              </a:rPr>
              <a:t>f</a:t>
            </a:r>
            <a:r>
              <a:rPr lang="en-US" sz="2800">
                <a:solidFill>
                  <a:srgbClr val="000000"/>
                </a:solidFill>
              </a:rPr>
              <a:t>e</a:t>
            </a:r>
            <a:r>
              <a:rPr lang="en-US" sz="2800">
                <a:solidFill>
                  <a:srgbClr val="000000"/>
                </a:solidFill>
              </a:rPr>
              <a:t>r</a:t>
            </a:r>
            <a:r>
              <a:rPr lang="en-US" sz="2800">
                <a:solidFill>
                  <a:srgbClr val="000000"/>
                </a:solidFill>
              </a:rPr>
              <a:t>r</a:t>
            </a:r>
            <a:r>
              <a:rPr lang="en-US" sz="2800">
                <a:solidFill>
                  <a:srgbClr val="000000"/>
                </a:solidFill>
              </a:rPr>
              <a:t>i</a:t>
            </a:r>
            <a:r>
              <a:rPr lang="en-US" sz="2800">
                <a:solidFill>
                  <a:srgbClr val="000000"/>
                </a:solidFill>
              </a:rPr>
              <a:t>ng</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f</a:t>
            </a:r>
            <a:r>
              <a:rPr lang="en-US" sz="2800">
                <a:solidFill>
                  <a:srgbClr val="000000"/>
                </a:solidFill>
              </a:rPr>
              <a:t>ice</a:t>
            </a:r>
            <a:r>
              <a:rPr lang="en-US" sz="2800">
                <a:solidFill>
                  <a:srgbClr val="000000"/>
                </a:solidFill>
              </a:rPr>
              <a:t>,</a:t>
            </a:r>
            <a:r>
              <a:rPr lang="en-US" sz="2800">
                <a:solidFill>
                  <a:srgbClr val="000000"/>
                </a:solidFill>
              </a:rPr>
              <a:t>r</a:t>
            </a:r>
            <a:r>
              <a:rPr lang="en-US" sz="2800">
                <a:solidFill>
                  <a:srgbClr val="000000"/>
                </a:solidFill>
              </a:rPr>
              <a:t>e</a:t>
            </a:r>
            <a:r>
              <a:rPr lang="en-US" sz="2800">
                <a:solidFill>
                  <a:srgbClr val="000000"/>
                </a:solidFill>
              </a:rPr>
              <a:t>m</a:t>
            </a:r>
            <a:r>
              <a:rPr lang="en-US" sz="2800">
                <a:solidFill>
                  <a:srgbClr val="000000"/>
                </a:solidFill>
              </a:rPr>
              <a:t>o</a:t>
            </a:r>
            <a:r>
              <a:rPr lang="en-US" sz="2800">
                <a:solidFill>
                  <a:srgbClr val="000000"/>
                </a:solidFill>
              </a:rPr>
              <a:t>t</a:t>
            </a:r>
            <a:r>
              <a:rPr lang="en-US" sz="2800">
                <a:solidFill>
                  <a:srgbClr val="000000"/>
                </a:solidFill>
              </a:rPr>
              <a:t>e</a:t>
            </a:r>
            <a:r>
              <a:rPr lang="en-US" sz="2800">
                <a:solidFill>
                  <a:srgbClr val="000000"/>
                </a:solidFill>
              </a:rPr>
              <a:t>,</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h</a:t>
            </a:r>
            <a:r>
              <a:rPr lang="en-US" sz="2800">
                <a:solidFill>
                  <a:srgbClr val="000000"/>
                </a:solidFill>
              </a:rPr>
              <a:t>y</a:t>
            </a:r>
            <a:r>
              <a:rPr lang="en-US" sz="2800">
                <a:solidFill>
                  <a:srgbClr val="000000"/>
                </a:solidFill>
              </a:rPr>
              <a:t>b</a:t>
            </a:r>
            <a:r>
              <a:rPr lang="en-US" sz="2800">
                <a:solidFill>
                  <a:srgbClr val="000000"/>
                </a:solidFill>
              </a:rPr>
              <a:t>rid</a:t>
            </a:r>
            <a:r>
              <a:rPr lang="en-US" sz="2800">
                <a:solidFill>
                  <a:srgbClr val="000000"/>
                </a:solidFill>
              </a:rPr>
              <a:t> </a:t>
            </a:r>
            <a:r>
              <a:rPr lang="en-US" sz="2800">
                <a:solidFill>
                  <a:srgbClr val="000000"/>
                </a:solidFill>
              </a:rPr>
              <a:t>w</a:t>
            </a:r>
            <a:r>
              <a:rPr lang="en-US" sz="2800">
                <a:solidFill>
                  <a:srgbClr val="000000"/>
                </a:solidFill>
              </a:rPr>
              <a:t>o</a:t>
            </a:r>
            <a:r>
              <a:rPr lang="en-US" sz="2800">
                <a:solidFill>
                  <a:srgbClr val="000000"/>
                </a:solidFill>
              </a:rPr>
              <a:t>rk</a:t>
            </a:r>
            <a:r>
              <a:rPr lang="en-US" sz="2800">
                <a:solidFill>
                  <a:srgbClr val="000000"/>
                </a:solidFill>
              </a:rPr>
              <a:t>.</a:t>
            </a:r>
            <a:endParaRPr lang="en-IN" sz="2800">
              <a:solidFill>
                <a:srgbClr val="000000"/>
              </a:solidFill>
            </a:endParaRPr>
          </a:p>
          <a:p>
            <a:r>
              <a:rPr lang="en-US" sz="2800">
                <a:solidFill>
                  <a:srgbClr val="000000"/>
                </a:solidFill>
              </a:rPr>
              <a:t>S</a:t>
            </a:r>
            <a:r>
              <a:rPr lang="en-US" sz="2800">
                <a:solidFill>
                  <a:srgbClr val="000000"/>
                </a:solidFill>
              </a:rPr>
              <a:t>a</a:t>
            </a:r>
            <a:r>
              <a:rPr lang="en-US" sz="2800">
                <a:solidFill>
                  <a:srgbClr val="000000"/>
                </a:solidFill>
              </a:rPr>
              <a:t>t</a:t>
            </a:r>
            <a:r>
              <a:rPr lang="en-US" sz="2800">
                <a:solidFill>
                  <a:srgbClr val="000000"/>
                </a:solidFill>
              </a:rPr>
              <a:t>i</a:t>
            </a:r>
            <a:r>
              <a:rPr lang="en-US" sz="2800">
                <a:solidFill>
                  <a:srgbClr val="000000"/>
                </a:solidFill>
              </a:rPr>
              <a:t>s</a:t>
            </a:r>
            <a:r>
              <a:rPr lang="en-US" sz="2800">
                <a:solidFill>
                  <a:srgbClr val="000000"/>
                </a:solidFill>
              </a:rPr>
              <a:t>f</a:t>
            </a:r>
            <a:r>
              <a:rPr lang="en-US" sz="2800">
                <a:solidFill>
                  <a:srgbClr val="000000"/>
                </a:solidFill>
              </a:rPr>
              <a:t>a</a:t>
            </a:r>
            <a:r>
              <a:rPr lang="en-US" sz="2800">
                <a:solidFill>
                  <a:srgbClr val="000000"/>
                </a:solidFill>
              </a:rPr>
              <a:t>ction</a:t>
            </a:r>
            <a:r>
              <a:rPr lang="en-US" sz="2800">
                <a:solidFill>
                  <a:srgbClr val="000000"/>
                </a:solidFill>
              </a:rPr>
              <a:t> </a:t>
            </a:r>
            <a:r>
              <a:rPr lang="en-US" sz="2800">
                <a:solidFill>
                  <a:srgbClr val="000000"/>
                </a:solidFill>
              </a:rPr>
              <a:t>s</a:t>
            </a:r>
            <a:r>
              <a:rPr lang="en-US" sz="2800">
                <a:solidFill>
                  <a:srgbClr val="000000"/>
                </a:solidFill>
              </a:rPr>
              <a:t>c</a:t>
            </a:r>
            <a:r>
              <a:rPr lang="en-US" sz="2800">
                <a:solidFill>
                  <a:srgbClr val="000000"/>
                </a:solidFill>
              </a:rPr>
              <a:t>o</a:t>
            </a:r>
            <a:r>
              <a:rPr lang="en-US" sz="2800">
                <a:solidFill>
                  <a:srgbClr val="000000"/>
                </a:solidFill>
              </a:rPr>
              <a:t>r</a:t>
            </a:r>
            <a:r>
              <a:rPr lang="en-US" sz="2800">
                <a:solidFill>
                  <a:srgbClr val="000000"/>
                </a:solidFill>
              </a:rPr>
              <a:t>e</a:t>
            </a:r>
            <a:r>
              <a:rPr lang="en-US" sz="2800">
                <a:solidFill>
                  <a:srgbClr val="000000"/>
                </a:solidFill>
              </a:rPr>
              <a:t>s</a:t>
            </a:r>
            <a:r>
              <a:rPr lang="en-US" sz="2800">
                <a:solidFill>
                  <a:srgbClr val="000000"/>
                </a:solidFill>
              </a:rPr>
              <a:t> </a:t>
            </a:r>
            <a:r>
              <a:rPr lang="en-US" sz="2800">
                <a:solidFill>
                  <a:srgbClr val="000000"/>
                </a:solidFill>
              </a:rPr>
              <a:t>b</a:t>
            </a:r>
            <a:r>
              <a:rPr lang="en-US" sz="2800">
                <a:solidFill>
                  <a:srgbClr val="000000"/>
                </a:solidFill>
              </a:rPr>
              <a:t>y</a:t>
            </a:r>
            <a:r>
              <a:rPr lang="en-US" sz="2800">
                <a:solidFill>
                  <a:srgbClr val="000000"/>
                </a:solidFill>
              </a:rPr>
              <a:t> </a:t>
            </a:r>
            <a:r>
              <a:rPr lang="en-US" sz="2800">
                <a:solidFill>
                  <a:srgbClr val="000000"/>
                </a:solidFill>
              </a:rPr>
              <a:t>d</a:t>
            </a:r>
            <a:r>
              <a:rPr lang="en-US" sz="2800">
                <a:solidFill>
                  <a:srgbClr val="000000"/>
                </a:solidFill>
              </a:rPr>
              <a:t>e</a:t>
            </a:r>
            <a:r>
              <a:rPr lang="en-US" sz="2800">
                <a:solidFill>
                  <a:srgbClr val="000000"/>
                </a:solidFill>
              </a:rPr>
              <a:t>p</a:t>
            </a:r>
            <a:r>
              <a:rPr lang="en-US" sz="2800">
                <a:solidFill>
                  <a:srgbClr val="000000"/>
                </a:solidFill>
              </a:rPr>
              <a:t>a</a:t>
            </a:r>
            <a:r>
              <a:rPr lang="en-US" sz="2800">
                <a:solidFill>
                  <a:srgbClr val="000000"/>
                </a:solidFill>
              </a:rPr>
              <a:t>rtment</a:t>
            </a:r>
            <a:r>
              <a:rPr lang="en-US" sz="2800">
                <a:solidFill>
                  <a:srgbClr val="000000"/>
                </a:solidFill>
              </a:rPr>
              <a:t>:</a:t>
            </a:r>
            <a:r>
              <a:rPr lang="en-US" sz="2800">
                <a:solidFill>
                  <a:srgbClr val="000000"/>
                </a:solidFill>
              </a:rPr>
              <a:t> </a:t>
            </a:r>
            <a:r>
              <a:rPr lang="en-US" sz="2800">
                <a:solidFill>
                  <a:srgbClr val="000000"/>
                </a:solidFill>
              </a:rPr>
              <a:t>Bar chart</a:t>
            </a:r>
            <a:r>
              <a:rPr lang="en-US" sz="2800">
                <a:solidFill>
                  <a:srgbClr val="000000"/>
                </a:solidFill>
              </a:rPr>
              <a:t> </a:t>
            </a:r>
            <a:r>
              <a:rPr lang="en-US" sz="2800">
                <a:solidFill>
                  <a:srgbClr val="000000"/>
                </a:solidFill>
              </a:rPr>
              <a:t>c</a:t>
            </a:r>
            <a:r>
              <a:rPr lang="en-US" sz="2800">
                <a:solidFill>
                  <a:srgbClr val="000000"/>
                </a:solidFill>
              </a:rPr>
              <a:t>o</a:t>
            </a:r>
            <a:r>
              <a:rPr lang="en-US" sz="2800">
                <a:solidFill>
                  <a:srgbClr val="000000"/>
                </a:solidFill>
              </a:rPr>
              <a:t>m</a:t>
            </a:r>
            <a:r>
              <a:rPr lang="en-US" sz="2800">
                <a:solidFill>
                  <a:srgbClr val="000000"/>
                </a:solidFill>
              </a:rPr>
              <a:t>p</a:t>
            </a:r>
            <a:r>
              <a:rPr lang="en-US" sz="2800">
                <a:solidFill>
                  <a:srgbClr val="000000"/>
                </a:solidFill>
              </a:rPr>
              <a:t>a</a:t>
            </a:r>
            <a:r>
              <a:rPr lang="en-US" sz="2800">
                <a:solidFill>
                  <a:srgbClr val="000000"/>
                </a:solidFill>
              </a:rPr>
              <a:t>r</a:t>
            </a:r>
            <a:r>
              <a:rPr lang="en-US" sz="2800">
                <a:solidFill>
                  <a:srgbClr val="000000"/>
                </a:solidFill>
              </a:rPr>
              <a:t>i</a:t>
            </a:r>
            <a:r>
              <a:rPr lang="en-US" sz="2800">
                <a:solidFill>
                  <a:srgbClr val="000000"/>
                </a:solidFill>
              </a:rPr>
              <a:t>ng</a:t>
            </a:r>
            <a:r>
              <a:rPr lang="en-US" sz="2800">
                <a:solidFill>
                  <a:srgbClr val="000000"/>
                </a:solidFill>
              </a:rPr>
              <a:t> </a:t>
            </a:r>
            <a:r>
              <a:rPr lang="en-US" sz="2800">
                <a:solidFill>
                  <a:srgbClr val="000000"/>
                </a:solidFill>
              </a:rPr>
              <a:t>a</a:t>
            </a:r>
            <a:r>
              <a:rPr lang="en-US" sz="2800">
                <a:solidFill>
                  <a:srgbClr val="000000"/>
                </a:solidFill>
              </a:rPr>
              <a:t>v</a:t>
            </a:r>
            <a:r>
              <a:rPr lang="en-US" sz="2800">
                <a:solidFill>
                  <a:srgbClr val="000000"/>
                </a:solidFill>
              </a:rPr>
              <a:t>e</a:t>
            </a:r>
            <a:r>
              <a:rPr lang="en-US" sz="2800">
                <a:solidFill>
                  <a:srgbClr val="000000"/>
                </a:solidFill>
              </a:rPr>
              <a:t>r</a:t>
            </a:r>
            <a:r>
              <a:rPr lang="en-US" sz="2800">
                <a:solidFill>
                  <a:srgbClr val="000000"/>
                </a:solidFill>
              </a:rPr>
              <a:t>age</a:t>
            </a:r>
            <a:r>
              <a:rPr lang="en-US" sz="2800">
                <a:solidFill>
                  <a:srgbClr val="000000"/>
                </a:solidFill>
              </a:rPr>
              <a:t> </a:t>
            </a:r>
            <a:r>
              <a:rPr lang="en-US" sz="2800">
                <a:solidFill>
                  <a:srgbClr val="000000"/>
                </a:solidFill>
              </a:rPr>
              <a:t>s</a:t>
            </a:r>
            <a:r>
              <a:rPr lang="en-US" sz="2800">
                <a:solidFill>
                  <a:srgbClr val="000000"/>
                </a:solidFill>
              </a:rPr>
              <a:t>a</a:t>
            </a:r>
            <a:r>
              <a:rPr lang="en-US" sz="2800">
                <a:solidFill>
                  <a:srgbClr val="000000"/>
                </a:solidFill>
              </a:rPr>
              <a:t>t</a:t>
            </a:r>
            <a:r>
              <a:rPr lang="en-US" sz="2800">
                <a:solidFill>
                  <a:srgbClr val="000000"/>
                </a:solidFill>
              </a:rPr>
              <a:t>isfaction</a:t>
            </a:r>
            <a:r>
              <a:rPr lang="en-US" sz="2800">
                <a:solidFill>
                  <a:srgbClr val="000000"/>
                </a:solidFill>
              </a:rPr>
              <a:t> </a:t>
            </a:r>
            <a:r>
              <a:rPr lang="en-US" sz="2800">
                <a:solidFill>
                  <a:srgbClr val="000000"/>
                </a:solidFill>
              </a:rPr>
              <a:t>s</a:t>
            </a:r>
            <a:r>
              <a:rPr lang="en-US" sz="2800">
                <a:solidFill>
                  <a:srgbClr val="000000"/>
                </a:solidFill>
              </a:rPr>
              <a:t>c</a:t>
            </a:r>
            <a:r>
              <a:rPr lang="en-US" sz="2800">
                <a:solidFill>
                  <a:srgbClr val="000000"/>
                </a:solidFill>
              </a:rPr>
              <a:t>o</a:t>
            </a:r>
            <a:r>
              <a:rPr lang="en-US" sz="2800">
                <a:solidFill>
                  <a:srgbClr val="000000"/>
                </a:solidFill>
              </a:rPr>
              <a:t>re</a:t>
            </a:r>
            <a:r>
              <a:rPr lang="en-US" sz="2800">
                <a:solidFill>
                  <a:srgbClr val="000000"/>
                </a:solidFill>
              </a:rPr>
              <a:t> </a:t>
            </a:r>
            <a:r>
              <a:rPr lang="en-US" sz="2800">
                <a:solidFill>
                  <a:srgbClr val="000000"/>
                </a:solidFill>
              </a:rPr>
              <a:t>a</a:t>
            </a:r>
            <a:r>
              <a:rPr lang="en-US" sz="2800">
                <a:solidFill>
                  <a:srgbClr val="000000"/>
                </a:solidFill>
              </a:rPr>
              <a:t>c</a:t>
            </a:r>
            <a:r>
              <a:rPr lang="en-US" sz="2800">
                <a:solidFill>
                  <a:srgbClr val="000000"/>
                </a:solidFill>
              </a:rPr>
              <a:t>r</a:t>
            </a:r>
            <a:r>
              <a:rPr lang="en-US" sz="2800">
                <a:solidFill>
                  <a:srgbClr val="000000"/>
                </a:solidFill>
              </a:rPr>
              <a:t>o</a:t>
            </a:r>
            <a:r>
              <a:rPr lang="en-US" sz="2800">
                <a:solidFill>
                  <a:srgbClr val="000000"/>
                </a:solidFill>
              </a:rPr>
              <a:t>ss</a:t>
            </a:r>
            <a:r>
              <a:rPr lang="en-US" sz="2800">
                <a:solidFill>
                  <a:srgbClr val="000000"/>
                </a:solidFill>
              </a:rPr>
              <a:t> </a:t>
            </a:r>
            <a:r>
              <a:rPr lang="en-US" sz="2800">
                <a:solidFill>
                  <a:srgbClr val="000000"/>
                </a:solidFill>
              </a:rPr>
              <a:t>d</a:t>
            </a:r>
            <a:r>
              <a:rPr lang="en-US" sz="2800">
                <a:solidFill>
                  <a:srgbClr val="000000"/>
                </a:solidFill>
              </a:rPr>
              <a:t>i</a:t>
            </a:r>
            <a:r>
              <a:rPr lang="en-US" sz="2800">
                <a:solidFill>
                  <a:srgbClr val="000000"/>
                </a:solidFill>
              </a:rPr>
              <a:t>f</a:t>
            </a:r>
            <a:r>
              <a:rPr lang="en-US" sz="2800">
                <a:solidFill>
                  <a:srgbClr val="000000"/>
                </a:solidFill>
              </a:rPr>
              <a:t>f</a:t>
            </a:r>
            <a:r>
              <a:rPr lang="en-US" sz="2800">
                <a:solidFill>
                  <a:srgbClr val="000000"/>
                </a:solidFill>
              </a:rPr>
              <a:t>erent</a:t>
            </a:r>
            <a:r>
              <a:rPr lang="en-US" sz="2800">
                <a:solidFill>
                  <a:srgbClr val="000000"/>
                </a:solidFill>
              </a:rPr>
              <a:t> </a:t>
            </a:r>
            <a:r>
              <a:rPr lang="en-US" sz="2800">
                <a:solidFill>
                  <a:srgbClr val="000000"/>
                </a:solidFill>
              </a:rPr>
              <a:t>d</a:t>
            </a:r>
            <a:r>
              <a:rPr lang="en-US" sz="2800">
                <a:solidFill>
                  <a:srgbClr val="000000"/>
                </a:solidFill>
              </a:rPr>
              <a:t>e</a:t>
            </a:r>
            <a:r>
              <a:rPr lang="en-US" sz="2800">
                <a:solidFill>
                  <a:srgbClr val="000000"/>
                </a:solidFill>
              </a:rPr>
              <a:t>p</a:t>
            </a:r>
            <a:r>
              <a:rPr lang="en-US" sz="2800">
                <a:solidFill>
                  <a:srgbClr val="000000"/>
                </a:solidFill>
              </a:rPr>
              <a:t>artment</a:t>
            </a:r>
            <a:r>
              <a:rPr lang="en-US" sz="2800">
                <a:solidFill>
                  <a:srgbClr val="000000"/>
                </a:solidFill>
              </a:rPr>
              <a:t>.</a:t>
            </a:r>
            <a:endParaRPr lang="en-IN" sz="2800">
              <a:solidFill>
                <a:srgbClr val="000000"/>
              </a:solidFill>
            </a:endParaRPr>
          </a:p>
          <a:p>
            <a:r>
              <a:rPr lang="en-US" sz="2800">
                <a:solidFill>
                  <a:srgbClr val="000000"/>
                </a:solidFill>
              </a:rPr>
              <a:t>B</a:t>
            </a:r>
            <a:r>
              <a:rPr lang="en-US" sz="2800">
                <a:solidFill>
                  <a:srgbClr val="000000"/>
                </a:solidFill>
              </a:rPr>
              <a:t>e</a:t>
            </a:r>
            <a:r>
              <a:rPr lang="en-US" sz="2800">
                <a:solidFill>
                  <a:srgbClr val="000000"/>
                </a:solidFill>
              </a:rPr>
              <a:t>n</a:t>
            </a:r>
            <a:r>
              <a:rPr lang="en-US" sz="2800">
                <a:solidFill>
                  <a:srgbClr val="000000"/>
                </a:solidFill>
              </a:rPr>
              <a:t>e</a:t>
            </a:r>
            <a:r>
              <a:rPr lang="en-US" sz="2800">
                <a:solidFill>
                  <a:srgbClr val="000000"/>
                </a:solidFill>
              </a:rPr>
              <a:t>fits</a:t>
            </a:r>
            <a:r>
              <a:rPr lang="en-US" sz="2800">
                <a:solidFill>
                  <a:srgbClr val="000000"/>
                </a:solidFill>
              </a:rPr>
              <a:t> </a:t>
            </a:r>
            <a:r>
              <a:rPr lang="en-US" sz="2800">
                <a:solidFill>
                  <a:srgbClr val="000000"/>
                </a:solidFill>
              </a:rPr>
              <a:t>i</a:t>
            </a:r>
            <a:r>
              <a:rPr lang="en-US" sz="2800">
                <a:solidFill>
                  <a:srgbClr val="000000"/>
                </a:solidFill>
              </a:rPr>
              <a:t>m</a:t>
            </a:r>
            <a:r>
              <a:rPr lang="en-US" sz="2800">
                <a:solidFill>
                  <a:srgbClr val="000000"/>
                </a:solidFill>
              </a:rPr>
              <a:t>p</a:t>
            </a:r>
            <a:r>
              <a:rPr lang="en-US" sz="2800">
                <a:solidFill>
                  <a:srgbClr val="000000"/>
                </a:solidFill>
              </a:rPr>
              <a:t>o</a:t>
            </a:r>
            <a:r>
              <a:rPr lang="en-US" sz="2800">
                <a:solidFill>
                  <a:srgbClr val="000000"/>
                </a:solidFill>
              </a:rPr>
              <a:t>rtance</a:t>
            </a:r>
            <a:r>
              <a:rPr lang="en-US" sz="2800">
                <a:solidFill>
                  <a:srgbClr val="000000"/>
                </a:solidFill>
              </a:rPr>
              <a:t>:</a:t>
            </a:r>
            <a:r>
              <a:rPr lang="en-US" sz="2800">
                <a:solidFill>
                  <a:srgbClr val="000000"/>
                </a:solidFill>
              </a:rPr>
              <a:t> </a:t>
            </a:r>
            <a:r>
              <a:rPr lang="en-US" sz="2800">
                <a:solidFill>
                  <a:srgbClr val="000000"/>
                </a:solidFill>
              </a:rPr>
              <a:t>C</a:t>
            </a:r>
            <a:r>
              <a:rPr lang="en-US" sz="2800">
                <a:solidFill>
                  <a:srgbClr val="000000"/>
                </a:solidFill>
              </a:rPr>
              <a:t>o</a:t>
            </a:r>
            <a:r>
              <a:rPr lang="en-US" sz="2800">
                <a:solidFill>
                  <a:srgbClr val="000000"/>
                </a:solidFill>
              </a:rPr>
              <a:t>l</a:t>
            </a:r>
            <a:r>
              <a:rPr lang="en-US" sz="2800">
                <a:solidFill>
                  <a:srgbClr val="000000"/>
                </a:solidFill>
              </a:rPr>
              <a:t>u</a:t>
            </a:r>
            <a:r>
              <a:rPr lang="en-US" sz="2800">
                <a:solidFill>
                  <a:srgbClr val="000000"/>
                </a:solidFill>
              </a:rPr>
              <a:t>m</a:t>
            </a:r>
            <a:r>
              <a:rPr lang="en-US" sz="2800">
                <a:solidFill>
                  <a:srgbClr val="000000"/>
                </a:solidFill>
              </a:rPr>
              <a:t>n</a:t>
            </a:r>
            <a:r>
              <a:rPr lang="en-US" sz="2800">
                <a:solidFill>
                  <a:srgbClr val="000000"/>
                </a:solidFill>
              </a:rPr>
              <a:t> </a:t>
            </a:r>
            <a:r>
              <a:rPr lang="en-US" sz="2800">
                <a:solidFill>
                  <a:srgbClr val="000000"/>
                </a:solidFill>
              </a:rPr>
              <a:t>c</a:t>
            </a:r>
            <a:r>
              <a:rPr lang="en-US" sz="2800">
                <a:solidFill>
                  <a:srgbClr val="000000"/>
                </a:solidFill>
              </a:rPr>
              <a:t>h</a:t>
            </a:r>
            <a:r>
              <a:rPr lang="en-US" sz="2800">
                <a:solidFill>
                  <a:srgbClr val="000000"/>
                </a:solidFill>
              </a:rPr>
              <a:t>a</a:t>
            </a:r>
            <a:r>
              <a:rPr lang="en-US" sz="2800">
                <a:solidFill>
                  <a:srgbClr val="000000"/>
                </a:solidFill>
              </a:rPr>
              <a:t>r</a:t>
            </a:r>
            <a:r>
              <a:rPr lang="en-US" sz="2800">
                <a:solidFill>
                  <a:srgbClr val="000000"/>
                </a:solidFill>
              </a:rPr>
              <a:t>t</a:t>
            </a:r>
            <a:r>
              <a:rPr lang="en-US" sz="2800">
                <a:solidFill>
                  <a:srgbClr val="000000"/>
                </a:solidFill>
              </a:rPr>
              <a:t> </a:t>
            </a:r>
            <a:r>
              <a:rPr lang="en-US" sz="2800">
                <a:solidFill>
                  <a:srgbClr val="000000"/>
                </a:solidFill>
              </a:rPr>
              <a:t>d</a:t>
            </a:r>
            <a:r>
              <a:rPr lang="en-US" sz="2800">
                <a:solidFill>
                  <a:srgbClr val="000000"/>
                </a:solidFill>
              </a:rPr>
              <a:t>i</a:t>
            </a:r>
            <a:r>
              <a:rPr lang="en-US" sz="2800">
                <a:solidFill>
                  <a:srgbClr val="000000"/>
                </a:solidFill>
              </a:rPr>
              <a:t>s</a:t>
            </a:r>
            <a:r>
              <a:rPr lang="en-US" sz="2800">
                <a:solidFill>
                  <a:srgbClr val="000000"/>
                </a:solidFill>
              </a:rPr>
              <a:t>p</a:t>
            </a:r>
            <a:r>
              <a:rPr lang="en-US" sz="2800">
                <a:solidFill>
                  <a:srgbClr val="000000"/>
                </a:solidFill>
              </a:rPr>
              <a:t>l</a:t>
            </a:r>
            <a:r>
              <a:rPr lang="en-US" sz="2800">
                <a:solidFill>
                  <a:srgbClr val="000000"/>
                </a:solidFill>
              </a:rPr>
              <a:t>a</a:t>
            </a:r>
            <a:r>
              <a:rPr lang="en-US" sz="2800">
                <a:solidFill>
                  <a:srgbClr val="000000"/>
                </a:solidFill>
              </a:rPr>
              <a:t>y</a:t>
            </a:r>
            <a:r>
              <a:rPr lang="en-US" sz="2800">
                <a:solidFill>
                  <a:srgbClr val="000000"/>
                </a:solidFill>
              </a:rPr>
              <a:t>i</a:t>
            </a:r>
            <a:r>
              <a:rPr lang="en-US" sz="2800">
                <a:solidFill>
                  <a:srgbClr val="000000"/>
                </a:solidFill>
              </a:rPr>
              <a:t>ng</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i</a:t>
            </a:r>
            <a:r>
              <a:rPr lang="en-US" sz="2800">
                <a:solidFill>
                  <a:srgbClr val="000000"/>
                </a:solidFill>
              </a:rPr>
              <a:t>m</a:t>
            </a:r>
            <a:r>
              <a:rPr lang="en-US" sz="2800">
                <a:solidFill>
                  <a:srgbClr val="000000"/>
                </a:solidFill>
              </a:rPr>
              <a:t>portance</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 </a:t>
            </a:r>
            <a:r>
              <a:rPr lang="en-US" sz="2800">
                <a:solidFill>
                  <a:srgbClr val="000000"/>
                </a:solidFill>
              </a:rPr>
              <a:t>v</a:t>
            </a:r>
            <a:r>
              <a:rPr lang="en-US" sz="2800">
                <a:solidFill>
                  <a:srgbClr val="000000"/>
                </a:solidFill>
              </a:rPr>
              <a:t>a</a:t>
            </a:r>
            <a:r>
              <a:rPr lang="en-US" sz="2800">
                <a:solidFill>
                  <a:srgbClr val="000000"/>
                </a:solidFill>
              </a:rPr>
              <a:t>r</a:t>
            </a:r>
            <a:r>
              <a:rPr lang="en-US" sz="2800">
                <a:solidFill>
                  <a:srgbClr val="000000"/>
                </a:solidFill>
              </a:rPr>
              <a:t>i</a:t>
            </a:r>
            <a:r>
              <a:rPr lang="en-US" sz="2800">
                <a:solidFill>
                  <a:srgbClr val="000000"/>
                </a:solidFill>
              </a:rPr>
              <a:t>o</a:t>
            </a:r>
            <a:r>
              <a:rPr lang="en-US" sz="2800">
                <a:solidFill>
                  <a:srgbClr val="000000"/>
                </a:solidFill>
              </a:rPr>
              <a:t>us</a:t>
            </a:r>
            <a:r>
              <a:rPr lang="en-US" sz="2800">
                <a:solidFill>
                  <a:srgbClr val="000000"/>
                </a:solidFill>
              </a:rPr>
              <a:t> </a:t>
            </a:r>
            <a:r>
              <a:rPr lang="en-US" sz="2800">
                <a:solidFill>
                  <a:srgbClr val="000000"/>
                </a:solidFill>
              </a:rPr>
              <a:t>b</a:t>
            </a:r>
            <a:r>
              <a:rPr lang="en-US" sz="2800">
                <a:solidFill>
                  <a:srgbClr val="000000"/>
                </a:solidFill>
              </a:rPr>
              <a:t>e</a:t>
            </a:r>
            <a:r>
              <a:rPr lang="en-US" sz="2800">
                <a:solidFill>
                  <a:srgbClr val="000000"/>
                </a:solidFill>
              </a:rPr>
              <a:t>n</a:t>
            </a:r>
            <a:r>
              <a:rPr lang="en-US" sz="2800">
                <a:solidFill>
                  <a:srgbClr val="000000"/>
                </a:solidFill>
              </a:rPr>
              <a:t>e</a:t>
            </a:r>
            <a:r>
              <a:rPr lang="en-US" sz="2800">
                <a:solidFill>
                  <a:srgbClr val="000000"/>
                </a:solidFill>
              </a:rPr>
              <a:t>fits</a:t>
            </a:r>
            <a:r>
              <a:rPr lang="en-US" sz="2800">
                <a:solidFill>
                  <a:srgbClr val="000000"/>
                </a:solidFill>
              </a:rPr>
              <a:t> </a:t>
            </a:r>
            <a:r>
              <a:rPr lang="en-US" sz="2800">
                <a:solidFill>
                  <a:srgbClr val="000000"/>
                </a:solidFill>
              </a:rPr>
              <a:t>a</a:t>
            </a:r>
            <a:r>
              <a:rPr lang="en-US" sz="2800">
                <a:solidFill>
                  <a:srgbClr val="000000"/>
                </a:solidFill>
              </a:rPr>
              <a:t>c</a:t>
            </a:r>
            <a:r>
              <a:rPr lang="en-US" sz="2800">
                <a:solidFill>
                  <a:srgbClr val="000000"/>
                </a:solidFill>
              </a:rPr>
              <a:t>c</a:t>
            </a:r>
            <a:r>
              <a:rPr lang="en-US" sz="2800">
                <a:solidFill>
                  <a:srgbClr val="000000"/>
                </a:solidFill>
              </a:rPr>
              <a:t>o</a:t>
            </a:r>
            <a:r>
              <a:rPr lang="en-US" sz="2800">
                <a:solidFill>
                  <a:srgbClr val="000000"/>
                </a:solidFill>
              </a:rPr>
              <a:t>r</a:t>
            </a:r>
            <a:r>
              <a:rPr lang="en-US" sz="2800">
                <a:solidFill>
                  <a:srgbClr val="000000"/>
                </a:solidFill>
              </a:rPr>
              <a:t>ding</a:t>
            </a:r>
            <a:r>
              <a:rPr lang="en-US" sz="2800">
                <a:solidFill>
                  <a:srgbClr val="000000"/>
                </a:solidFill>
              </a:rPr>
              <a:t> </a:t>
            </a:r>
            <a:r>
              <a:rPr lang="en-US" sz="2800">
                <a:solidFill>
                  <a:srgbClr val="000000"/>
                </a:solidFill>
              </a:rPr>
              <a:t>t</a:t>
            </a:r>
            <a:r>
              <a:rPr lang="en-US" sz="2800">
                <a:solidFill>
                  <a:srgbClr val="000000"/>
                </a:solidFill>
              </a:rPr>
              <a:t>o</a:t>
            </a:r>
            <a:r>
              <a:rPr lang="en-US" sz="2800">
                <a:solidFill>
                  <a:srgbClr val="000000"/>
                </a:solidFill>
              </a:rPr>
              <a:t> </a:t>
            </a: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loyee</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e</a:t>
            </a:r>
            <a:r>
              <a:rPr lang="en-US" sz="2800">
                <a:solidFill>
                  <a:srgbClr val="000000"/>
                </a:solidFill>
              </a:rPr>
              <a:t>f</a:t>
            </a:r>
            <a:r>
              <a:rPr lang="en-US" sz="2800">
                <a:solidFill>
                  <a:srgbClr val="000000"/>
                </a:solidFill>
              </a:rPr>
              <a:t>e</a:t>
            </a:r>
            <a:r>
              <a:rPr lang="en-US" sz="2800">
                <a:solidFill>
                  <a:srgbClr val="000000"/>
                </a:solidFill>
              </a:rPr>
              <a:t>r</a:t>
            </a:r>
            <a:r>
              <a:rPr lang="en-US" sz="2800">
                <a:solidFill>
                  <a:srgbClr val="000000"/>
                </a:solidFill>
              </a:rPr>
              <a:t>ence</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7" name="object 6"/>
          <p:cNvPicPr/>
          <p:nvPr/>
        </p:nvPicPr>
        <p:blipFill>
          <a:blip r:embed="rId1" cstate="print"/>
          <a:stretch>
            <a:fillRect/>
          </a:stretch>
        </p:blipFill>
        <p:spPr>
          <a:xfrm>
            <a:off x="1666875" y="6467475"/>
            <a:ext cx="76200" cy="177800"/>
          </a:xfrm>
          <a:prstGeom prst="rect">
            <a:avLst/>
          </a:prstGeom>
        </p:spPr>
      </p:pic>
      <p:sp>
        <p:nvSpPr>
          <p:cNvPr id="1048630"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31"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097158" name="Picture 2097157"/>
          <p:cNvPicPr/>
          <p:nvPr/>
        </p:nvPicPr>
        <p:blipFill>
          <a:blip r:embed="rId2"/>
          <a:stretch>
            <a:fillRect/>
          </a:stretch>
        </p:blipFill>
        <p:spPr>
          <a:xfrm>
            <a:off x="1114864" y="1543388"/>
            <a:ext cx="8467286" cy="45243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0" name="Text Box 1048689"/>
          <p:cNvSpPr txBox="1"/>
          <p:nvPr/>
        </p:nvSpPr>
        <p:spPr>
          <a:xfrm>
            <a:off x="1183421" y="1338326"/>
            <a:ext cx="6993372" cy="3444240"/>
          </a:xfrm>
          <a:prstGeom prst="rect">
            <a:avLst/>
          </a:prstGeom>
        </p:spPr>
        <p:txBody>
          <a:bodyPr wrap="square" rtlCol="0">
            <a:spAutoFit/>
          </a:bodyPr>
          <a:p>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i</a:t>
            </a:r>
            <a:r>
              <a:rPr lang="en-US" sz="2800">
                <a:solidFill>
                  <a:srgbClr val="000000"/>
                </a:solidFill>
              </a:rPr>
              <a:t>n</a:t>
            </a:r>
            <a:r>
              <a:rPr lang="en-US" sz="2800">
                <a:solidFill>
                  <a:srgbClr val="000000"/>
                </a:solidFill>
              </a:rPr>
              <a:t>s</a:t>
            </a:r>
            <a:r>
              <a:rPr lang="en-US" sz="2800">
                <a:solidFill>
                  <a:srgbClr val="000000"/>
                </a:solidFill>
              </a:rPr>
              <a:t>i</a:t>
            </a:r>
            <a:r>
              <a:rPr lang="en-US" sz="2800">
                <a:solidFill>
                  <a:srgbClr val="000000"/>
                </a:solidFill>
              </a:rPr>
              <a:t>g</a:t>
            </a:r>
            <a:r>
              <a:rPr lang="en-US" sz="2800">
                <a:solidFill>
                  <a:srgbClr val="000000"/>
                </a:solidFill>
              </a:rPr>
              <a:t>h</a:t>
            </a:r>
            <a:r>
              <a:rPr lang="en-US" sz="2800">
                <a:solidFill>
                  <a:srgbClr val="000000"/>
                </a:solidFill>
              </a:rPr>
              <a:t>ts</a:t>
            </a:r>
            <a:r>
              <a:rPr lang="en-US" sz="2800">
                <a:solidFill>
                  <a:srgbClr val="000000"/>
                </a:solidFill>
              </a:rPr>
              <a:t> </a:t>
            </a:r>
            <a:r>
              <a:rPr lang="en-US" sz="2800">
                <a:solidFill>
                  <a:srgbClr val="000000"/>
                </a:solidFill>
              </a:rPr>
              <a:t>d</a:t>
            </a:r>
            <a:r>
              <a:rPr lang="en-US" sz="2800">
                <a:solidFill>
                  <a:srgbClr val="000000"/>
                </a:solidFill>
              </a:rPr>
              <a:t>e</a:t>
            </a:r>
            <a:r>
              <a:rPr lang="en-US" sz="2800">
                <a:solidFill>
                  <a:srgbClr val="000000"/>
                </a:solidFill>
              </a:rPr>
              <a:t>r</a:t>
            </a:r>
            <a:r>
              <a:rPr lang="en-US" sz="2800">
                <a:solidFill>
                  <a:srgbClr val="000000"/>
                </a:solidFill>
              </a:rPr>
              <a:t>i</a:t>
            </a:r>
            <a:r>
              <a:rPr lang="en-US" sz="2800">
                <a:solidFill>
                  <a:srgbClr val="000000"/>
                </a:solidFill>
              </a:rPr>
              <a:t>ved</a:t>
            </a:r>
            <a:r>
              <a:rPr lang="en-US" sz="2800">
                <a:solidFill>
                  <a:srgbClr val="000000"/>
                </a:solidFill>
              </a:rPr>
              <a:t> </a:t>
            </a:r>
            <a:r>
              <a:rPr lang="en-US" sz="2800">
                <a:solidFill>
                  <a:srgbClr val="000000"/>
                </a:solidFill>
              </a:rPr>
              <a:t>f</a:t>
            </a:r>
            <a:r>
              <a:rPr lang="en-US" sz="2800">
                <a:solidFill>
                  <a:srgbClr val="000000"/>
                </a:solidFill>
              </a:rPr>
              <a:t>r</a:t>
            </a:r>
            <a:r>
              <a:rPr lang="en-US" sz="2800">
                <a:solidFill>
                  <a:srgbClr val="000000"/>
                </a:solidFill>
              </a:rPr>
              <a:t>om</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i</a:t>
            </a:r>
            <a:r>
              <a:rPr lang="en-US" sz="2800">
                <a:solidFill>
                  <a:srgbClr val="000000"/>
                </a:solidFill>
              </a:rPr>
              <a:t>s</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a</a:t>
            </a:r>
            <a:r>
              <a:rPr lang="en-US" sz="2800">
                <a:solidFill>
                  <a:srgbClr val="000000"/>
                </a:solidFill>
              </a:rPr>
              <a:t>lysis</a:t>
            </a:r>
            <a:r>
              <a:rPr lang="en-US" sz="2800">
                <a:solidFill>
                  <a:srgbClr val="000000"/>
                </a:solidFill>
              </a:rPr>
              <a:t> </a:t>
            </a:r>
            <a:r>
              <a:rPr lang="en-US" sz="2800">
                <a:solidFill>
                  <a:srgbClr val="000000"/>
                </a:solidFill>
              </a:rPr>
              <a:t>u</a:t>
            </a:r>
            <a:r>
              <a:rPr lang="en-US" sz="2800">
                <a:solidFill>
                  <a:srgbClr val="000000"/>
                </a:solidFill>
              </a:rPr>
              <a:t>n</a:t>
            </a:r>
            <a:r>
              <a:rPr lang="en-US" sz="2800">
                <a:solidFill>
                  <a:srgbClr val="000000"/>
                </a:solidFill>
              </a:rPr>
              <a:t>derstand</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i</a:t>
            </a:r>
            <a:r>
              <a:rPr lang="en-US" sz="2800">
                <a:solidFill>
                  <a:srgbClr val="000000"/>
                </a:solidFill>
              </a:rPr>
              <a:t>m</a:t>
            </a:r>
            <a:r>
              <a:rPr lang="en-US" sz="2800">
                <a:solidFill>
                  <a:srgbClr val="000000"/>
                </a:solidFill>
              </a:rPr>
              <a:t>p</a:t>
            </a:r>
            <a:r>
              <a:rPr lang="en-US" sz="2800">
                <a:solidFill>
                  <a:srgbClr val="000000"/>
                </a:solidFill>
              </a:rPr>
              <a:t>ortance</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 </a:t>
            </a:r>
            <a:r>
              <a:rPr lang="en-US" sz="2800">
                <a:solidFill>
                  <a:srgbClr val="000000"/>
                </a:solidFill>
              </a:rPr>
              <a:t>a</a:t>
            </a:r>
            <a:r>
              <a:rPr lang="en-US" sz="2800">
                <a:solidFill>
                  <a:srgbClr val="000000"/>
                </a:solidFill>
              </a:rPr>
              <a:t>l</a:t>
            </a:r>
            <a:r>
              <a:rPr lang="en-US" sz="2800">
                <a:solidFill>
                  <a:srgbClr val="000000"/>
                </a:solidFill>
              </a:rPr>
              <a:t>i</a:t>
            </a:r>
            <a:r>
              <a:rPr lang="en-US" sz="2800">
                <a:solidFill>
                  <a:srgbClr val="000000"/>
                </a:solidFill>
              </a:rPr>
              <a:t>g</a:t>
            </a:r>
            <a:r>
              <a:rPr lang="en-US" sz="2800">
                <a:solidFill>
                  <a:srgbClr val="000000"/>
                </a:solidFill>
              </a:rPr>
              <a:t>n</a:t>
            </a:r>
            <a:r>
              <a:rPr lang="en-US" sz="2800">
                <a:solidFill>
                  <a:srgbClr val="000000"/>
                </a:solidFill>
              </a:rPr>
              <a:t>i</a:t>
            </a:r>
            <a:r>
              <a:rPr lang="en-US" sz="2800">
                <a:solidFill>
                  <a:srgbClr val="000000"/>
                </a:solidFill>
              </a:rPr>
              <a:t>ng</a:t>
            </a:r>
            <a:r>
              <a:rPr lang="en-US" sz="2800">
                <a:solidFill>
                  <a:srgbClr val="000000"/>
                </a:solidFill>
              </a:rPr>
              <a:t> </a:t>
            </a:r>
            <a:r>
              <a:rPr lang="en-US" sz="2800">
                <a:solidFill>
                  <a:srgbClr val="000000"/>
                </a:solidFill>
              </a:rPr>
              <a:t>o</a:t>
            </a:r>
            <a:r>
              <a:rPr lang="en-US" sz="2800">
                <a:solidFill>
                  <a:srgbClr val="000000"/>
                </a:solidFill>
              </a:rPr>
              <a:t>r</a:t>
            </a:r>
            <a:r>
              <a:rPr lang="en-US" sz="2800">
                <a:solidFill>
                  <a:srgbClr val="000000"/>
                </a:solidFill>
              </a:rPr>
              <a:t>g</a:t>
            </a:r>
            <a:r>
              <a:rPr lang="en-US" sz="2800">
                <a:solidFill>
                  <a:srgbClr val="000000"/>
                </a:solidFill>
              </a:rPr>
              <a:t>a</a:t>
            </a:r>
            <a:r>
              <a:rPr lang="en-US" sz="2800">
                <a:solidFill>
                  <a:srgbClr val="000000"/>
                </a:solidFill>
              </a:rPr>
              <a:t>nization</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a</a:t>
            </a:r>
            <a:r>
              <a:rPr lang="en-US" sz="2800">
                <a:solidFill>
                  <a:srgbClr val="000000"/>
                </a:solidFill>
              </a:rPr>
              <a:t>ctice</a:t>
            </a:r>
            <a:r>
              <a:rPr lang="en-US" sz="2800">
                <a:solidFill>
                  <a:srgbClr val="000000"/>
                </a:solidFill>
              </a:rPr>
              <a:t> </a:t>
            </a:r>
            <a:r>
              <a:rPr lang="en-US" sz="2800">
                <a:solidFill>
                  <a:srgbClr val="000000"/>
                </a:solidFill>
              </a:rPr>
              <a:t>w</a:t>
            </a:r>
            <a:r>
              <a:rPr lang="en-US" sz="2800">
                <a:solidFill>
                  <a:srgbClr val="000000"/>
                </a:solidFill>
              </a:rPr>
              <a:t>i</a:t>
            </a:r>
            <a:r>
              <a:rPr lang="en-US" sz="2800">
                <a:solidFill>
                  <a:srgbClr val="000000"/>
                </a:solidFill>
              </a:rPr>
              <a:t>th</a:t>
            </a:r>
            <a:r>
              <a:rPr lang="en-US" sz="2800">
                <a:solidFill>
                  <a:srgbClr val="000000"/>
                </a:solidFill>
              </a:rPr>
              <a:t> </a:t>
            </a: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loyees</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e</a:t>
            </a:r>
            <a:r>
              <a:rPr lang="en-US" sz="2800">
                <a:solidFill>
                  <a:srgbClr val="000000"/>
                </a:solidFill>
              </a:rPr>
              <a:t>f</a:t>
            </a:r>
            <a:r>
              <a:rPr lang="en-US" sz="2800">
                <a:solidFill>
                  <a:srgbClr val="000000"/>
                </a:solidFill>
              </a:rPr>
              <a:t>e</a:t>
            </a:r>
            <a:r>
              <a:rPr lang="en-US" sz="2800">
                <a:solidFill>
                  <a:srgbClr val="000000"/>
                </a:solidFill>
              </a:rPr>
              <a:t>r</a:t>
            </a:r>
            <a:r>
              <a:rPr lang="en-US" sz="2800">
                <a:solidFill>
                  <a:srgbClr val="000000"/>
                </a:solidFill>
              </a:rPr>
              <a:t>ence</a:t>
            </a:r>
            <a:r>
              <a:rPr lang="en-US" sz="2800">
                <a:solidFill>
                  <a:srgbClr val="000000"/>
                </a:solidFill>
              </a:rPr>
              <a:t> </a:t>
            </a:r>
            <a:r>
              <a:rPr lang="en-US" sz="2800">
                <a:solidFill>
                  <a:srgbClr val="000000"/>
                </a:solidFill>
              </a:rPr>
              <a:t>b</a:t>
            </a:r>
            <a:r>
              <a:rPr lang="en-US" sz="2800">
                <a:solidFill>
                  <a:srgbClr val="000000"/>
                </a:solidFill>
              </a:rPr>
              <a:t>y</a:t>
            </a:r>
            <a:r>
              <a:rPr lang="en-US" sz="2800">
                <a:solidFill>
                  <a:srgbClr val="000000"/>
                </a:solidFill>
              </a:rPr>
              <a:t> </a:t>
            </a:r>
            <a:r>
              <a:rPr lang="en-US" sz="2800">
                <a:solidFill>
                  <a:srgbClr val="000000"/>
                </a:solidFill>
              </a:rPr>
              <a:t>a</a:t>
            </a:r>
            <a:r>
              <a:rPr lang="en-US" sz="2800">
                <a:solidFill>
                  <a:srgbClr val="000000"/>
                </a:solidFill>
              </a:rPr>
              <a:t>c</a:t>
            </a:r>
            <a:r>
              <a:rPr lang="en-US" sz="2800">
                <a:solidFill>
                  <a:srgbClr val="000000"/>
                </a:solidFill>
              </a:rPr>
              <a:t>t</a:t>
            </a:r>
            <a:r>
              <a:rPr lang="en-US" sz="2800">
                <a:solidFill>
                  <a:srgbClr val="000000"/>
                </a:solidFill>
              </a:rPr>
              <a:t>i</a:t>
            </a:r>
            <a:r>
              <a:rPr lang="en-US" sz="2800">
                <a:solidFill>
                  <a:srgbClr val="000000"/>
                </a:solidFill>
              </a:rPr>
              <a:t>n</a:t>
            </a:r>
            <a:r>
              <a:rPr lang="en-US" sz="2800">
                <a:solidFill>
                  <a:srgbClr val="000000"/>
                </a:solidFill>
              </a:rPr>
              <a:t>g</a:t>
            </a:r>
            <a:r>
              <a:rPr lang="en-US" sz="2800">
                <a:solidFill>
                  <a:srgbClr val="000000"/>
                </a:solidFill>
              </a:rPr>
              <a:t> </a:t>
            </a:r>
            <a:r>
              <a:rPr lang="en-US" sz="2800">
                <a:solidFill>
                  <a:srgbClr val="000000"/>
                </a:solidFill>
              </a:rPr>
              <a:t>o</a:t>
            </a:r>
            <a:r>
              <a:rPr lang="en-US" sz="2800">
                <a:solidFill>
                  <a:srgbClr val="000000"/>
                </a:solidFill>
              </a:rPr>
              <a:t>n</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s</a:t>
            </a:r>
            <a:r>
              <a:rPr lang="en-US" sz="2800">
                <a:solidFill>
                  <a:srgbClr val="000000"/>
                </a:solidFill>
              </a:rPr>
              <a:t>e</a:t>
            </a:r>
            <a:r>
              <a:rPr lang="en-US" sz="2800">
                <a:solidFill>
                  <a:srgbClr val="000000"/>
                </a:solidFill>
              </a:rPr>
              <a:t> </a:t>
            </a:r>
            <a:r>
              <a:rPr lang="en-US" sz="2800">
                <a:solidFill>
                  <a:srgbClr val="000000"/>
                </a:solidFill>
              </a:rPr>
              <a:t>f</a:t>
            </a:r>
            <a:r>
              <a:rPr lang="en-US" sz="2800">
                <a:solidFill>
                  <a:srgbClr val="000000"/>
                </a:solidFill>
              </a:rPr>
              <a:t>i</a:t>
            </a:r>
            <a:r>
              <a:rPr lang="en-US" sz="2800">
                <a:solidFill>
                  <a:srgbClr val="000000"/>
                </a:solidFill>
              </a:rPr>
              <a:t>n</a:t>
            </a:r>
            <a:r>
              <a:rPr lang="en-US" sz="2800">
                <a:solidFill>
                  <a:srgbClr val="000000"/>
                </a:solidFill>
              </a:rPr>
              <a:t>d</a:t>
            </a:r>
            <a:r>
              <a:rPr lang="en-US" sz="2800">
                <a:solidFill>
                  <a:srgbClr val="000000"/>
                </a:solidFill>
              </a:rPr>
              <a:t>ing</a:t>
            </a:r>
            <a:r>
              <a:rPr lang="en-US" sz="2800">
                <a:solidFill>
                  <a:srgbClr val="000000"/>
                </a:solidFill>
              </a:rPr>
              <a:t> </a:t>
            </a:r>
            <a:r>
              <a:rPr lang="en-US" sz="2800">
                <a:solidFill>
                  <a:srgbClr val="000000"/>
                </a:solidFill>
              </a:rPr>
              <a:t>o</a:t>
            </a:r>
            <a:r>
              <a:rPr lang="en-US" sz="2800">
                <a:solidFill>
                  <a:srgbClr val="000000"/>
                </a:solidFill>
              </a:rPr>
              <a:t>r</a:t>
            </a:r>
            <a:r>
              <a:rPr lang="en-US" sz="2800">
                <a:solidFill>
                  <a:srgbClr val="000000"/>
                </a:solidFill>
              </a:rPr>
              <a:t>g</a:t>
            </a:r>
            <a:r>
              <a:rPr lang="en-US" sz="2800">
                <a:solidFill>
                  <a:srgbClr val="000000"/>
                </a:solidFill>
              </a:rPr>
              <a:t>a</a:t>
            </a:r>
            <a:r>
              <a:rPr lang="en-US" sz="2800">
                <a:solidFill>
                  <a:srgbClr val="000000"/>
                </a:solidFill>
              </a:rPr>
              <a:t>nization</a:t>
            </a:r>
            <a:r>
              <a:rPr lang="en-US" sz="2800">
                <a:solidFill>
                  <a:srgbClr val="000000"/>
                </a:solidFill>
              </a:rPr>
              <a:t> </a:t>
            </a:r>
            <a:r>
              <a:rPr lang="en-US" sz="2800">
                <a:solidFill>
                  <a:srgbClr val="000000"/>
                </a:solidFill>
              </a:rPr>
              <a:t>c</a:t>
            </a:r>
            <a:r>
              <a:rPr lang="en-US" sz="2800">
                <a:solidFill>
                  <a:srgbClr val="000000"/>
                </a:solidFill>
              </a:rPr>
              <a:t>a</a:t>
            </a:r>
            <a:r>
              <a:rPr lang="en-US" sz="2800">
                <a:solidFill>
                  <a:srgbClr val="000000"/>
                </a:solidFill>
              </a:rPr>
              <a:t>n</a:t>
            </a:r>
            <a:r>
              <a:rPr lang="en-US" sz="2800">
                <a:solidFill>
                  <a:srgbClr val="000000"/>
                </a:solidFill>
              </a:rPr>
              <a:t> </a:t>
            </a:r>
            <a:r>
              <a:rPr lang="en-US" sz="2800">
                <a:solidFill>
                  <a:srgbClr val="000000"/>
                </a:solidFill>
              </a:rPr>
              <a:t>e</a:t>
            </a:r>
            <a:r>
              <a:rPr lang="en-US" sz="2800">
                <a:solidFill>
                  <a:srgbClr val="000000"/>
                </a:solidFill>
              </a:rPr>
              <a:t>n</a:t>
            </a:r>
            <a:r>
              <a:rPr lang="en-US" sz="2800">
                <a:solidFill>
                  <a:srgbClr val="000000"/>
                </a:solidFill>
              </a:rPr>
              <a:t>h</a:t>
            </a:r>
            <a:r>
              <a:rPr lang="en-US" sz="2800">
                <a:solidFill>
                  <a:srgbClr val="000000"/>
                </a:solidFill>
              </a:rPr>
              <a:t>a</a:t>
            </a:r>
            <a:r>
              <a:rPr lang="en-US" sz="2800">
                <a:solidFill>
                  <a:srgbClr val="000000"/>
                </a:solidFill>
              </a:rPr>
              <a:t>nce</a:t>
            </a:r>
            <a:r>
              <a:rPr lang="en-US" sz="2800">
                <a:solidFill>
                  <a:srgbClr val="000000"/>
                </a:solidFill>
              </a:rPr>
              <a:t> </a:t>
            </a:r>
            <a:r>
              <a:rPr lang="en-US" sz="2800">
                <a:solidFill>
                  <a:srgbClr val="000000"/>
                </a:solidFill>
              </a:rPr>
              <a:t>e</a:t>
            </a:r>
            <a:r>
              <a:rPr lang="en-US" sz="2800">
                <a:solidFill>
                  <a:srgbClr val="000000"/>
                </a:solidFill>
              </a:rPr>
              <a:t>m</a:t>
            </a:r>
            <a:r>
              <a:rPr lang="en-US" sz="2800">
                <a:solidFill>
                  <a:srgbClr val="000000"/>
                </a:solidFill>
              </a:rPr>
              <a:t>p</a:t>
            </a:r>
            <a:r>
              <a:rPr lang="en-US" sz="2800">
                <a:solidFill>
                  <a:srgbClr val="000000"/>
                </a:solidFill>
              </a:rPr>
              <a:t>l</a:t>
            </a:r>
            <a:r>
              <a:rPr lang="en-US" sz="2800">
                <a:solidFill>
                  <a:srgbClr val="000000"/>
                </a:solidFill>
              </a:rPr>
              <a:t>oyee</a:t>
            </a:r>
            <a:r>
              <a:rPr lang="en-US" sz="2800">
                <a:solidFill>
                  <a:srgbClr val="000000"/>
                </a:solidFill>
              </a:rPr>
              <a:t> </a:t>
            </a:r>
            <a:r>
              <a:rPr lang="en-US" sz="2800">
                <a:solidFill>
                  <a:srgbClr val="000000"/>
                </a:solidFill>
              </a:rPr>
              <a:t>s</a:t>
            </a:r>
            <a:r>
              <a:rPr lang="en-US" sz="2800">
                <a:solidFill>
                  <a:srgbClr val="000000"/>
                </a:solidFill>
              </a:rPr>
              <a:t>a</a:t>
            </a:r>
            <a:r>
              <a:rPr lang="en-US" sz="2800">
                <a:solidFill>
                  <a:srgbClr val="000000"/>
                </a:solidFill>
              </a:rPr>
              <a:t>tisfaction</a:t>
            </a:r>
            <a:r>
              <a:rPr lang="en-US" sz="2800">
                <a:solidFill>
                  <a:srgbClr val="000000"/>
                </a:solidFill>
              </a:rPr>
              <a:t>,</a:t>
            </a:r>
            <a:r>
              <a:rPr lang="en-US" sz="2800">
                <a:solidFill>
                  <a:srgbClr val="000000"/>
                </a:solidFill>
              </a:rPr>
              <a:t>i</a:t>
            </a:r>
            <a:r>
              <a:rPr lang="en-US" sz="2800">
                <a:solidFill>
                  <a:srgbClr val="000000"/>
                </a:solidFill>
              </a:rPr>
              <a:t>m</a:t>
            </a:r>
            <a:r>
              <a:rPr lang="en-US" sz="2800">
                <a:solidFill>
                  <a:srgbClr val="000000"/>
                </a:solidFill>
              </a:rPr>
              <a:t>p</a:t>
            </a:r>
            <a:r>
              <a:rPr lang="en-US" sz="2800">
                <a:solidFill>
                  <a:srgbClr val="000000"/>
                </a:solidFill>
              </a:rPr>
              <a:t>rove</a:t>
            </a:r>
            <a:r>
              <a:rPr lang="en-US" sz="2800">
                <a:solidFill>
                  <a:srgbClr val="000000"/>
                </a:solidFill>
              </a:rPr>
              <a:t> </a:t>
            </a:r>
            <a:r>
              <a:rPr lang="en-US" sz="2800">
                <a:solidFill>
                  <a:srgbClr val="000000"/>
                </a:solidFill>
              </a:rPr>
              <a:t>r</a:t>
            </a:r>
            <a:r>
              <a:rPr lang="en-US" sz="2800">
                <a:solidFill>
                  <a:srgbClr val="000000"/>
                </a:solidFill>
              </a:rPr>
              <a:t>e</a:t>
            </a:r>
            <a:r>
              <a:rPr lang="en-US" sz="2800">
                <a:solidFill>
                  <a:srgbClr val="000000"/>
                </a:solidFill>
              </a:rPr>
              <a:t>t</a:t>
            </a:r>
            <a:r>
              <a:rPr lang="en-US" sz="2800">
                <a:solidFill>
                  <a:srgbClr val="000000"/>
                </a:solidFill>
              </a:rPr>
              <a:t>e</a:t>
            </a:r>
            <a:r>
              <a:rPr lang="en-US" sz="2800">
                <a:solidFill>
                  <a:srgbClr val="000000"/>
                </a:solidFill>
              </a:rPr>
              <a:t>ntion</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c</a:t>
            </a:r>
            <a:r>
              <a:rPr lang="en-US" sz="2800">
                <a:solidFill>
                  <a:srgbClr val="000000"/>
                </a:solidFill>
              </a:rPr>
              <a:t>r</a:t>
            </a:r>
            <a:r>
              <a:rPr lang="en-US" sz="2800">
                <a:solidFill>
                  <a:srgbClr val="000000"/>
                </a:solidFill>
              </a:rPr>
              <a:t>e</a:t>
            </a:r>
            <a:r>
              <a:rPr lang="en-US" sz="2800">
                <a:solidFill>
                  <a:srgbClr val="000000"/>
                </a:solidFill>
              </a:rPr>
              <a:t>a</a:t>
            </a:r>
            <a:r>
              <a:rPr lang="en-US" sz="2800">
                <a:solidFill>
                  <a:srgbClr val="000000"/>
                </a:solidFill>
              </a:rPr>
              <a:t>t</a:t>
            </a:r>
            <a:r>
              <a:rPr lang="en-US" sz="2800">
                <a:solidFill>
                  <a:srgbClr val="000000"/>
                </a:solidFill>
              </a:rPr>
              <a:t>e</a:t>
            </a:r>
            <a:r>
              <a:rPr lang="en-US" sz="2800">
                <a:solidFill>
                  <a:srgbClr val="000000"/>
                </a:solidFill>
              </a:rPr>
              <a:t> </a:t>
            </a:r>
            <a:r>
              <a:rPr lang="en-US" sz="2800">
                <a:solidFill>
                  <a:srgbClr val="000000"/>
                </a:solidFill>
              </a:rPr>
              <a:t>a</a:t>
            </a:r>
            <a:r>
              <a:rPr lang="en-US" sz="2800">
                <a:solidFill>
                  <a:srgbClr val="000000"/>
                </a:solidFill>
              </a:rPr>
              <a:t> </a:t>
            </a:r>
            <a:r>
              <a:rPr lang="en-US" sz="2800">
                <a:solidFill>
                  <a:srgbClr val="000000"/>
                </a:solidFill>
              </a:rPr>
              <a:t>m</a:t>
            </a:r>
            <a:r>
              <a:rPr lang="en-US" sz="2800">
                <a:solidFill>
                  <a:srgbClr val="000000"/>
                </a:solidFill>
              </a:rPr>
              <a:t>o</a:t>
            </a:r>
            <a:r>
              <a:rPr lang="en-US" sz="2800">
                <a:solidFill>
                  <a:srgbClr val="000000"/>
                </a:solidFill>
              </a:rPr>
              <a:t>re</a:t>
            </a:r>
            <a:r>
              <a:rPr lang="en-US" sz="2800">
                <a:solidFill>
                  <a:srgbClr val="000000"/>
                </a:solidFill>
              </a:rPr>
              <a:t> </a:t>
            </a:r>
            <a:r>
              <a:rPr lang="en-US" sz="2800">
                <a:solidFill>
                  <a:srgbClr val="000000"/>
                </a:solidFill>
              </a:rPr>
              <a:t>p</a:t>
            </a:r>
            <a:r>
              <a:rPr lang="en-US" sz="2800">
                <a:solidFill>
                  <a:srgbClr val="000000"/>
                </a:solidFill>
              </a:rPr>
              <a:t>o</a:t>
            </a:r>
            <a:r>
              <a:rPr lang="en-US" sz="2800">
                <a:solidFill>
                  <a:srgbClr val="000000"/>
                </a:solidFill>
              </a:rPr>
              <a:t>s</a:t>
            </a:r>
            <a:r>
              <a:rPr lang="en-US" sz="2800">
                <a:solidFill>
                  <a:srgbClr val="000000"/>
                </a:solidFill>
              </a:rPr>
              <a:t>i</a:t>
            </a:r>
            <a:r>
              <a:rPr lang="en-US" sz="2800">
                <a:solidFill>
                  <a:srgbClr val="000000"/>
                </a:solidFill>
              </a:rPr>
              <a:t>tive</a:t>
            </a:r>
            <a:r>
              <a:rPr lang="en-US" sz="2800">
                <a:solidFill>
                  <a:srgbClr val="000000"/>
                </a:solidFill>
              </a:rPr>
              <a:t> </a:t>
            </a:r>
            <a:r>
              <a:rPr lang="en-US" sz="2800">
                <a:solidFill>
                  <a:srgbClr val="000000"/>
                </a:solidFill>
              </a:rPr>
              <a:t>a</a:t>
            </a:r>
            <a:r>
              <a:rPr lang="en-US" sz="2800">
                <a:solidFill>
                  <a:srgbClr val="000000"/>
                </a:solidFill>
              </a:rPr>
              <a:t>n</a:t>
            </a:r>
            <a:r>
              <a:rPr lang="en-US" sz="2800">
                <a:solidFill>
                  <a:srgbClr val="000000"/>
                </a:solidFill>
              </a:rPr>
              <a:t>d</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o</a:t>
            </a:r>
            <a:r>
              <a:rPr lang="en-US" sz="2800">
                <a:solidFill>
                  <a:srgbClr val="000000"/>
                </a:solidFill>
              </a:rPr>
              <a:t>d</a:t>
            </a:r>
            <a:r>
              <a:rPr lang="en-US" sz="2800">
                <a:solidFill>
                  <a:srgbClr val="000000"/>
                </a:solidFill>
              </a:rPr>
              <a:t>u</a:t>
            </a:r>
            <a:r>
              <a:rPr lang="en-US" sz="2800">
                <a:solidFill>
                  <a:srgbClr val="000000"/>
                </a:solidFill>
              </a:rPr>
              <a:t>c</a:t>
            </a:r>
            <a:r>
              <a:rPr lang="en-US" sz="2800">
                <a:solidFill>
                  <a:srgbClr val="000000"/>
                </a:solidFill>
              </a:rPr>
              <a:t>t</a:t>
            </a:r>
            <a:r>
              <a:rPr lang="en-US" sz="2800">
                <a:solidFill>
                  <a:srgbClr val="000000"/>
                </a:solidFill>
              </a:rPr>
              <a:t>i</a:t>
            </a:r>
            <a:r>
              <a:rPr lang="en-US" sz="2800">
                <a:solidFill>
                  <a:srgbClr val="000000"/>
                </a:solidFill>
              </a:rPr>
              <a:t>ve</a:t>
            </a:r>
            <a:r>
              <a:rPr lang="en-US" sz="2800">
                <a:solidFill>
                  <a:srgbClr val="000000"/>
                </a:solidFill>
              </a:rPr>
              <a:t> </a:t>
            </a:r>
            <a:r>
              <a:rPr lang="en-US" sz="2800">
                <a:solidFill>
                  <a:srgbClr val="000000"/>
                </a:solidFill>
              </a:rPr>
              <a:t>w</a:t>
            </a:r>
            <a:r>
              <a:rPr lang="en-US" sz="2800">
                <a:solidFill>
                  <a:srgbClr val="000000"/>
                </a:solidFill>
              </a:rPr>
              <a:t>o</a:t>
            </a:r>
            <a:r>
              <a:rPr lang="en-US" sz="2800">
                <a:solidFill>
                  <a:srgbClr val="000000"/>
                </a:solidFill>
              </a:rPr>
              <a:t>rk</a:t>
            </a:r>
            <a:r>
              <a:rPr lang="en-US" sz="2800">
                <a:solidFill>
                  <a:srgbClr val="000000"/>
                </a:solidFill>
              </a:rPr>
              <a:t> </a:t>
            </a:r>
            <a:r>
              <a:rPr lang="en-US" sz="2800">
                <a:solidFill>
                  <a:srgbClr val="000000"/>
                </a:solidFill>
              </a:rPr>
              <a:t>e</a:t>
            </a:r>
            <a:r>
              <a:rPr lang="en-US" sz="2800">
                <a:solidFill>
                  <a:srgbClr val="000000"/>
                </a:solidFill>
              </a:rPr>
              <a:t>n</a:t>
            </a:r>
            <a:r>
              <a:rPr lang="en-US" sz="2800">
                <a:solidFill>
                  <a:srgbClr val="000000"/>
                </a:solidFill>
              </a:rPr>
              <a:t>v</a:t>
            </a:r>
            <a:r>
              <a:rPr lang="en-US" sz="2800">
                <a:solidFill>
                  <a:srgbClr val="000000"/>
                </a:solidFill>
              </a:rPr>
              <a:t>ironment</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4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5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5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5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5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37" name="object 18"/>
          <p:cNvGrpSpPr/>
          <p:nvPr/>
        </p:nvGrpSpPr>
        <p:grpSpPr>
          <a:xfrm>
            <a:off x="466725" y="6410325"/>
            <a:ext cx="3705225" cy="295275"/>
            <a:chOff x="466725" y="6410325"/>
            <a:chExt cx="3705225" cy="295275"/>
          </a:xfrm>
        </p:grpSpPr>
        <p:pic>
          <p:nvPicPr>
            <p:cNvPr id="2097162" name="object 19"/>
            <p:cNvPicPr/>
            <p:nvPr/>
          </p:nvPicPr>
          <p:blipFill>
            <a:blip r:embed="rId1" cstate="print"/>
            <a:stretch>
              <a:fillRect/>
            </a:stretch>
          </p:blipFill>
          <p:spPr>
            <a:xfrm>
              <a:off x="676275" y="6467475"/>
              <a:ext cx="2143125" cy="200025"/>
            </a:xfrm>
            <a:prstGeom prst="rect">
              <a:avLst/>
            </a:prstGeom>
          </p:spPr>
        </p:pic>
        <p:pic>
          <p:nvPicPr>
            <p:cNvPr id="2097163" name="object 20"/>
            <p:cNvPicPr/>
            <p:nvPr/>
          </p:nvPicPr>
          <p:blipFill>
            <a:blip r:embed="rId2" cstate="print"/>
            <a:stretch>
              <a:fillRect/>
            </a:stretch>
          </p:blipFill>
          <p:spPr>
            <a:xfrm>
              <a:off x="466725" y="6410325"/>
              <a:ext cx="3705225" cy="295275"/>
            </a:xfrm>
            <a:prstGeom prst="rect">
              <a:avLst/>
            </a:prstGeom>
          </p:spPr>
        </p:pic>
      </p:grpSp>
      <p:sp>
        <p:nvSpPr>
          <p:cNvPr id="1048663"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4"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65"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9" name="object 3"/>
          <p:cNvGrpSpPr/>
          <p:nvPr/>
        </p:nvGrpSpPr>
        <p:grpSpPr>
          <a:xfrm>
            <a:off x="7443849" y="0"/>
            <a:ext cx="4752975" cy="6863080"/>
            <a:chOff x="7443849" y="0"/>
            <a:chExt cx="4752975" cy="6863080"/>
          </a:xfrm>
        </p:grpSpPr>
        <p:sp>
          <p:nvSpPr>
            <p:cNvPr id="104866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6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6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6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7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7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7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7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7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7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76"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7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4" name="object 17"/>
          <p:cNvPicPr/>
          <p:nvPr/>
        </p:nvPicPr>
        <p:blipFill>
          <a:blip r:embed="rId1" cstate="print"/>
          <a:stretch>
            <a:fillRect/>
          </a:stretch>
        </p:blipFill>
        <p:spPr>
          <a:xfrm>
            <a:off x="10687050" y="6134100"/>
            <a:ext cx="247650" cy="247650"/>
          </a:xfrm>
          <a:prstGeom prst="rect">
            <a:avLst/>
          </a:prstGeom>
        </p:spPr>
      </p:pic>
      <p:grpSp>
        <p:nvGrpSpPr>
          <p:cNvPr id="40" name="object 18"/>
          <p:cNvGrpSpPr/>
          <p:nvPr/>
        </p:nvGrpSpPr>
        <p:grpSpPr>
          <a:xfrm>
            <a:off x="47625" y="3819523"/>
            <a:ext cx="4124325" cy="3009900"/>
            <a:chOff x="47625" y="3819523"/>
            <a:chExt cx="4124325" cy="3009900"/>
          </a:xfrm>
        </p:grpSpPr>
        <p:pic>
          <p:nvPicPr>
            <p:cNvPr id="2097165" name="object 19"/>
            <p:cNvPicPr/>
            <p:nvPr/>
          </p:nvPicPr>
          <p:blipFill>
            <a:blip r:embed="rId2" cstate="print"/>
            <a:stretch>
              <a:fillRect/>
            </a:stretch>
          </p:blipFill>
          <p:spPr>
            <a:xfrm>
              <a:off x="466725" y="6410325"/>
              <a:ext cx="3705225" cy="295275"/>
            </a:xfrm>
            <a:prstGeom prst="rect">
              <a:avLst/>
            </a:prstGeom>
          </p:spPr>
        </p:pic>
        <p:pic>
          <p:nvPicPr>
            <p:cNvPr id="2097166" name="object 20"/>
            <p:cNvPicPr/>
            <p:nvPr/>
          </p:nvPicPr>
          <p:blipFill>
            <a:blip r:embed="rId3" cstate="print"/>
            <a:stretch>
              <a:fillRect/>
            </a:stretch>
          </p:blipFill>
          <p:spPr>
            <a:xfrm>
              <a:off x="47625" y="3819523"/>
              <a:ext cx="1733550" cy="3009898"/>
            </a:xfrm>
            <a:prstGeom prst="rect">
              <a:avLst/>
            </a:prstGeom>
          </p:spPr>
        </p:pic>
      </p:grpSp>
      <p:sp>
        <p:nvSpPr>
          <p:cNvPr id="1048679"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80"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1"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5"/>
            <p:cNvPicPr/>
            <p:nvPr/>
          </p:nvPicPr>
          <p:blipFill>
            <a:blip r:embed="rId1" cstate="print"/>
            <a:stretch>
              <a:fillRect/>
            </a:stretch>
          </p:blipFill>
          <p:spPr>
            <a:xfrm>
              <a:off x="7991475" y="2933700"/>
              <a:ext cx="2762250" cy="3257550"/>
            </a:xfrm>
            <a:prstGeom prst="rect">
              <a:avLst/>
            </a:prstGeom>
          </p:spPr>
        </p:pic>
      </p:grpSp>
      <p:sp>
        <p:nvSpPr>
          <p:cNvPr id="104868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5"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8" name="object 8"/>
          <p:cNvPicPr/>
          <p:nvPr/>
        </p:nvPicPr>
        <p:blipFill>
          <a:blip r:embed="rId2" cstate="print"/>
          <a:stretch>
            <a:fillRect/>
          </a:stretch>
        </p:blipFill>
        <p:spPr>
          <a:xfrm>
            <a:off x="676275" y="6467475"/>
            <a:ext cx="2143125" cy="200025"/>
          </a:xfrm>
          <a:prstGeom prst="rect">
            <a:avLst/>
          </a:prstGeom>
        </p:spPr>
      </p:pic>
      <p:sp>
        <p:nvSpPr>
          <p:cNvPr id="1048686"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7" name="Text Box 1048686"/>
          <p:cNvSpPr txBox="1"/>
          <p:nvPr/>
        </p:nvSpPr>
        <p:spPr>
          <a:xfrm>
            <a:off x="1254110" y="2019299"/>
            <a:ext cx="7410077" cy="3444240"/>
          </a:xfrm>
          <a:prstGeom prst="rect">
            <a:avLst/>
          </a:prstGeom>
        </p:spPr>
        <p:txBody>
          <a:bodyPr wrap="square" rtlCol="0">
            <a:spAutoFit/>
          </a:bodyPr>
          <a:p>
            <a:r>
              <a:rPr lang="en-US" sz="2800">
                <a:solidFill>
                  <a:srgbClr val="000000"/>
                </a:solidFill>
              </a:rPr>
              <a:t>w</a:t>
            </a:r>
            <a:r>
              <a:rPr lang="en-US" sz="2800">
                <a:solidFill>
                  <a:srgbClr val="000000"/>
                </a:solidFill>
              </a:rPr>
              <a:t>i</a:t>
            </a:r>
            <a:r>
              <a:rPr lang="en-US" sz="2800">
                <a:solidFill>
                  <a:srgbClr val="000000"/>
                </a:solidFill>
              </a:rPr>
              <a:t>th</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i</a:t>
            </a:r>
            <a:r>
              <a:rPr lang="en-US" sz="2800">
                <a:solidFill>
                  <a:srgbClr val="000000"/>
                </a:solidFill>
              </a:rPr>
              <a:t>n</a:t>
            </a:r>
            <a:r>
              <a:rPr lang="en-US" sz="2800">
                <a:solidFill>
                  <a:srgbClr val="000000"/>
                </a:solidFill>
              </a:rPr>
              <a:t>t</a:t>
            </a:r>
            <a:r>
              <a:rPr lang="en-US" sz="2800">
                <a:solidFill>
                  <a:srgbClr val="000000"/>
                </a:solidFill>
              </a:rPr>
              <a:t>r</a:t>
            </a:r>
            <a:r>
              <a:rPr lang="en-US" sz="2800">
                <a:solidFill>
                  <a:srgbClr val="000000"/>
                </a:solidFill>
              </a:rPr>
              <a:t>oduction</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 </a:t>
            </a:r>
            <a:r>
              <a:rPr lang="en-US" sz="2800">
                <a:solidFill>
                  <a:srgbClr val="000000"/>
                </a:solidFill>
              </a:rPr>
              <a:t>o</a:t>
            </a:r>
            <a:r>
              <a:rPr lang="en-US" sz="2800">
                <a:solidFill>
                  <a:srgbClr val="000000"/>
                </a:solidFill>
              </a:rPr>
              <a:t>u</a:t>
            </a:r>
            <a:r>
              <a:rPr lang="en-US" sz="2800">
                <a:solidFill>
                  <a:srgbClr val="000000"/>
                </a:solidFill>
              </a:rPr>
              <a:t>r</a:t>
            </a:r>
            <a:r>
              <a:rPr lang="en-US" sz="2800">
                <a:solidFill>
                  <a:srgbClr val="000000"/>
                </a:solidFill>
              </a:rPr>
              <a:t> </a:t>
            </a:r>
            <a:r>
              <a:rPr lang="en-US" sz="2800">
                <a:solidFill>
                  <a:srgbClr val="000000"/>
                </a:solidFill>
              </a:rPr>
              <a:t>l</a:t>
            </a:r>
            <a:r>
              <a:rPr lang="en-US" sz="2800">
                <a:solidFill>
                  <a:srgbClr val="000000"/>
                </a:solidFill>
              </a:rPr>
              <a:t>a</a:t>
            </a:r>
            <a:r>
              <a:rPr lang="en-US" sz="2800">
                <a:solidFill>
                  <a:srgbClr val="000000"/>
                </a:solidFill>
              </a:rPr>
              <a:t>test</a:t>
            </a:r>
            <a:r>
              <a:rPr lang="en-US" sz="2800">
                <a:solidFill>
                  <a:srgbClr val="000000"/>
                </a:solidFill>
              </a:rPr>
              <a:t> </a:t>
            </a:r>
            <a:r>
              <a:rPr lang="en-US" sz="2800">
                <a:solidFill>
                  <a:srgbClr val="000000"/>
                </a:solidFill>
              </a:rPr>
              <a:t>s</a:t>
            </a:r>
            <a:r>
              <a:rPr lang="en-US" sz="2800">
                <a:solidFill>
                  <a:srgbClr val="000000"/>
                </a:solidFill>
              </a:rPr>
              <a:t>o</a:t>
            </a:r>
            <a:r>
              <a:rPr lang="en-US" sz="2800">
                <a:solidFill>
                  <a:srgbClr val="000000"/>
                </a:solidFill>
              </a:rPr>
              <a:t>f</a:t>
            </a:r>
            <a:r>
              <a:rPr lang="en-US" sz="2800">
                <a:solidFill>
                  <a:srgbClr val="000000"/>
                </a:solidFill>
              </a:rPr>
              <a:t>tware</a:t>
            </a:r>
            <a:r>
              <a:rPr lang="en-US" sz="2800">
                <a:solidFill>
                  <a:srgbClr val="000000"/>
                </a:solidFill>
              </a:rPr>
              <a:t> </a:t>
            </a:r>
            <a:r>
              <a:rPr lang="en-US" sz="2800">
                <a:solidFill>
                  <a:srgbClr val="000000"/>
                </a:solidFill>
              </a:rPr>
              <a:t>u</a:t>
            </a:r>
            <a:r>
              <a:rPr lang="en-US" sz="2800">
                <a:solidFill>
                  <a:srgbClr val="000000"/>
                </a:solidFill>
              </a:rPr>
              <a:t>p</a:t>
            </a:r>
            <a:r>
              <a:rPr lang="en-US" sz="2800">
                <a:solidFill>
                  <a:srgbClr val="000000"/>
                </a:solidFill>
              </a:rPr>
              <a:t>date</a:t>
            </a:r>
            <a:r>
              <a:rPr lang="en-US" sz="2800">
                <a:solidFill>
                  <a:srgbClr val="000000"/>
                </a:solidFill>
              </a:rPr>
              <a:t>,</a:t>
            </a:r>
            <a:r>
              <a:rPr lang="en-US" sz="2800">
                <a:solidFill>
                  <a:srgbClr val="000000"/>
                </a:solidFill>
              </a:rPr>
              <a:t>w</a:t>
            </a:r>
            <a:r>
              <a:rPr lang="en-US" sz="2800">
                <a:solidFill>
                  <a:srgbClr val="000000"/>
                </a:solidFill>
              </a:rPr>
              <a:t>h</a:t>
            </a:r>
            <a:r>
              <a:rPr lang="en-US" sz="2800">
                <a:solidFill>
                  <a:srgbClr val="000000"/>
                </a:solidFill>
              </a:rPr>
              <a:t>i</a:t>
            </a:r>
            <a:r>
              <a:rPr lang="en-US" sz="2800">
                <a:solidFill>
                  <a:srgbClr val="000000"/>
                </a:solidFill>
              </a:rPr>
              <a:t>le</a:t>
            </a:r>
            <a:r>
              <a:rPr lang="en-US" sz="2800">
                <a:solidFill>
                  <a:srgbClr val="000000"/>
                </a:solidFill>
              </a:rPr>
              <a:t> </a:t>
            </a:r>
            <a:r>
              <a:rPr lang="en-US" sz="2800">
                <a:solidFill>
                  <a:srgbClr val="000000"/>
                </a:solidFill>
              </a:rPr>
              <a:t>m</a:t>
            </a:r>
            <a:r>
              <a:rPr lang="en-US" sz="2800">
                <a:solidFill>
                  <a:srgbClr val="000000"/>
                </a:solidFill>
              </a:rPr>
              <a:t>a</a:t>
            </a:r>
            <a:r>
              <a:rPr lang="en-US" sz="2800">
                <a:solidFill>
                  <a:srgbClr val="000000"/>
                </a:solidFill>
              </a:rPr>
              <a:t>n</a:t>
            </a:r>
            <a:r>
              <a:rPr lang="en-US" sz="2800">
                <a:solidFill>
                  <a:srgbClr val="000000"/>
                </a:solidFill>
              </a:rPr>
              <a:t>y</a:t>
            </a:r>
            <a:r>
              <a:rPr lang="en-US" sz="2800">
                <a:solidFill>
                  <a:srgbClr val="000000"/>
                </a:solidFill>
              </a:rPr>
              <a:t> </a:t>
            </a:r>
            <a:r>
              <a:rPr lang="en-US" sz="2800">
                <a:solidFill>
                  <a:srgbClr val="000000"/>
                </a:solidFill>
              </a:rPr>
              <a:t>Features</a:t>
            </a:r>
            <a:r>
              <a:rPr lang="en-US" sz="2800">
                <a:solidFill>
                  <a:srgbClr val="000000"/>
                </a:solidFill>
              </a:rPr>
              <a:t> </a:t>
            </a:r>
            <a:r>
              <a:rPr lang="en-US" sz="2800">
                <a:solidFill>
                  <a:srgbClr val="000000"/>
                </a:solidFill>
              </a:rPr>
              <a:t>w</a:t>
            </a:r>
            <a:r>
              <a:rPr lang="en-US" sz="2800">
                <a:solidFill>
                  <a:srgbClr val="000000"/>
                </a:solidFill>
              </a:rPr>
              <a:t>e</a:t>
            </a:r>
            <a:r>
              <a:rPr lang="en-US" sz="2800">
                <a:solidFill>
                  <a:srgbClr val="000000"/>
                </a:solidFill>
              </a:rPr>
              <a:t>r</a:t>
            </a:r>
            <a:r>
              <a:rPr lang="en-US" sz="2800">
                <a:solidFill>
                  <a:srgbClr val="000000"/>
                </a:solidFill>
              </a:rPr>
              <a:t>e</a:t>
            </a:r>
            <a:r>
              <a:rPr lang="en-US" sz="2800">
                <a:solidFill>
                  <a:srgbClr val="000000"/>
                </a:solidFill>
              </a:rPr>
              <a:t> </a:t>
            </a:r>
            <a:r>
              <a:rPr lang="en-US" sz="2800">
                <a:solidFill>
                  <a:srgbClr val="000000"/>
                </a:solidFill>
              </a:rPr>
              <a:t>e</a:t>
            </a:r>
            <a:r>
              <a:rPr lang="en-US" sz="2800">
                <a:solidFill>
                  <a:srgbClr val="000000"/>
                </a:solidFill>
              </a:rPr>
              <a:t>n</a:t>
            </a:r>
            <a:r>
              <a:rPr lang="en-US" sz="2800">
                <a:solidFill>
                  <a:srgbClr val="000000"/>
                </a:solidFill>
              </a:rPr>
              <a:t>h</a:t>
            </a:r>
            <a:r>
              <a:rPr lang="en-US" sz="2800">
                <a:solidFill>
                  <a:srgbClr val="000000"/>
                </a:solidFill>
              </a:rPr>
              <a:t>a</a:t>
            </a:r>
            <a:r>
              <a:rPr lang="en-US" sz="2800">
                <a:solidFill>
                  <a:srgbClr val="000000"/>
                </a:solidFill>
              </a:rPr>
              <a:t>nced</a:t>
            </a:r>
            <a:r>
              <a:rPr lang="en-US" sz="2800">
                <a:solidFill>
                  <a:srgbClr val="000000"/>
                </a:solidFill>
              </a:rPr>
              <a:t>,</a:t>
            </a:r>
            <a:r>
              <a:rPr lang="en-US" sz="2800">
                <a:solidFill>
                  <a:srgbClr val="000000"/>
                </a:solidFill>
              </a:rPr>
              <a:t>w</a:t>
            </a:r>
            <a:r>
              <a:rPr lang="en-US" sz="2800">
                <a:solidFill>
                  <a:srgbClr val="000000"/>
                </a:solidFill>
              </a:rPr>
              <a:t>e</a:t>
            </a:r>
            <a:r>
              <a:rPr lang="en-US" sz="2800">
                <a:solidFill>
                  <a:srgbClr val="000000"/>
                </a:solidFill>
              </a:rPr>
              <a:t> </a:t>
            </a:r>
            <a:r>
              <a:rPr lang="en-US" sz="2800">
                <a:solidFill>
                  <a:srgbClr val="000000"/>
                </a:solidFill>
              </a:rPr>
              <a:t>h</a:t>
            </a:r>
            <a:r>
              <a:rPr lang="en-US" sz="2800">
                <a:solidFill>
                  <a:srgbClr val="000000"/>
                </a:solidFill>
              </a:rPr>
              <a:t>a</a:t>
            </a:r>
            <a:r>
              <a:rPr lang="en-US" sz="2800">
                <a:solidFill>
                  <a:srgbClr val="000000"/>
                </a:solidFill>
              </a:rPr>
              <a:t>ve</a:t>
            </a:r>
            <a:r>
              <a:rPr lang="en-US" sz="2800">
                <a:solidFill>
                  <a:srgbClr val="000000"/>
                </a:solidFill>
              </a:rPr>
              <a:t> </a:t>
            </a:r>
            <a:r>
              <a:rPr lang="en-US" sz="2800">
                <a:solidFill>
                  <a:srgbClr val="000000"/>
                </a:solidFill>
              </a:rPr>
              <a:t>o</a:t>
            </a:r>
            <a:r>
              <a:rPr lang="en-US" sz="2800">
                <a:solidFill>
                  <a:srgbClr val="000000"/>
                </a:solidFill>
              </a:rPr>
              <a:t>b</a:t>
            </a:r>
            <a:r>
              <a:rPr lang="en-US" sz="2800">
                <a:solidFill>
                  <a:srgbClr val="000000"/>
                </a:solidFill>
              </a:rPr>
              <a:t>served</a:t>
            </a:r>
            <a:r>
              <a:rPr lang="en-US" sz="2800">
                <a:solidFill>
                  <a:srgbClr val="000000"/>
                </a:solidFill>
              </a:rPr>
              <a:t> </a:t>
            </a:r>
            <a:r>
              <a:rPr lang="en-US" sz="2800">
                <a:solidFill>
                  <a:srgbClr val="000000"/>
                </a:solidFill>
              </a:rPr>
              <a:t>a</a:t>
            </a:r>
            <a:r>
              <a:rPr lang="en-US" sz="2800">
                <a:solidFill>
                  <a:srgbClr val="000000"/>
                </a:solidFill>
              </a:rPr>
              <a:t> </a:t>
            </a:r>
            <a:r>
              <a:rPr lang="en-US" sz="2800">
                <a:solidFill>
                  <a:srgbClr val="000000"/>
                </a:solidFill>
              </a:rPr>
              <a:t>1</a:t>
            </a:r>
            <a:r>
              <a:rPr lang="en-US" sz="2800">
                <a:solidFill>
                  <a:srgbClr val="000000"/>
                </a:solidFill>
              </a:rPr>
              <a:t>2</a:t>
            </a:r>
            <a:r>
              <a:rPr lang="en-US" sz="2800">
                <a:solidFill>
                  <a:srgbClr val="000000"/>
                </a:solidFill>
              </a:rPr>
              <a:t>%</a:t>
            </a:r>
            <a:r>
              <a:rPr lang="en-US" sz="2800">
                <a:solidFill>
                  <a:srgbClr val="000000"/>
                </a:solidFill>
              </a:rPr>
              <a:t> </a:t>
            </a:r>
            <a:r>
              <a:rPr lang="en-US" sz="2800">
                <a:solidFill>
                  <a:srgbClr val="000000"/>
                </a:solidFill>
              </a:rPr>
              <a:t>d</a:t>
            </a:r>
            <a:r>
              <a:rPr lang="en-US" sz="2800">
                <a:solidFill>
                  <a:srgbClr val="000000"/>
                </a:solidFill>
              </a:rPr>
              <a:t>e</a:t>
            </a:r>
            <a:r>
              <a:rPr lang="en-US" sz="2800">
                <a:solidFill>
                  <a:srgbClr val="000000"/>
                </a:solidFill>
              </a:rPr>
              <a:t>c</a:t>
            </a:r>
            <a:r>
              <a:rPr lang="en-US" sz="2800">
                <a:solidFill>
                  <a:srgbClr val="000000"/>
                </a:solidFill>
              </a:rPr>
              <a:t>l</a:t>
            </a:r>
            <a:r>
              <a:rPr lang="en-US" sz="2800">
                <a:solidFill>
                  <a:srgbClr val="000000"/>
                </a:solidFill>
              </a:rPr>
              <a:t>ine</a:t>
            </a:r>
            <a:r>
              <a:rPr lang="en-US" sz="2800">
                <a:solidFill>
                  <a:srgbClr val="000000"/>
                </a:solidFill>
              </a:rPr>
              <a:t> </a:t>
            </a:r>
            <a:r>
              <a:rPr lang="en-US" sz="2800">
                <a:solidFill>
                  <a:srgbClr val="000000"/>
                </a:solidFill>
              </a:rPr>
              <a:t>i</a:t>
            </a:r>
            <a:r>
              <a:rPr lang="en-US" sz="2800">
                <a:solidFill>
                  <a:srgbClr val="000000"/>
                </a:solidFill>
              </a:rPr>
              <a:t>n</a:t>
            </a:r>
            <a:r>
              <a:rPr lang="en-US" sz="2800">
                <a:solidFill>
                  <a:srgbClr val="000000"/>
                </a:solidFill>
              </a:rPr>
              <a:t> </a:t>
            </a:r>
            <a:r>
              <a:rPr lang="en-US" sz="2800">
                <a:solidFill>
                  <a:srgbClr val="000000"/>
                </a:solidFill>
              </a:rPr>
              <a:t>u</a:t>
            </a:r>
            <a:r>
              <a:rPr lang="en-US" sz="2800">
                <a:solidFill>
                  <a:srgbClr val="000000"/>
                </a:solidFill>
              </a:rPr>
              <a:t>s</a:t>
            </a:r>
            <a:r>
              <a:rPr lang="en-US" sz="2800">
                <a:solidFill>
                  <a:srgbClr val="000000"/>
                </a:solidFill>
              </a:rPr>
              <a:t>e</a:t>
            </a:r>
            <a:r>
              <a:rPr lang="en-US" sz="2800">
                <a:solidFill>
                  <a:srgbClr val="000000"/>
                </a:solidFill>
              </a:rPr>
              <a:t>r</a:t>
            </a:r>
            <a:r>
              <a:rPr lang="en-US" sz="2800">
                <a:solidFill>
                  <a:srgbClr val="000000"/>
                </a:solidFill>
              </a:rPr>
              <a:t> </a:t>
            </a:r>
            <a:r>
              <a:rPr lang="en-US" sz="2800">
                <a:solidFill>
                  <a:srgbClr val="000000"/>
                </a:solidFill>
              </a:rPr>
              <a:t>a</a:t>
            </a:r>
            <a:r>
              <a:rPr lang="en-US" sz="2800">
                <a:solidFill>
                  <a:srgbClr val="000000"/>
                </a:solidFill>
              </a:rPr>
              <a:t>c</a:t>
            </a:r>
            <a:r>
              <a:rPr lang="en-US" sz="2800">
                <a:solidFill>
                  <a:srgbClr val="000000"/>
                </a:solidFill>
              </a:rPr>
              <a:t>t</a:t>
            </a:r>
            <a:r>
              <a:rPr lang="en-US" sz="2800">
                <a:solidFill>
                  <a:srgbClr val="000000"/>
                </a:solidFill>
              </a:rPr>
              <a:t>ivity</a:t>
            </a:r>
            <a:r>
              <a:rPr lang="en-US" sz="2800">
                <a:solidFill>
                  <a:srgbClr val="000000"/>
                </a:solidFill>
              </a:rPr>
              <a:t> </a:t>
            </a:r>
            <a:r>
              <a:rPr lang="en-US" sz="2800">
                <a:solidFill>
                  <a:srgbClr val="000000"/>
                </a:solidFill>
              </a:rPr>
              <a:t>d</a:t>
            </a:r>
            <a:r>
              <a:rPr lang="en-US" sz="2800">
                <a:solidFill>
                  <a:srgbClr val="000000"/>
                </a:solidFill>
              </a:rPr>
              <a:t>u</a:t>
            </a:r>
            <a:r>
              <a:rPr lang="en-US" sz="2800">
                <a:solidFill>
                  <a:srgbClr val="000000"/>
                </a:solidFill>
              </a:rPr>
              <a:t>ring</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f</a:t>
            </a:r>
            <a:r>
              <a:rPr lang="en-US" sz="2800">
                <a:solidFill>
                  <a:srgbClr val="000000"/>
                </a:solidFill>
              </a:rPr>
              <a:t>irst</a:t>
            </a:r>
            <a:r>
              <a:rPr lang="en-US" sz="2800">
                <a:solidFill>
                  <a:srgbClr val="000000"/>
                </a:solidFill>
              </a:rPr>
              <a:t> </a:t>
            </a:r>
            <a:r>
              <a:rPr lang="en-US" sz="2800">
                <a:solidFill>
                  <a:srgbClr val="000000"/>
                </a:solidFill>
              </a:rPr>
              <a:t>h</a:t>
            </a:r>
            <a:r>
              <a:rPr lang="en-US" sz="2800">
                <a:solidFill>
                  <a:srgbClr val="000000"/>
                </a:solidFill>
              </a:rPr>
              <a:t>o</a:t>
            </a:r>
            <a:r>
              <a:rPr lang="en-US" sz="2800">
                <a:solidFill>
                  <a:srgbClr val="000000"/>
                </a:solidFill>
              </a:rPr>
              <a:t>ur</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 </a:t>
            </a:r>
            <a:r>
              <a:rPr lang="en-US" sz="2800">
                <a:solidFill>
                  <a:srgbClr val="000000"/>
                </a:solidFill>
              </a:rPr>
              <a:t>u</a:t>
            </a:r>
            <a:r>
              <a:rPr lang="en-US" sz="2800">
                <a:solidFill>
                  <a:srgbClr val="000000"/>
                </a:solidFill>
              </a:rPr>
              <a:t>s</a:t>
            </a:r>
            <a:r>
              <a:rPr lang="en-US" sz="2800">
                <a:solidFill>
                  <a:srgbClr val="000000"/>
                </a:solidFill>
              </a:rPr>
              <a:t>a</a:t>
            </a:r>
            <a:r>
              <a:rPr lang="en-US" sz="2800">
                <a:solidFill>
                  <a:srgbClr val="000000"/>
                </a:solidFill>
              </a:rPr>
              <a:t>g</a:t>
            </a:r>
            <a:r>
              <a:rPr lang="en-US" sz="2800">
                <a:solidFill>
                  <a:srgbClr val="000000"/>
                </a:solidFill>
              </a:rPr>
              <a:t>e</a:t>
            </a:r>
            <a:r>
              <a:rPr lang="en-US" sz="2800">
                <a:solidFill>
                  <a:srgbClr val="000000"/>
                </a:solidFill>
              </a:rPr>
              <a:t>.</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is</a:t>
            </a:r>
            <a:r>
              <a:rPr lang="en-US" sz="2800">
                <a:solidFill>
                  <a:srgbClr val="000000"/>
                </a:solidFill>
              </a:rPr>
              <a:t> </a:t>
            </a:r>
            <a:r>
              <a:rPr lang="en-US" sz="2800">
                <a:solidFill>
                  <a:srgbClr val="000000"/>
                </a:solidFill>
              </a:rPr>
              <a:t>i</a:t>
            </a:r>
            <a:r>
              <a:rPr lang="en-US" sz="2800">
                <a:solidFill>
                  <a:srgbClr val="000000"/>
                </a:solidFill>
              </a:rPr>
              <a:t>s</a:t>
            </a:r>
            <a:r>
              <a:rPr lang="en-US" sz="2800">
                <a:solidFill>
                  <a:srgbClr val="000000"/>
                </a:solidFill>
              </a:rPr>
              <a:t> </a:t>
            </a:r>
            <a:r>
              <a:rPr lang="en-US" sz="2800">
                <a:solidFill>
                  <a:srgbClr val="000000"/>
                </a:solidFill>
              </a:rPr>
              <a:t>s</a:t>
            </a:r>
            <a:r>
              <a:rPr lang="en-US" sz="2800">
                <a:solidFill>
                  <a:srgbClr val="000000"/>
                </a:solidFill>
              </a:rPr>
              <a:t>u</a:t>
            </a:r>
            <a:r>
              <a:rPr lang="en-US" sz="2800">
                <a:solidFill>
                  <a:srgbClr val="000000"/>
                </a:solidFill>
              </a:rPr>
              <a:t>g</a:t>
            </a:r>
            <a:r>
              <a:rPr lang="en-US" sz="2800">
                <a:solidFill>
                  <a:srgbClr val="000000"/>
                </a:solidFill>
              </a:rPr>
              <a:t>g</a:t>
            </a:r>
            <a:r>
              <a:rPr lang="en-US" sz="2800">
                <a:solidFill>
                  <a:srgbClr val="000000"/>
                </a:solidFill>
              </a:rPr>
              <a:t>e</a:t>
            </a:r>
            <a:r>
              <a:rPr lang="en-US" sz="2800">
                <a:solidFill>
                  <a:srgbClr val="000000"/>
                </a:solidFill>
              </a:rPr>
              <a:t>s</a:t>
            </a:r>
            <a:r>
              <a:rPr lang="en-US" sz="2800">
                <a:solidFill>
                  <a:srgbClr val="000000"/>
                </a:solidFill>
              </a:rPr>
              <a:t>t</a:t>
            </a:r>
            <a:r>
              <a:rPr lang="en-US" sz="2800">
                <a:solidFill>
                  <a:srgbClr val="000000"/>
                </a:solidFill>
              </a:rPr>
              <a:t>i</a:t>
            </a:r>
            <a:r>
              <a:rPr lang="en-US" sz="2800">
                <a:solidFill>
                  <a:srgbClr val="000000"/>
                </a:solidFill>
              </a:rPr>
              <a:t>v</a:t>
            </a:r>
            <a:r>
              <a:rPr lang="en-US" sz="2800">
                <a:solidFill>
                  <a:srgbClr val="000000"/>
                </a:solidFill>
              </a:rPr>
              <a:t>e</a:t>
            </a:r>
            <a:r>
              <a:rPr lang="en-US" sz="2800">
                <a:solidFill>
                  <a:srgbClr val="000000"/>
                </a:solidFill>
              </a:rPr>
              <a:t> </a:t>
            </a:r>
            <a:r>
              <a:rPr lang="en-US" sz="2800">
                <a:solidFill>
                  <a:srgbClr val="000000"/>
                </a:solidFill>
              </a:rPr>
              <a:t>o</a:t>
            </a:r>
            <a:r>
              <a:rPr lang="en-US" sz="2800">
                <a:solidFill>
                  <a:srgbClr val="000000"/>
                </a:solidFill>
              </a:rPr>
              <a:t>f</a:t>
            </a:r>
            <a:r>
              <a:rPr lang="en-US" sz="2800">
                <a:solidFill>
                  <a:srgbClr val="000000"/>
                </a:solidFill>
              </a:rPr>
              <a:t> </a:t>
            </a:r>
            <a:r>
              <a:rPr lang="en-US" sz="2800">
                <a:solidFill>
                  <a:srgbClr val="000000"/>
                </a:solidFill>
              </a:rPr>
              <a:t>a</a:t>
            </a:r>
            <a:r>
              <a:rPr lang="en-US" sz="2800">
                <a:solidFill>
                  <a:srgbClr val="000000"/>
                </a:solidFill>
              </a:rPr>
              <a:t> </a:t>
            </a:r>
            <a:r>
              <a:rPr lang="en-US" sz="2800">
                <a:solidFill>
                  <a:srgbClr val="000000"/>
                </a:solidFill>
              </a:rPr>
              <a:t>potential</a:t>
            </a:r>
            <a:r>
              <a:rPr lang="en-US" sz="2800">
                <a:solidFill>
                  <a:srgbClr val="000000"/>
                </a:solidFill>
              </a:rPr>
              <a:t> </a:t>
            </a:r>
            <a:r>
              <a:rPr lang="en-US" sz="2800">
                <a:solidFill>
                  <a:srgbClr val="000000"/>
                </a:solidFill>
              </a:rPr>
              <a:t>u</a:t>
            </a:r>
            <a:r>
              <a:rPr lang="en-US" sz="2800">
                <a:solidFill>
                  <a:srgbClr val="000000"/>
                </a:solidFill>
              </a:rPr>
              <a:t>s</a:t>
            </a:r>
            <a:r>
              <a:rPr lang="en-US" sz="2800">
                <a:solidFill>
                  <a:srgbClr val="000000"/>
                </a:solidFill>
              </a:rPr>
              <a:t>a</a:t>
            </a:r>
            <a:r>
              <a:rPr lang="en-US" sz="2800">
                <a:solidFill>
                  <a:srgbClr val="000000"/>
                </a:solidFill>
              </a:rPr>
              <a:t>b</a:t>
            </a:r>
            <a:r>
              <a:rPr lang="en-US" sz="2800">
                <a:solidFill>
                  <a:srgbClr val="000000"/>
                </a:solidFill>
              </a:rPr>
              <a:t>ility</a:t>
            </a:r>
            <a:r>
              <a:rPr lang="en-US" sz="2800">
                <a:solidFill>
                  <a:srgbClr val="000000"/>
                </a:solidFill>
              </a:rPr>
              <a:t> </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i</a:t>
            </a:r>
            <a:r>
              <a:rPr lang="en-US" sz="2800">
                <a:solidFill>
                  <a:srgbClr val="000000"/>
                </a:solidFill>
              </a:rPr>
              <a:t>n</a:t>
            </a:r>
            <a:r>
              <a:rPr lang="en-US" sz="2800">
                <a:solidFill>
                  <a:srgbClr val="000000"/>
                </a:solidFill>
              </a:rPr>
              <a:t>t</a:t>
            </a:r>
            <a:r>
              <a:rPr lang="en-US" sz="2800">
                <a:solidFill>
                  <a:srgbClr val="000000"/>
                </a:solidFill>
              </a:rPr>
              <a:t>e</a:t>
            </a:r>
            <a:r>
              <a:rPr lang="en-US" sz="2800">
                <a:solidFill>
                  <a:srgbClr val="000000"/>
                </a:solidFill>
              </a:rPr>
              <a:t>r</a:t>
            </a:r>
            <a:r>
              <a:rPr lang="en-US" sz="2800">
                <a:solidFill>
                  <a:srgbClr val="000000"/>
                </a:solidFill>
              </a:rPr>
              <a:t>f</a:t>
            </a:r>
            <a:r>
              <a:rPr lang="en-US" sz="2800">
                <a:solidFill>
                  <a:srgbClr val="000000"/>
                </a:solidFill>
              </a:rPr>
              <a:t>a</a:t>
            </a:r>
            <a:r>
              <a:rPr lang="en-US" sz="2800">
                <a:solidFill>
                  <a:srgbClr val="000000"/>
                </a:solidFill>
              </a:rPr>
              <a:t>ce</a:t>
            </a:r>
            <a:r>
              <a:rPr lang="en-US" sz="2800">
                <a:solidFill>
                  <a:srgbClr val="000000"/>
                </a:solidFill>
              </a:rPr>
              <a:t> </a:t>
            </a:r>
            <a:r>
              <a:rPr lang="en-US" sz="2800">
                <a:solidFill>
                  <a:srgbClr val="000000"/>
                </a:solidFill>
              </a:rPr>
              <a:t>c</a:t>
            </a:r>
            <a:r>
              <a:rPr lang="en-US" sz="2800">
                <a:solidFill>
                  <a:srgbClr val="000000"/>
                </a:solidFill>
              </a:rPr>
              <a:t>h</a:t>
            </a:r>
            <a:r>
              <a:rPr lang="en-US" sz="2800">
                <a:solidFill>
                  <a:srgbClr val="000000"/>
                </a:solidFill>
              </a:rPr>
              <a:t>a</a:t>
            </a:r>
            <a:r>
              <a:rPr lang="en-US" sz="2800">
                <a:solidFill>
                  <a:srgbClr val="000000"/>
                </a:solidFill>
              </a:rPr>
              <a:t>l</a:t>
            </a:r>
            <a:r>
              <a:rPr lang="en-US" sz="2800">
                <a:solidFill>
                  <a:srgbClr val="000000"/>
                </a:solidFill>
              </a:rPr>
              <a:t>l</a:t>
            </a:r>
            <a:r>
              <a:rPr lang="en-US" sz="2800">
                <a:solidFill>
                  <a:srgbClr val="000000"/>
                </a:solidFill>
              </a:rPr>
              <a:t>enge</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a</a:t>
            </a:r>
            <a:r>
              <a:rPr lang="en-US" sz="2800">
                <a:solidFill>
                  <a:srgbClr val="000000"/>
                </a:solidFill>
              </a:rPr>
              <a:t>t</a:t>
            </a:r>
            <a:r>
              <a:rPr lang="en-US" sz="2800">
                <a:solidFill>
                  <a:srgbClr val="000000"/>
                </a:solidFill>
              </a:rPr>
              <a:t> </a:t>
            </a:r>
            <a:r>
              <a:rPr lang="en-US" sz="2800">
                <a:solidFill>
                  <a:srgbClr val="000000"/>
                </a:solidFill>
              </a:rPr>
              <a:t>m</a:t>
            </a:r>
            <a:r>
              <a:rPr lang="en-US" sz="2800">
                <a:solidFill>
                  <a:srgbClr val="000000"/>
                </a:solidFill>
              </a:rPr>
              <a:t>i</a:t>
            </a:r>
            <a:r>
              <a:rPr lang="en-US" sz="2800">
                <a:solidFill>
                  <a:srgbClr val="000000"/>
                </a:solidFill>
              </a:rPr>
              <a:t>g</a:t>
            </a:r>
            <a:r>
              <a:rPr lang="en-US" sz="2800">
                <a:solidFill>
                  <a:srgbClr val="000000"/>
                </a:solidFill>
              </a:rPr>
              <a:t>ht</a:t>
            </a:r>
            <a:r>
              <a:rPr lang="en-US" sz="2800">
                <a:solidFill>
                  <a:srgbClr val="000000"/>
                </a:solidFill>
              </a:rPr>
              <a:t> </a:t>
            </a:r>
            <a:r>
              <a:rPr lang="en-US" sz="2800">
                <a:solidFill>
                  <a:srgbClr val="000000"/>
                </a:solidFill>
              </a:rPr>
              <a:t>b</a:t>
            </a:r>
            <a:r>
              <a:rPr lang="en-US" sz="2800">
                <a:solidFill>
                  <a:srgbClr val="000000"/>
                </a:solidFill>
              </a:rPr>
              <a:t>e</a:t>
            </a:r>
            <a:r>
              <a:rPr lang="en-US" sz="2800">
                <a:solidFill>
                  <a:srgbClr val="000000"/>
                </a:solidFill>
              </a:rPr>
              <a:t> </a:t>
            </a:r>
            <a:r>
              <a:rPr lang="en-US" sz="2800">
                <a:solidFill>
                  <a:srgbClr val="000000"/>
                </a:solidFill>
              </a:rPr>
              <a:t>h</a:t>
            </a:r>
            <a:r>
              <a:rPr lang="en-US" sz="2800">
                <a:solidFill>
                  <a:srgbClr val="000000"/>
                </a:solidFill>
              </a:rPr>
              <a:t>i</a:t>
            </a:r>
            <a:r>
              <a:rPr lang="en-US" sz="2800">
                <a:solidFill>
                  <a:srgbClr val="000000"/>
                </a:solidFill>
              </a:rPr>
              <a:t>n</a:t>
            </a:r>
            <a:r>
              <a:rPr lang="en-US" sz="2800">
                <a:solidFill>
                  <a:srgbClr val="000000"/>
                </a:solidFill>
              </a:rPr>
              <a:t>d</a:t>
            </a:r>
            <a:r>
              <a:rPr lang="en-US" sz="2800">
                <a:solidFill>
                  <a:srgbClr val="000000"/>
                </a:solidFill>
              </a:rPr>
              <a:t>e</a:t>
            </a:r>
            <a:r>
              <a:rPr lang="en-US" sz="2800">
                <a:solidFill>
                  <a:srgbClr val="000000"/>
                </a:solidFill>
              </a:rPr>
              <a:t>r</a:t>
            </a:r>
            <a:r>
              <a:rPr lang="en-US" sz="2800">
                <a:solidFill>
                  <a:srgbClr val="000000"/>
                </a:solidFill>
              </a:rPr>
              <a:t>ing</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u</a:t>
            </a:r>
            <a:r>
              <a:rPr lang="en-US" sz="2800">
                <a:solidFill>
                  <a:srgbClr val="000000"/>
                </a:solidFill>
              </a:rPr>
              <a:t>s</a:t>
            </a:r>
            <a:r>
              <a:rPr lang="en-US" sz="2800">
                <a:solidFill>
                  <a:srgbClr val="000000"/>
                </a:solidFill>
              </a:rPr>
              <a:t>e</a:t>
            </a:r>
            <a:r>
              <a:rPr lang="en-US" sz="2800">
                <a:solidFill>
                  <a:srgbClr val="000000"/>
                </a:solidFill>
              </a:rPr>
              <a:t>r</a:t>
            </a:r>
            <a:r>
              <a:rPr lang="en-US" sz="2800">
                <a:solidFill>
                  <a:srgbClr val="000000"/>
                </a:solidFill>
              </a:rPr>
              <a:t> </a:t>
            </a:r>
            <a:r>
              <a:rPr lang="en-US" sz="2800">
                <a:solidFill>
                  <a:srgbClr val="000000"/>
                </a:solidFill>
              </a:rPr>
              <a:t>e</a:t>
            </a:r>
            <a:r>
              <a:rPr lang="en-US" sz="2800">
                <a:solidFill>
                  <a:srgbClr val="000000"/>
                </a:solidFill>
              </a:rPr>
              <a:t>xperience</a:t>
            </a:r>
            <a:r>
              <a:rPr lang="en-US" sz="2800">
                <a:solidFill>
                  <a:srgbClr val="000000"/>
                </a:solidFill>
              </a:rPr>
              <a:t> </a:t>
            </a:r>
            <a:r>
              <a:rPr lang="en-US" sz="2800">
                <a:solidFill>
                  <a:srgbClr val="000000"/>
                </a:solidFill>
              </a:rPr>
              <a:t>e</a:t>
            </a:r>
            <a:r>
              <a:rPr lang="en-US" sz="2800">
                <a:solidFill>
                  <a:srgbClr val="000000"/>
                </a:solidFill>
              </a:rPr>
              <a:t>s</a:t>
            </a:r>
            <a:r>
              <a:rPr lang="en-US" sz="2800">
                <a:solidFill>
                  <a:srgbClr val="000000"/>
                </a:solidFill>
              </a:rPr>
              <a:t>p</a:t>
            </a:r>
            <a:r>
              <a:rPr lang="en-US" sz="2800">
                <a:solidFill>
                  <a:srgbClr val="000000"/>
                </a:solidFill>
              </a:rPr>
              <a:t>ecially</a:t>
            </a:r>
            <a:r>
              <a:rPr lang="en-US" sz="2800">
                <a:solidFill>
                  <a:srgbClr val="000000"/>
                </a:solidFill>
              </a:rPr>
              <a:t> </a:t>
            </a:r>
            <a:r>
              <a:rPr lang="en-US" sz="2800">
                <a:solidFill>
                  <a:srgbClr val="000000"/>
                </a:solidFill>
              </a:rPr>
              <a:t>f</a:t>
            </a:r>
            <a:r>
              <a:rPr lang="en-US" sz="2800">
                <a:solidFill>
                  <a:srgbClr val="000000"/>
                </a:solidFill>
              </a:rPr>
              <a:t>o</a:t>
            </a:r>
            <a:r>
              <a:rPr lang="en-US" sz="2800">
                <a:solidFill>
                  <a:srgbClr val="000000"/>
                </a:solidFill>
              </a:rPr>
              <a:t>r</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o</a:t>
            </a:r>
            <a:r>
              <a:rPr lang="en-US" sz="2800">
                <a:solidFill>
                  <a:srgbClr val="000000"/>
                </a:solidFill>
              </a:rPr>
              <a:t>se</a:t>
            </a:r>
            <a:r>
              <a:rPr lang="en-US" sz="2800">
                <a:solidFill>
                  <a:srgbClr val="000000"/>
                </a:solidFill>
              </a:rPr>
              <a:t> </a:t>
            </a:r>
            <a:r>
              <a:rPr lang="en-US" sz="2800">
                <a:solidFill>
                  <a:srgbClr val="000000"/>
                </a:solidFill>
              </a:rPr>
              <a:t>familiar</a:t>
            </a:r>
            <a:r>
              <a:rPr lang="en-US" sz="2800">
                <a:solidFill>
                  <a:srgbClr val="000000"/>
                </a:solidFill>
              </a:rPr>
              <a:t> </a:t>
            </a:r>
            <a:r>
              <a:rPr lang="en-US" sz="2800">
                <a:solidFill>
                  <a:srgbClr val="000000"/>
                </a:solidFill>
              </a:rPr>
              <a:t>w</a:t>
            </a:r>
            <a:r>
              <a:rPr lang="en-US" sz="2800">
                <a:solidFill>
                  <a:srgbClr val="000000"/>
                </a:solidFill>
              </a:rPr>
              <a:t>ith</a:t>
            </a:r>
            <a:r>
              <a:rPr lang="en-US" sz="2800">
                <a:solidFill>
                  <a:srgbClr val="000000"/>
                </a:solidFill>
              </a:rPr>
              <a:t> </a:t>
            </a:r>
            <a:r>
              <a:rPr lang="en-US" sz="2800">
                <a:solidFill>
                  <a:srgbClr val="000000"/>
                </a:solidFill>
              </a:rPr>
              <a:t>t</a:t>
            </a:r>
            <a:r>
              <a:rPr lang="en-US" sz="2800">
                <a:solidFill>
                  <a:srgbClr val="000000"/>
                </a:solidFill>
              </a:rPr>
              <a:t>h</a:t>
            </a:r>
            <a:r>
              <a:rPr lang="en-US" sz="2800">
                <a:solidFill>
                  <a:srgbClr val="000000"/>
                </a:solidFill>
              </a:rPr>
              <a:t>e</a:t>
            </a:r>
            <a:r>
              <a:rPr lang="en-US" sz="2800">
                <a:solidFill>
                  <a:srgbClr val="000000"/>
                </a:solidFill>
              </a:rPr>
              <a:t> </a:t>
            </a:r>
            <a:r>
              <a:rPr lang="en-US" sz="2800">
                <a:solidFill>
                  <a:srgbClr val="000000"/>
                </a:solidFill>
              </a:rPr>
              <a:t>p</a:t>
            </a:r>
            <a:r>
              <a:rPr lang="en-US" sz="2800">
                <a:solidFill>
                  <a:srgbClr val="000000"/>
                </a:solidFill>
              </a:rPr>
              <a:t>r</a:t>
            </a:r>
            <a:r>
              <a:rPr lang="en-US" sz="2800">
                <a:solidFill>
                  <a:srgbClr val="000000"/>
                </a:solidFill>
              </a:rPr>
              <a:t>e</a:t>
            </a:r>
            <a:r>
              <a:rPr lang="en-US" sz="2800">
                <a:solidFill>
                  <a:srgbClr val="000000"/>
                </a:solidFill>
              </a:rPr>
              <a:t>v</a:t>
            </a:r>
            <a:r>
              <a:rPr lang="en-US" sz="2800">
                <a:solidFill>
                  <a:srgbClr val="000000"/>
                </a:solidFill>
              </a:rPr>
              <a:t>ious</a:t>
            </a:r>
            <a:r>
              <a:rPr lang="en-US" sz="2800">
                <a:solidFill>
                  <a:srgbClr val="000000"/>
                </a:solidFill>
              </a:rPr>
              <a:t> </a:t>
            </a:r>
            <a:r>
              <a:rPr lang="en-US" sz="2800">
                <a:solidFill>
                  <a:srgbClr val="000000"/>
                </a:solidFill>
              </a:rPr>
              <a:t>v</a:t>
            </a:r>
            <a:r>
              <a:rPr lang="en-US" sz="2800">
                <a:solidFill>
                  <a:srgbClr val="000000"/>
                </a:solidFill>
              </a:rPr>
              <a:t>ersion</a:t>
            </a:r>
            <a:endParaRPr lang="en-IN" sz="2800">
              <a:solidFill>
                <a:srgbClr val="000000"/>
              </a:solidFill>
            </a:endParaRPr>
          </a:p>
        </p:txBody>
      </p:sp>
      <p:sp>
        <p:nvSpPr>
          <p:cNvPr id="1048688" name="Text Box 1048687"/>
          <p:cNvSpPr txBox="1"/>
          <p:nvPr/>
        </p:nvSpPr>
        <p:spPr>
          <a:xfrm>
            <a:off x="4096000" y="3219450"/>
            <a:ext cx="4000000" cy="510540"/>
          </a:xfrm>
          <a:prstGeom prst="rect">
            <a:avLst/>
          </a:prstGeom>
        </p:spPr>
        <p:txBody>
          <a:bodyPr wrap="square" rtlCol="0">
            <a:spAutoFit/>
          </a:bodyPr>
          <a:p>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3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9" name="object 5"/>
            <p:cNvPicPr/>
            <p:nvPr/>
          </p:nvPicPr>
          <p:blipFill>
            <a:blip r:embed="rId1" cstate="print"/>
            <a:stretch>
              <a:fillRect/>
            </a:stretch>
          </p:blipFill>
          <p:spPr>
            <a:xfrm>
              <a:off x="8658225" y="2647950"/>
              <a:ext cx="3533775" cy="3810000"/>
            </a:xfrm>
            <a:prstGeom prst="rect">
              <a:avLst/>
            </a:prstGeom>
          </p:spPr>
        </p:pic>
      </p:grpSp>
      <p:sp>
        <p:nvSpPr>
          <p:cNvPr id="104863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35" name="object 7"/>
          <p:cNvSpPr txBox="1">
            <a:spLocks noGrp="1"/>
          </p:cNvSpPr>
          <p:nvPr>
            <p:ph type="title"/>
          </p:nvPr>
        </p:nvSpPr>
        <p:spPr>
          <a:xfrm>
            <a:off x="739775" y="829627"/>
            <a:ext cx="5263515" cy="12611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0" name="object 8"/>
          <p:cNvPicPr/>
          <p:nvPr/>
        </p:nvPicPr>
        <p:blipFill>
          <a:blip r:embed="rId2" cstate="print"/>
          <a:stretch>
            <a:fillRect/>
          </a:stretch>
        </p:blipFill>
        <p:spPr>
          <a:xfrm>
            <a:off x="676275" y="6467475"/>
            <a:ext cx="2143125" cy="200025"/>
          </a:xfrm>
          <a:prstGeom prst="rect">
            <a:avLst/>
          </a:prstGeom>
        </p:spPr>
      </p:pic>
      <p:sp>
        <p:nvSpPr>
          <p:cNvPr id="1048636"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7" name="TextBox 10"/>
          <p:cNvSpPr txBox="1"/>
          <p:nvPr/>
        </p:nvSpPr>
        <p:spPr>
          <a:xfrm>
            <a:off x="990600" y="2133600"/>
            <a:ext cx="7924800" cy="2580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Excel uses a large collection of cells formatted to organize and manipulate data and solve mathematical functions. Users can arrange data in the spreadsheet using graphing tools, pivot tables and formulas. The spreadsheet application also has a macro programming language called Visual Basic for Applications.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6" name="object 6"/>
          <p:cNvPicPr/>
          <p:nvPr/>
        </p:nvPicPr>
        <p:blipFill>
          <a:blip r:embed="rId1" cstate="print"/>
          <a:stretch>
            <a:fillRect/>
          </a:stretch>
        </p:blipFill>
        <p:spPr>
          <a:xfrm>
            <a:off x="723900" y="6172200"/>
            <a:ext cx="2181225" cy="485775"/>
          </a:xfrm>
          <a:prstGeom prst="rect">
            <a:avLst/>
          </a:prstGeom>
        </p:spPr>
      </p:pic>
      <p:sp>
        <p:nvSpPr>
          <p:cNvPr id="1048625"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 Box 1048625"/>
          <p:cNvSpPr txBox="1"/>
          <p:nvPr/>
        </p:nvSpPr>
        <p:spPr>
          <a:xfrm>
            <a:off x="1206748" y="2019300"/>
            <a:ext cx="5861421" cy="3025140"/>
          </a:xfrm>
          <a:prstGeom prst="rect">
            <a:avLst/>
          </a:prstGeom>
        </p:spPr>
        <p:txBody>
          <a:bodyPr wrap="square" rtlCol="0">
            <a:spAutoFit/>
          </a:bodyPr>
          <a:p>
            <a:r>
              <a:rPr lang="en-US" sz="2800">
                <a:solidFill>
                  <a:srgbClr val="000000"/>
                </a:solidFill>
              </a:rPr>
              <a:t>The user refers broadly to anyone who may use or maintain a product, and could include people such as system administrators, IT experts, and computer technicians. The end-user is the person ultimately intended to use a product</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pic>
        <p:nvPicPr>
          <p:cNvPr id="2097153" name="object 2"/>
          <p:cNvPicPr/>
          <p:nvPr/>
        </p:nvPicPr>
        <p:blipFill>
          <a:blip r:embed="rId1" cstate="print"/>
          <a:stretch>
            <a:fillRect/>
          </a:stretch>
        </p:blipFill>
        <p:spPr>
          <a:xfrm>
            <a:off x="0" y="1476375"/>
            <a:ext cx="2695574" cy="3248025"/>
          </a:xfrm>
          <a:prstGeom prst="rect">
            <a:avLst/>
          </a:prstGeom>
        </p:spPr>
      </p:pic>
      <p:sp>
        <p:nvSpPr>
          <p:cNvPr id="104860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0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07"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54" name="object 7"/>
          <p:cNvPicPr/>
          <p:nvPr/>
        </p:nvPicPr>
        <p:blipFill>
          <a:blip r:embed="rId2" cstate="print"/>
          <a:stretch>
            <a:fillRect/>
          </a:stretch>
        </p:blipFill>
        <p:spPr>
          <a:xfrm>
            <a:off x="676275" y="6467475"/>
            <a:ext cx="2143125" cy="200025"/>
          </a:xfrm>
          <a:prstGeom prst="rect">
            <a:avLst/>
          </a:prstGeom>
        </p:spPr>
      </p:pic>
      <p:sp>
        <p:nvSpPr>
          <p:cNvPr id="1048608"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9" name="Text Box 1048608"/>
          <p:cNvSpPr txBox="1"/>
          <p:nvPr/>
        </p:nvSpPr>
        <p:spPr>
          <a:xfrm>
            <a:off x="5238750" y="-786765"/>
            <a:ext cx="4572000" cy="1348741"/>
          </a:xfrm>
          <a:prstGeom prst="rect">
            <a:avLst/>
          </a:prstGeom>
        </p:spPr>
        <p:txBody>
          <a:bodyPr wrap="square" rtlCol="0">
            <a:spAutoFit/>
          </a:bodyPr>
          <a:p>
            <a:r>
              <a:rPr lang="en-IN" sz="2800">
                <a:solidFill>
                  <a:srgbClr val="000000"/>
                </a:solidFill>
              </a:rPr>
              <a:t>Save your E
</a:t>
            </a:r>
            <a:endParaRPr lang="en-IN" sz="2800">
              <a:solidFill>
                <a:srgbClr val="000000"/>
              </a:solidFill>
            </a:endParaRPr>
          </a:p>
        </p:txBody>
      </p:sp>
      <p:sp>
        <p:nvSpPr>
          <p:cNvPr id="1048610" name="Text Box 1048609"/>
          <p:cNvSpPr txBox="1"/>
          <p:nvPr/>
        </p:nvSpPr>
        <p:spPr>
          <a:xfrm>
            <a:off x="2962657" y="1700530"/>
            <a:ext cx="6425588" cy="4282441"/>
          </a:xfrm>
          <a:prstGeom prst="rect">
            <a:avLst/>
          </a:prstGeom>
        </p:spPr>
        <p:txBody>
          <a:bodyPr wrap="square" rtlCol="0">
            <a:spAutoFit/>
          </a:bodyPr>
          <a:p>
            <a:r>
              <a:rPr lang="en-IN" sz="2800">
                <a:solidFill>
                  <a:srgbClr val="000000"/>
                </a:solidFill>
              </a:rPr>
              <a:t>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lang="en-IN" dirty="0"/>
              <a:t>Dataset Description</a:t>
            </a:r>
            <a:endParaRPr lang="en-IN" dirty="0"/>
          </a:p>
        </p:txBody>
      </p:sp>
      <p:sp>
        <p:nvSpPr>
          <p:cNvPr id="1048596" name="Text Box 1048595"/>
          <p:cNvSpPr txBox="1"/>
          <p:nvPr/>
        </p:nvSpPr>
        <p:spPr>
          <a:xfrm>
            <a:off x="2455123" y="1687461"/>
            <a:ext cx="6410144" cy="2606040"/>
          </a:xfrm>
          <a:prstGeom prst="rect">
            <a:avLst/>
          </a:prstGeom>
        </p:spPr>
        <p:txBody>
          <a:bodyPr wrap="square" rtlCol="0">
            <a:spAutoFit/>
          </a:bodyPr>
          <a:p>
            <a:r>
              <a:rPr lang="en-US" sz="2800">
                <a:solidFill>
                  <a:srgbClr val="000000"/>
                </a:solidFill>
              </a:rPr>
              <a:t>Data sets are configurable objects that store your data (think of them as Excel worksheets, or database tables, or tabular lists). You can give each data set a name, define its columns, set user permissions, and import data.</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597"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2" name="object 6"/>
          <p:cNvPicPr/>
          <p:nvPr/>
        </p:nvPicPr>
        <p:blipFill>
          <a:blip r:embed="rId1" cstate="print"/>
          <a:stretch>
            <a:fillRect/>
          </a:stretch>
        </p:blipFill>
        <p:spPr>
          <a:xfrm>
            <a:off x="66675" y="3381373"/>
            <a:ext cx="2466975" cy="3419475"/>
          </a:xfrm>
          <a:prstGeom prst="rect">
            <a:avLst/>
          </a:prstGeom>
        </p:spPr>
      </p:pic>
      <p:sp>
        <p:nvSpPr>
          <p:cNvPr id="1048601"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02"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3" name="TextBox 8"/>
          <p:cNvSpPr txBox="1"/>
          <p:nvPr/>
        </p:nvSpPr>
        <p:spPr>
          <a:xfrm>
            <a:off x="2743200" y="2354703"/>
            <a:ext cx="8534018" cy="954107"/>
          </a:xfrm>
          <a:prstGeom prst="rect">
            <a:avLst/>
          </a:prstGeom>
          <a:noFill/>
        </p:spPr>
        <p:txBody>
          <a:bodyPr wrap="square" rtlCol="0">
            <a:spAutoFit/>
          </a:bodyPr>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49" name="Text Box 1048748"/>
          <p:cNvSpPr txBox="1"/>
          <p:nvPr/>
        </p:nvSpPr>
        <p:spPr>
          <a:xfrm>
            <a:off x="2258527" y="2019300"/>
            <a:ext cx="6534878" cy="4282440"/>
          </a:xfrm>
          <a:prstGeom prst="rect">
            <a:avLst/>
          </a:prstGeom>
        </p:spPr>
        <p:txBody>
          <a:bodyPr wrap="square" rtlCol="0">
            <a:spAutoFit/>
          </a:bodyPr>
          <a:p>
            <a:r>
              <a:rPr lang="en-US" sz="2800">
                <a:solidFill>
                  <a:srgbClr val="000000"/>
                </a:solidFill>
              </a:rPr>
              <a:t>1</a:t>
            </a:r>
            <a:r>
              <a:rPr lang="en-US" sz="2800">
                <a:solidFill>
                  <a:srgbClr val="000000"/>
                </a:solidFill>
              </a:rPr>
              <a:t>.</a:t>
            </a:r>
            <a:r>
              <a:rPr lang="en-US" sz="2800">
                <a:solidFill>
                  <a:srgbClr val="000000"/>
                </a:solidFill>
              </a:rPr>
              <a:t> </a:t>
            </a:r>
            <a:r>
              <a:rPr lang="en-US" sz="2800">
                <a:solidFill>
                  <a:srgbClr val="000000"/>
                </a:solidFill>
              </a:rPr>
              <a:t>Data Analysis and Visualization: Excel offers powerful tools for analyzing data, including functions, pivot tables, and charts. These features can help you uncover insights and present data in a visually appealing way.</a:t>
            </a:r>
            <a:endParaRPr lang="en-IN" sz="2800">
              <a:solidFill>
                <a:srgbClr val="000000"/>
              </a:solidFill>
            </a:endParaRPr>
          </a:p>
          <a:p>
            <a:r>
              <a:rPr lang="en-US" sz="2800">
                <a:solidFill>
                  <a:srgbClr val="000000"/>
                </a:solidFill>
              </a:rPr>
              <a:t>2</a:t>
            </a:r>
            <a:r>
              <a:rPr lang="en-US" sz="2800">
                <a:solidFill>
                  <a:srgbClr val="000000"/>
                </a:solidFill>
              </a:rPr>
              <a:t>.</a:t>
            </a:r>
            <a:r>
              <a:rPr lang="en-US" sz="2800">
                <a:solidFill>
                  <a:srgbClr val="000000"/>
                </a:solidFill>
              </a:rPr>
              <a:t> </a:t>
            </a:r>
            <a:r>
              <a:rPr lang="en-US" sz="2800">
                <a:solidFill>
                  <a:srgbClr val="000000"/>
                </a:solidFill>
              </a:rPr>
              <a:t>Automation with Macros: Excel macros allow you to automate repetitive tasks, saving time and reducing the risk of errors.</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3012</Words>
  <Application>WPS Presentation</Application>
  <PresentationFormat/>
  <Paragraphs>91</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Office Theme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Admin</cp:lastModifiedBy>
  <cp:revision>2</cp:revision>
  <dcterms:created xsi:type="dcterms:W3CDTF">2024-08-30T12:05:00Z</dcterms:created>
  <dcterms:modified xsi:type="dcterms:W3CDTF">2024-08-30T12:17:53Z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98BA4ECD5CE74D4C82902ECE5B7EBF89_13</vt:lpwstr>
  </property>
  <property fmtid="{D5CDD505-2E9C-101B-9397-08002B2CF9AE}" pid="5" name="KSOProductBuildVer">
    <vt:lpwstr>1033-12.2.0.17562</vt:lpwstr>
  </property>
</Properties>
</file>