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  <p:sldMasterId id="2147483752" r:id="rId2"/>
    <p:sldMasterId id="2147483764" r:id="rId3"/>
    <p:sldMasterId id="2147483776" r:id="rId4"/>
    <p:sldMasterId id="2147483740" r:id="rId5"/>
    <p:sldMasterId id="2147483728" r:id="rId6"/>
  </p:sldMasterIdLst>
  <p:sldIdLst>
    <p:sldId id="256" r:id="rId7"/>
    <p:sldId id="257" r:id="rId8"/>
    <p:sldId id="258" r:id="rId9"/>
    <p:sldId id="259" r:id="rId10"/>
    <p:sldId id="264" r:id="rId11"/>
    <p:sldId id="260" r:id="rId12"/>
    <p:sldId id="261" r:id="rId13"/>
    <p:sldId id="265" r:id="rId14"/>
    <p:sldId id="263" r:id="rId15"/>
    <p:sldId id="262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7DC536-937C-4121-A365-60F76B85BFE3}" v="83" dt="2025-07-31T09:14:07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5" y="36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3" Type="http://schemas.openxmlformats.org/officeDocument/2006/relationships/slideMaster" Target="slideMasters/slideMaster3.xml"/><Relationship Id="rId222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226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ja Madarkhandi" userId="df3a55b24148ea33" providerId="LiveId" clId="{497DC536-937C-4121-A365-60F76B85BFE3}"/>
    <pc:docChg chg="undo custSel addSld delSld modSld addMainMaster modMainMaster">
      <pc:chgData name="Pooja Madarkhandi" userId="df3a55b24148ea33" providerId="LiveId" clId="{497DC536-937C-4121-A365-60F76B85BFE3}" dt="2025-08-01T06:46:47.247" v="4707" actId="12"/>
      <pc:docMkLst>
        <pc:docMk/>
      </pc:docMkLst>
      <pc:sldChg chg="addSp delSp modSp mod">
        <pc:chgData name="Pooja Madarkhandi" userId="df3a55b24148ea33" providerId="LiveId" clId="{497DC536-937C-4121-A365-60F76B85BFE3}" dt="2025-07-30T09:30:32.551" v="163" actId="1076"/>
        <pc:sldMkLst>
          <pc:docMk/>
          <pc:sldMk cId="367127615" sldId="256"/>
        </pc:sldMkLst>
        <pc:spChg chg="add del mod">
          <ac:chgData name="Pooja Madarkhandi" userId="df3a55b24148ea33" providerId="LiveId" clId="{497DC536-937C-4121-A365-60F76B85BFE3}" dt="2025-07-30T09:30:32.551" v="163" actId="1076"/>
          <ac:spMkLst>
            <pc:docMk/>
            <pc:sldMk cId="367127615" sldId="256"/>
            <ac:spMk id="5" creationId="{D5067E9C-C7B9-4476-9708-CBB3F66FD892}"/>
          </ac:spMkLst>
        </pc:spChg>
        <pc:spChg chg="add mod">
          <ac:chgData name="Pooja Madarkhandi" userId="df3a55b24148ea33" providerId="LiveId" clId="{497DC536-937C-4121-A365-60F76B85BFE3}" dt="2025-07-30T09:25:28.886" v="121" actId="113"/>
          <ac:spMkLst>
            <pc:docMk/>
            <pc:sldMk cId="367127615" sldId="256"/>
            <ac:spMk id="9" creationId="{8D6013A7-4E5D-A4A5-5F4D-7A126FB13A6F}"/>
          </ac:spMkLst>
        </pc:spChg>
        <pc:spChg chg="add mod">
          <ac:chgData name="Pooja Madarkhandi" userId="df3a55b24148ea33" providerId="LiveId" clId="{497DC536-937C-4121-A365-60F76B85BFE3}" dt="2025-07-30T09:26:05.282" v="126" actId="113"/>
          <ac:spMkLst>
            <pc:docMk/>
            <pc:sldMk cId="367127615" sldId="256"/>
            <ac:spMk id="13" creationId="{04535390-5974-0AA1-65BB-9EF69C16CD85}"/>
          </ac:spMkLst>
        </pc:spChg>
        <pc:spChg chg="add mod">
          <ac:chgData name="Pooja Madarkhandi" userId="df3a55b24148ea33" providerId="LiveId" clId="{497DC536-937C-4121-A365-60F76B85BFE3}" dt="2025-07-30T09:24:49.696" v="115" actId="113"/>
          <ac:spMkLst>
            <pc:docMk/>
            <pc:sldMk cId="367127615" sldId="256"/>
            <ac:spMk id="14" creationId="{CAB99282-DC23-EC64-74C4-AD186651339A}"/>
          </ac:spMkLst>
        </pc:spChg>
        <pc:picChg chg="mod">
          <ac:chgData name="Pooja Madarkhandi" userId="df3a55b24148ea33" providerId="LiveId" clId="{497DC536-937C-4121-A365-60F76B85BFE3}" dt="2025-07-30T07:34:50.485" v="57" actId="1076"/>
          <ac:picMkLst>
            <pc:docMk/>
            <pc:sldMk cId="367127615" sldId="256"/>
            <ac:picMk id="2" creationId="{07B8740D-C76F-46FC-AEFB-23FB0614DB0C}"/>
          </ac:picMkLst>
        </pc:picChg>
      </pc:sldChg>
      <pc:sldChg chg="addSp delSp modSp mod">
        <pc:chgData name="Pooja Madarkhandi" userId="df3a55b24148ea33" providerId="LiveId" clId="{497DC536-937C-4121-A365-60F76B85BFE3}" dt="2025-07-31T07:05:16.666" v="4307" actId="255"/>
        <pc:sldMkLst>
          <pc:docMk/>
          <pc:sldMk cId="2932052481" sldId="257"/>
        </pc:sldMkLst>
        <pc:spChg chg="mod">
          <ac:chgData name="Pooja Madarkhandi" userId="df3a55b24148ea33" providerId="LiveId" clId="{497DC536-937C-4121-A365-60F76B85BFE3}" dt="2025-07-31T07:04:34.398" v="4306" actId="255"/>
          <ac:spMkLst>
            <pc:docMk/>
            <pc:sldMk cId="2932052481" sldId="257"/>
            <ac:spMk id="2" creationId="{B094E319-C77C-49E2-964C-6E125D716194}"/>
          </ac:spMkLst>
        </pc:spChg>
        <pc:spChg chg="add del mod">
          <ac:chgData name="Pooja Madarkhandi" userId="df3a55b24148ea33" providerId="LiveId" clId="{497DC536-937C-4121-A365-60F76B85BFE3}" dt="2025-07-30T10:20:30.490" v="1323" actId="14100"/>
          <ac:spMkLst>
            <pc:docMk/>
            <pc:sldMk cId="2932052481" sldId="257"/>
            <ac:spMk id="13" creationId="{A6985212-4746-83ED-8AAC-9441E33DFC3B}"/>
          </ac:spMkLst>
        </pc:spChg>
        <pc:spChg chg="add mod">
          <ac:chgData name="Pooja Madarkhandi" userId="df3a55b24148ea33" providerId="LiveId" clId="{497DC536-937C-4121-A365-60F76B85BFE3}" dt="2025-07-31T07:05:16.666" v="4307" actId="255"/>
          <ac:spMkLst>
            <pc:docMk/>
            <pc:sldMk cId="2932052481" sldId="257"/>
            <ac:spMk id="18" creationId="{B2B11AC5-CE0E-7245-83F6-58807EB25F60}"/>
          </ac:spMkLst>
        </pc:spChg>
        <pc:cxnChg chg="mod">
          <ac:chgData name="Pooja Madarkhandi" userId="df3a55b24148ea33" providerId="LiveId" clId="{497DC536-937C-4121-A365-60F76B85BFE3}" dt="2025-07-30T10:09:45.679" v="1217" actId="1076"/>
          <ac:cxnSpMkLst>
            <pc:docMk/>
            <pc:sldMk cId="2932052481" sldId="257"/>
            <ac:cxnSpMk id="5" creationId="{CA22F707-7F22-48A3-97EC-98EFB1023A55}"/>
          </ac:cxnSpMkLst>
        </pc:cxnChg>
      </pc:sldChg>
      <pc:sldChg chg="addSp delSp modSp mod chgLayout">
        <pc:chgData name="Pooja Madarkhandi" userId="df3a55b24148ea33" providerId="LiveId" clId="{497DC536-937C-4121-A365-60F76B85BFE3}" dt="2025-08-01T06:45:26.694" v="4697" actId="12"/>
        <pc:sldMkLst>
          <pc:docMk/>
          <pc:sldMk cId="564571264" sldId="258"/>
        </pc:sldMkLst>
        <pc:spChg chg="mod">
          <ac:chgData name="Pooja Madarkhandi" userId="df3a55b24148ea33" providerId="LiveId" clId="{497DC536-937C-4121-A365-60F76B85BFE3}" dt="2025-07-31T07:05:48.187" v="4308" actId="255"/>
          <ac:spMkLst>
            <pc:docMk/>
            <pc:sldMk cId="564571264" sldId="258"/>
            <ac:spMk id="3" creationId="{2361D872-7EC7-439F-A588-B1D90CB7A92F}"/>
          </ac:spMkLst>
        </pc:spChg>
        <pc:spChg chg="add mod">
          <ac:chgData name="Pooja Madarkhandi" userId="df3a55b24148ea33" providerId="LiveId" clId="{497DC536-937C-4121-A365-60F76B85BFE3}" dt="2025-08-01T06:45:26.694" v="4697" actId="12"/>
          <ac:spMkLst>
            <pc:docMk/>
            <pc:sldMk cId="564571264" sldId="258"/>
            <ac:spMk id="4" creationId="{81B28772-6376-CCC2-5B58-9EB38382FDE9}"/>
          </ac:spMkLst>
        </pc:spChg>
      </pc:sldChg>
      <pc:sldChg chg="addSp delSp modSp mod">
        <pc:chgData name="Pooja Madarkhandi" userId="df3a55b24148ea33" providerId="LiveId" clId="{497DC536-937C-4121-A365-60F76B85BFE3}" dt="2025-08-01T06:46:33.239" v="4706" actId="12"/>
        <pc:sldMkLst>
          <pc:docMk/>
          <pc:sldMk cId="2706790016" sldId="259"/>
        </pc:sldMkLst>
        <pc:spChg chg="add mod">
          <ac:chgData name="Pooja Madarkhandi" userId="df3a55b24148ea33" providerId="LiveId" clId="{497DC536-937C-4121-A365-60F76B85BFE3}" dt="2025-08-01T06:46:03.855" v="4702" actId="20577"/>
          <ac:spMkLst>
            <pc:docMk/>
            <pc:sldMk cId="2706790016" sldId="259"/>
            <ac:spMk id="2" creationId="{65B15583-F484-369A-2760-F281CA33193C}"/>
          </ac:spMkLst>
        </pc:spChg>
        <pc:spChg chg="mod">
          <ac:chgData name="Pooja Madarkhandi" userId="df3a55b24148ea33" providerId="LiveId" clId="{497DC536-937C-4121-A365-60F76B85BFE3}" dt="2025-07-31T07:06:29.637" v="4310" actId="255"/>
          <ac:spMkLst>
            <pc:docMk/>
            <pc:sldMk cId="2706790016" sldId="259"/>
            <ac:spMk id="3" creationId="{2361D872-7EC7-439F-A588-B1D90CB7A92F}"/>
          </ac:spMkLst>
        </pc:spChg>
        <pc:spChg chg="add mod">
          <ac:chgData name="Pooja Madarkhandi" userId="df3a55b24148ea33" providerId="LiveId" clId="{497DC536-937C-4121-A365-60F76B85BFE3}" dt="2025-08-01T06:46:33.239" v="4706" actId="12"/>
          <ac:spMkLst>
            <pc:docMk/>
            <pc:sldMk cId="2706790016" sldId="259"/>
            <ac:spMk id="5" creationId="{CF5C977F-CAEC-6275-14DE-9A94A822EC1C}"/>
          </ac:spMkLst>
        </pc:spChg>
      </pc:sldChg>
      <pc:sldChg chg="addSp delSp modSp mod">
        <pc:chgData name="Pooja Madarkhandi" userId="df3a55b24148ea33" providerId="LiveId" clId="{497DC536-937C-4121-A365-60F76B85BFE3}" dt="2025-07-31T07:13:31.665" v="4458" actId="1076"/>
        <pc:sldMkLst>
          <pc:docMk/>
          <pc:sldMk cId="31965923" sldId="260"/>
        </pc:sldMkLst>
        <pc:spChg chg="mod">
          <ac:chgData name="Pooja Madarkhandi" userId="df3a55b24148ea33" providerId="LiveId" clId="{497DC536-937C-4121-A365-60F76B85BFE3}" dt="2025-07-31T07:11:42.899" v="4448" actId="255"/>
          <ac:spMkLst>
            <pc:docMk/>
            <pc:sldMk cId="31965923" sldId="260"/>
            <ac:spMk id="3" creationId="{2361D872-7EC7-439F-A588-B1D90CB7A92F}"/>
          </ac:spMkLst>
        </pc:spChg>
        <pc:spChg chg="add mod">
          <ac:chgData name="Pooja Madarkhandi" userId="df3a55b24148ea33" providerId="LiveId" clId="{497DC536-937C-4121-A365-60F76B85BFE3}" dt="2025-07-31T07:13:31.665" v="4458" actId="1076"/>
          <ac:spMkLst>
            <pc:docMk/>
            <pc:sldMk cId="31965923" sldId="260"/>
            <ac:spMk id="13" creationId="{5358AE5D-87DD-E5D3-5591-61F88704DE38}"/>
          </ac:spMkLst>
        </pc:spChg>
      </pc:sldChg>
      <pc:sldChg chg="addSp delSp modSp mod">
        <pc:chgData name="Pooja Madarkhandi" userId="df3a55b24148ea33" providerId="LiveId" clId="{497DC536-937C-4121-A365-60F76B85BFE3}" dt="2025-07-30T12:57:28.583" v="3596" actId="255"/>
        <pc:sldMkLst>
          <pc:docMk/>
          <pc:sldMk cId="3002968868" sldId="261"/>
        </pc:sldMkLst>
        <pc:spChg chg="add del mod">
          <ac:chgData name="Pooja Madarkhandi" userId="df3a55b24148ea33" providerId="LiveId" clId="{497DC536-937C-4121-A365-60F76B85BFE3}" dt="2025-07-30T12:57:04.674" v="3595" actId="5793"/>
          <ac:spMkLst>
            <pc:docMk/>
            <pc:sldMk cId="3002968868" sldId="261"/>
            <ac:spMk id="2" creationId="{E1601D0F-9460-6494-2EE6-A21F0C02B709}"/>
          </ac:spMkLst>
        </pc:spChg>
        <pc:spChg chg="mod">
          <ac:chgData name="Pooja Madarkhandi" userId="df3a55b24148ea33" providerId="LiveId" clId="{497DC536-937C-4121-A365-60F76B85BFE3}" dt="2025-07-30T12:57:28.583" v="3596" actId="255"/>
          <ac:spMkLst>
            <pc:docMk/>
            <pc:sldMk cId="3002968868" sldId="261"/>
            <ac:spMk id="3" creationId="{2361D872-7EC7-439F-A588-B1D90CB7A92F}"/>
          </ac:spMkLst>
        </pc:spChg>
      </pc:sldChg>
      <pc:sldChg chg="addSp delSp modSp mod">
        <pc:chgData name="Pooja Madarkhandi" userId="df3a55b24148ea33" providerId="LiveId" clId="{497DC536-937C-4121-A365-60F76B85BFE3}" dt="2025-07-31T09:15:31.291" v="4687" actId="207"/>
        <pc:sldMkLst>
          <pc:docMk/>
          <pc:sldMk cId="151988358" sldId="262"/>
        </pc:sldMkLst>
        <pc:spChg chg="add mod">
          <ac:chgData name="Pooja Madarkhandi" userId="df3a55b24148ea33" providerId="LiveId" clId="{497DC536-937C-4121-A365-60F76B85BFE3}" dt="2025-07-31T09:15:31.291" v="4687" actId="207"/>
          <ac:spMkLst>
            <pc:docMk/>
            <pc:sldMk cId="151988358" sldId="262"/>
            <ac:spMk id="2" creationId="{85E67739-3DFA-D4C6-5CF7-1CEB68C8B9B5}"/>
          </ac:spMkLst>
        </pc:spChg>
        <pc:picChg chg="add del mod">
          <ac:chgData name="Pooja Madarkhandi" userId="df3a55b24148ea33" providerId="LiveId" clId="{497DC536-937C-4121-A365-60F76B85BFE3}" dt="2025-07-31T09:10:17.803" v="4611" actId="21"/>
          <ac:picMkLst>
            <pc:docMk/>
            <pc:sldMk cId="151988358" sldId="262"/>
            <ac:picMk id="5" creationId="{2A72120F-CA67-A1A7-FEE2-75A657B7853E}"/>
          </ac:picMkLst>
        </pc:picChg>
      </pc:sldChg>
      <pc:sldChg chg="addSp delSp modSp mod">
        <pc:chgData name="Pooja Madarkhandi" userId="df3a55b24148ea33" providerId="LiveId" clId="{497DC536-937C-4121-A365-60F76B85BFE3}" dt="2025-07-31T06:55:43.474" v="4137" actId="1076"/>
        <pc:sldMkLst>
          <pc:docMk/>
          <pc:sldMk cId="1635949419" sldId="263"/>
        </pc:sldMkLst>
        <pc:spChg chg="mod">
          <ac:chgData name="Pooja Madarkhandi" userId="df3a55b24148ea33" providerId="LiveId" clId="{497DC536-937C-4121-A365-60F76B85BFE3}" dt="2025-07-30T13:10:46.468" v="4122" actId="1076"/>
          <ac:spMkLst>
            <pc:docMk/>
            <pc:sldMk cId="1635949419" sldId="263"/>
            <ac:spMk id="3" creationId="{2361D872-7EC7-439F-A588-B1D90CB7A92F}"/>
          </ac:spMkLst>
        </pc:spChg>
        <pc:picChg chg="add mod">
          <ac:chgData name="Pooja Madarkhandi" userId="df3a55b24148ea33" providerId="LiveId" clId="{497DC536-937C-4121-A365-60F76B85BFE3}" dt="2025-07-31T06:55:38.397" v="4136" actId="1076"/>
          <ac:picMkLst>
            <pc:docMk/>
            <pc:sldMk cId="1635949419" sldId="263"/>
            <ac:picMk id="6" creationId="{6401A77C-DC1A-D987-03B0-B624EE1687D1}"/>
          </ac:picMkLst>
        </pc:picChg>
        <pc:picChg chg="add mod">
          <ac:chgData name="Pooja Madarkhandi" userId="df3a55b24148ea33" providerId="LiveId" clId="{497DC536-937C-4121-A365-60F76B85BFE3}" dt="2025-07-31T06:55:43.474" v="4137" actId="1076"/>
          <ac:picMkLst>
            <pc:docMk/>
            <pc:sldMk cId="1635949419" sldId="263"/>
            <ac:picMk id="8" creationId="{81F289A0-A5A1-B4DB-D5D2-ED3DFB07439E}"/>
          </ac:picMkLst>
        </pc:picChg>
      </pc:sldChg>
      <pc:sldChg chg="delSp modSp add mod">
        <pc:chgData name="Pooja Madarkhandi" userId="df3a55b24148ea33" providerId="LiveId" clId="{497DC536-937C-4121-A365-60F76B85BFE3}" dt="2025-08-01T06:46:47.247" v="4707" actId="12"/>
        <pc:sldMkLst>
          <pc:docMk/>
          <pc:sldMk cId="3784086348" sldId="264"/>
        </pc:sldMkLst>
        <pc:spChg chg="mod">
          <ac:chgData name="Pooja Madarkhandi" userId="df3a55b24148ea33" providerId="LiveId" clId="{497DC536-937C-4121-A365-60F76B85BFE3}" dt="2025-07-31T07:09:46.379" v="4336" actId="255"/>
          <ac:spMkLst>
            <pc:docMk/>
            <pc:sldMk cId="3784086348" sldId="264"/>
            <ac:spMk id="3" creationId="{095AB03B-C4D1-DF21-0884-76C623B89C91}"/>
          </ac:spMkLst>
        </pc:spChg>
        <pc:spChg chg="mod">
          <ac:chgData name="Pooja Madarkhandi" userId="df3a55b24148ea33" providerId="LiveId" clId="{497DC536-937C-4121-A365-60F76B85BFE3}" dt="2025-08-01T06:46:47.247" v="4707" actId="12"/>
          <ac:spMkLst>
            <pc:docMk/>
            <pc:sldMk cId="3784086348" sldId="264"/>
            <ac:spMk id="5" creationId="{37A10C46-06D0-37B4-090F-E250907896F1}"/>
          </ac:spMkLst>
        </pc:spChg>
      </pc:sldChg>
      <pc:sldChg chg="modSp add mod">
        <pc:chgData name="Pooja Madarkhandi" userId="df3a55b24148ea33" providerId="LiveId" clId="{497DC536-937C-4121-A365-60F76B85BFE3}" dt="2025-07-31T07:18:57.365" v="4587" actId="20577"/>
        <pc:sldMkLst>
          <pc:docMk/>
          <pc:sldMk cId="1820783578" sldId="265"/>
        </pc:sldMkLst>
        <pc:spChg chg="mod">
          <ac:chgData name="Pooja Madarkhandi" userId="df3a55b24148ea33" providerId="LiveId" clId="{497DC536-937C-4121-A365-60F76B85BFE3}" dt="2025-07-31T07:18:57.365" v="4587" actId="20577"/>
          <ac:spMkLst>
            <pc:docMk/>
            <pc:sldMk cId="1820783578" sldId="265"/>
            <ac:spMk id="2" creationId="{929D2EE3-AE47-E932-787E-D9F0AEEA9126}"/>
          </ac:spMkLst>
        </pc:spChg>
      </pc:sldChg>
      <pc:sldChg chg="addSp delSp modSp add del mod">
        <pc:chgData name="Pooja Madarkhandi" userId="df3a55b24148ea33" providerId="LiveId" clId="{497DC536-937C-4121-A365-60F76B85BFE3}" dt="2025-07-31T06:56:35.400" v="4146" actId="2696"/>
        <pc:sldMkLst>
          <pc:docMk/>
          <pc:sldMk cId="1720268556" sldId="266"/>
        </pc:sldMkLst>
        <pc:picChg chg="add del mod">
          <ac:chgData name="Pooja Madarkhandi" userId="df3a55b24148ea33" providerId="LiveId" clId="{497DC536-937C-4121-A365-60F76B85BFE3}" dt="2025-07-31T06:56:31.838" v="4145" actId="21"/>
          <ac:picMkLst>
            <pc:docMk/>
            <pc:sldMk cId="1720268556" sldId="266"/>
            <ac:picMk id="4" creationId="{70FF731C-3787-4712-9168-679ABA27C5C5}"/>
          </ac:picMkLst>
        </pc:picChg>
        <pc:picChg chg="del">
          <ac:chgData name="Pooja Madarkhandi" userId="df3a55b24148ea33" providerId="LiveId" clId="{497DC536-937C-4121-A365-60F76B85BFE3}" dt="2025-07-31T06:55:57.199" v="4139" actId="21"/>
          <ac:picMkLst>
            <pc:docMk/>
            <pc:sldMk cId="1720268556" sldId="266"/>
            <ac:picMk id="6" creationId="{51E9FB3F-B0AF-8F6D-2DC5-15A5E54F54F0}"/>
          </ac:picMkLst>
        </pc:picChg>
        <pc:picChg chg="del">
          <ac:chgData name="Pooja Madarkhandi" userId="df3a55b24148ea33" providerId="LiveId" clId="{497DC536-937C-4121-A365-60F76B85BFE3}" dt="2025-07-31T06:55:59.212" v="4140" actId="21"/>
          <ac:picMkLst>
            <pc:docMk/>
            <pc:sldMk cId="1720268556" sldId="266"/>
            <ac:picMk id="8" creationId="{1E5605EF-2F47-8FA7-BF45-A46C61E20980}"/>
          </ac:picMkLst>
        </pc:picChg>
      </pc:sldChg>
      <pc:sldMasterChg chg="new mod addSldLayout">
        <pc:chgData name="Pooja Madarkhandi" userId="df3a55b24148ea33" providerId="LiveId" clId="{497DC536-937C-4121-A365-60F76B85BFE3}" dt="2025-08-01T06:42:45.238" v="4688" actId="6938"/>
        <pc:sldMasterMkLst>
          <pc:docMk/>
          <pc:sldMasterMk cId="3971240665" sldId="2147483728"/>
        </pc:sldMasterMkLst>
        <pc:sldLayoutChg chg="new replId">
          <pc:chgData name="Pooja Madarkhandi" userId="df3a55b24148ea33" providerId="LiveId" clId="{497DC536-937C-4121-A365-60F76B85BFE3}" dt="2025-08-01T06:42:45.238" v="4688" actId="6938"/>
          <pc:sldLayoutMkLst>
            <pc:docMk/>
            <pc:sldMasterMk cId="3971240665" sldId="2147483728"/>
            <pc:sldLayoutMk cId="3362819601" sldId="2147483729"/>
          </pc:sldLayoutMkLst>
        </pc:sldLayoutChg>
        <pc:sldLayoutChg chg="new replId">
          <pc:chgData name="Pooja Madarkhandi" userId="df3a55b24148ea33" providerId="LiveId" clId="{497DC536-937C-4121-A365-60F76B85BFE3}" dt="2025-08-01T06:42:45.238" v="4688" actId="6938"/>
          <pc:sldLayoutMkLst>
            <pc:docMk/>
            <pc:sldMasterMk cId="3971240665" sldId="2147483728"/>
            <pc:sldLayoutMk cId="1972938511" sldId="2147483730"/>
          </pc:sldLayoutMkLst>
        </pc:sldLayoutChg>
        <pc:sldLayoutChg chg="new replId">
          <pc:chgData name="Pooja Madarkhandi" userId="df3a55b24148ea33" providerId="LiveId" clId="{497DC536-937C-4121-A365-60F76B85BFE3}" dt="2025-08-01T06:42:45.238" v="4688" actId="6938"/>
          <pc:sldLayoutMkLst>
            <pc:docMk/>
            <pc:sldMasterMk cId="3971240665" sldId="2147483728"/>
            <pc:sldLayoutMk cId="3055673909" sldId="2147483731"/>
          </pc:sldLayoutMkLst>
        </pc:sldLayoutChg>
        <pc:sldLayoutChg chg="new replId">
          <pc:chgData name="Pooja Madarkhandi" userId="df3a55b24148ea33" providerId="LiveId" clId="{497DC536-937C-4121-A365-60F76B85BFE3}" dt="2025-08-01T06:42:45.238" v="4688" actId="6938"/>
          <pc:sldLayoutMkLst>
            <pc:docMk/>
            <pc:sldMasterMk cId="3971240665" sldId="2147483728"/>
            <pc:sldLayoutMk cId="3272655535" sldId="2147483732"/>
          </pc:sldLayoutMkLst>
        </pc:sldLayoutChg>
        <pc:sldLayoutChg chg="new replId">
          <pc:chgData name="Pooja Madarkhandi" userId="df3a55b24148ea33" providerId="LiveId" clId="{497DC536-937C-4121-A365-60F76B85BFE3}" dt="2025-08-01T06:42:45.238" v="4688" actId="6938"/>
          <pc:sldLayoutMkLst>
            <pc:docMk/>
            <pc:sldMasterMk cId="3971240665" sldId="2147483728"/>
            <pc:sldLayoutMk cId="3126211789" sldId="2147483733"/>
          </pc:sldLayoutMkLst>
        </pc:sldLayoutChg>
        <pc:sldLayoutChg chg="new replId">
          <pc:chgData name="Pooja Madarkhandi" userId="df3a55b24148ea33" providerId="LiveId" clId="{497DC536-937C-4121-A365-60F76B85BFE3}" dt="2025-08-01T06:42:45.238" v="4688" actId="6938"/>
          <pc:sldLayoutMkLst>
            <pc:docMk/>
            <pc:sldMasterMk cId="3971240665" sldId="2147483728"/>
            <pc:sldLayoutMk cId="666917326" sldId="2147483734"/>
          </pc:sldLayoutMkLst>
        </pc:sldLayoutChg>
        <pc:sldLayoutChg chg="new replId">
          <pc:chgData name="Pooja Madarkhandi" userId="df3a55b24148ea33" providerId="LiveId" clId="{497DC536-937C-4121-A365-60F76B85BFE3}" dt="2025-08-01T06:42:45.238" v="4688" actId="6938"/>
          <pc:sldLayoutMkLst>
            <pc:docMk/>
            <pc:sldMasterMk cId="3971240665" sldId="2147483728"/>
            <pc:sldLayoutMk cId="342859739" sldId="2147483735"/>
          </pc:sldLayoutMkLst>
        </pc:sldLayoutChg>
        <pc:sldLayoutChg chg="new replId">
          <pc:chgData name="Pooja Madarkhandi" userId="df3a55b24148ea33" providerId="LiveId" clId="{497DC536-937C-4121-A365-60F76B85BFE3}" dt="2025-08-01T06:42:45.238" v="4688" actId="6938"/>
          <pc:sldLayoutMkLst>
            <pc:docMk/>
            <pc:sldMasterMk cId="3971240665" sldId="2147483728"/>
            <pc:sldLayoutMk cId="3614604448" sldId="2147483736"/>
          </pc:sldLayoutMkLst>
        </pc:sldLayoutChg>
        <pc:sldLayoutChg chg="new replId">
          <pc:chgData name="Pooja Madarkhandi" userId="df3a55b24148ea33" providerId="LiveId" clId="{497DC536-937C-4121-A365-60F76B85BFE3}" dt="2025-08-01T06:42:45.238" v="4688" actId="6938"/>
          <pc:sldLayoutMkLst>
            <pc:docMk/>
            <pc:sldMasterMk cId="3971240665" sldId="2147483728"/>
            <pc:sldLayoutMk cId="2447515285" sldId="2147483737"/>
          </pc:sldLayoutMkLst>
        </pc:sldLayoutChg>
        <pc:sldLayoutChg chg="new replId">
          <pc:chgData name="Pooja Madarkhandi" userId="df3a55b24148ea33" providerId="LiveId" clId="{497DC536-937C-4121-A365-60F76B85BFE3}" dt="2025-08-01T06:42:45.238" v="4688" actId="6938"/>
          <pc:sldLayoutMkLst>
            <pc:docMk/>
            <pc:sldMasterMk cId="3971240665" sldId="2147483728"/>
            <pc:sldLayoutMk cId="610250968" sldId="2147483738"/>
          </pc:sldLayoutMkLst>
        </pc:sldLayoutChg>
        <pc:sldLayoutChg chg="new replId">
          <pc:chgData name="Pooja Madarkhandi" userId="df3a55b24148ea33" providerId="LiveId" clId="{497DC536-937C-4121-A365-60F76B85BFE3}" dt="2025-08-01T06:42:45.238" v="4688" actId="6938"/>
          <pc:sldLayoutMkLst>
            <pc:docMk/>
            <pc:sldMasterMk cId="3971240665" sldId="2147483728"/>
            <pc:sldLayoutMk cId="1462480628" sldId="2147483739"/>
          </pc:sldLayoutMkLst>
        </pc:sldLayoutChg>
      </pc:sldMasterChg>
      <pc:sldMasterChg chg="new mod addSldLayout">
        <pc:chgData name="Pooja Madarkhandi" userId="df3a55b24148ea33" providerId="LiveId" clId="{497DC536-937C-4121-A365-60F76B85BFE3}" dt="2025-08-01T06:42:57.397" v="4689" actId="6938"/>
        <pc:sldMasterMkLst>
          <pc:docMk/>
          <pc:sldMasterMk cId="1233002134" sldId="2147483740"/>
        </pc:sldMasterMkLst>
        <pc:sldLayoutChg chg="new replId">
          <pc:chgData name="Pooja Madarkhandi" userId="df3a55b24148ea33" providerId="LiveId" clId="{497DC536-937C-4121-A365-60F76B85BFE3}" dt="2025-08-01T06:42:57.397" v="4689" actId="6938"/>
          <pc:sldLayoutMkLst>
            <pc:docMk/>
            <pc:sldMasterMk cId="1233002134" sldId="2147483740"/>
            <pc:sldLayoutMk cId="2003064476" sldId="2147483741"/>
          </pc:sldLayoutMkLst>
        </pc:sldLayoutChg>
        <pc:sldLayoutChg chg="new replId">
          <pc:chgData name="Pooja Madarkhandi" userId="df3a55b24148ea33" providerId="LiveId" clId="{497DC536-937C-4121-A365-60F76B85BFE3}" dt="2025-08-01T06:42:57.397" v="4689" actId="6938"/>
          <pc:sldLayoutMkLst>
            <pc:docMk/>
            <pc:sldMasterMk cId="1233002134" sldId="2147483740"/>
            <pc:sldLayoutMk cId="3521387816" sldId="2147483742"/>
          </pc:sldLayoutMkLst>
        </pc:sldLayoutChg>
        <pc:sldLayoutChg chg="new replId">
          <pc:chgData name="Pooja Madarkhandi" userId="df3a55b24148ea33" providerId="LiveId" clId="{497DC536-937C-4121-A365-60F76B85BFE3}" dt="2025-08-01T06:42:57.397" v="4689" actId="6938"/>
          <pc:sldLayoutMkLst>
            <pc:docMk/>
            <pc:sldMasterMk cId="1233002134" sldId="2147483740"/>
            <pc:sldLayoutMk cId="2901431095" sldId="2147483743"/>
          </pc:sldLayoutMkLst>
        </pc:sldLayoutChg>
        <pc:sldLayoutChg chg="new replId">
          <pc:chgData name="Pooja Madarkhandi" userId="df3a55b24148ea33" providerId="LiveId" clId="{497DC536-937C-4121-A365-60F76B85BFE3}" dt="2025-08-01T06:42:57.397" v="4689" actId="6938"/>
          <pc:sldLayoutMkLst>
            <pc:docMk/>
            <pc:sldMasterMk cId="1233002134" sldId="2147483740"/>
            <pc:sldLayoutMk cId="3730114870" sldId="2147483744"/>
          </pc:sldLayoutMkLst>
        </pc:sldLayoutChg>
        <pc:sldLayoutChg chg="new replId">
          <pc:chgData name="Pooja Madarkhandi" userId="df3a55b24148ea33" providerId="LiveId" clId="{497DC536-937C-4121-A365-60F76B85BFE3}" dt="2025-08-01T06:42:57.397" v="4689" actId="6938"/>
          <pc:sldLayoutMkLst>
            <pc:docMk/>
            <pc:sldMasterMk cId="1233002134" sldId="2147483740"/>
            <pc:sldLayoutMk cId="2970182684" sldId="2147483745"/>
          </pc:sldLayoutMkLst>
        </pc:sldLayoutChg>
        <pc:sldLayoutChg chg="new replId">
          <pc:chgData name="Pooja Madarkhandi" userId="df3a55b24148ea33" providerId="LiveId" clId="{497DC536-937C-4121-A365-60F76B85BFE3}" dt="2025-08-01T06:42:57.397" v="4689" actId="6938"/>
          <pc:sldLayoutMkLst>
            <pc:docMk/>
            <pc:sldMasterMk cId="1233002134" sldId="2147483740"/>
            <pc:sldLayoutMk cId="2383305041" sldId="2147483746"/>
          </pc:sldLayoutMkLst>
        </pc:sldLayoutChg>
        <pc:sldLayoutChg chg="new replId">
          <pc:chgData name="Pooja Madarkhandi" userId="df3a55b24148ea33" providerId="LiveId" clId="{497DC536-937C-4121-A365-60F76B85BFE3}" dt="2025-08-01T06:42:57.397" v="4689" actId="6938"/>
          <pc:sldLayoutMkLst>
            <pc:docMk/>
            <pc:sldMasterMk cId="1233002134" sldId="2147483740"/>
            <pc:sldLayoutMk cId="1334225444" sldId="2147483747"/>
          </pc:sldLayoutMkLst>
        </pc:sldLayoutChg>
        <pc:sldLayoutChg chg="new replId">
          <pc:chgData name="Pooja Madarkhandi" userId="df3a55b24148ea33" providerId="LiveId" clId="{497DC536-937C-4121-A365-60F76B85BFE3}" dt="2025-08-01T06:42:57.397" v="4689" actId="6938"/>
          <pc:sldLayoutMkLst>
            <pc:docMk/>
            <pc:sldMasterMk cId="1233002134" sldId="2147483740"/>
            <pc:sldLayoutMk cId="2942146017" sldId="2147483748"/>
          </pc:sldLayoutMkLst>
        </pc:sldLayoutChg>
        <pc:sldLayoutChg chg="new replId">
          <pc:chgData name="Pooja Madarkhandi" userId="df3a55b24148ea33" providerId="LiveId" clId="{497DC536-937C-4121-A365-60F76B85BFE3}" dt="2025-08-01T06:42:57.397" v="4689" actId="6938"/>
          <pc:sldLayoutMkLst>
            <pc:docMk/>
            <pc:sldMasterMk cId="1233002134" sldId="2147483740"/>
            <pc:sldLayoutMk cId="251240451" sldId="2147483749"/>
          </pc:sldLayoutMkLst>
        </pc:sldLayoutChg>
        <pc:sldLayoutChg chg="new replId">
          <pc:chgData name="Pooja Madarkhandi" userId="df3a55b24148ea33" providerId="LiveId" clId="{497DC536-937C-4121-A365-60F76B85BFE3}" dt="2025-08-01T06:42:57.397" v="4689" actId="6938"/>
          <pc:sldLayoutMkLst>
            <pc:docMk/>
            <pc:sldMasterMk cId="1233002134" sldId="2147483740"/>
            <pc:sldLayoutMk cId="3898427068" sldId="2147483750"/>
          </pc:sldLayoutMkLst>
        </pc:sldLayoutChg>
        <pc:sldLayoutChg chg="new replId">
          <pc:chgData name="Pooja Madarkhandi" userId="df3a55b24148ea33" providerId="LiveId" clId="{497DC536-937C-4121-A365-60F76B85BFE3}" dt="2025-08-01T06:42:57.397" v="4689" actId="6938"/>
          <pc:sldLayoutMkLst>
            <pc:docMk/>
            <pc:sldMasterMk cId="1233002134" sldId="2147483740"/>
            <pc:sldLayoutMk cId="4177907826" sldId="2147483751"/>
          </pc:sldLayoutMkLst>
        </pc:sldLayoutChg>
      </pc:sldMasterChg>
      <pc:sldMasterChg chg="new mod addSldLayout">
        <pc:chgData name="Pooja Madarkhandi" userId="df3a55b24148ea33" providerId="LiveId" clId="{497DC536-937C-4121-A365-60F76B85BFE3}" dt="2025-08-01T06:43:55.354" v="4690" actId="6938"/>
        <pc:sldMasterMkLst>
          <pc:docMk/>
          <pc:sldMasterMk cId="2134465894" sldId="2147483752"/>
        </pc:sldMasterMkLst>
        <pc:sldLayoutChg chg="new replId">
          <pc:chgData name="Pooja Madarkhandi" userId="df3a55b24148ea33" providerId="LiveId" clId="{497DC536-937C-4121-A365-60F76B85BFE3}" dt="2025-08-01T06:43:55.354" v="4690" actId="6938"/>
          <pc:sldLayoutMkLst>
            <pc:docMk/>
            <pc:sldMasterMk cId="2134465894" sldId="2147483752"/>
            <pc:sldLayoutMk cId="2853417950" sldId="2147483753"/>
          </pc:sldLayoutMkLst>
        </pc:sldLayoutChg>
        <pc:sldLayoutChg chg="new replId">
          <pc:chgData name="Pooja Madarkhandi" userId="df3a55b24148ea33" providerId="LiveId" clId="{497DC536-937C-4121-A365-60F76B85BFE3}" dt="2025-08-01T06:43:55.354" v="4690" actId="6938"/>
          <pc:sldLayoutMkLst>
            <pc:docMk/>
            <pc:sldMasterMk cId="2134465894" sldId="2147483752"/>
            <pc:sldLayoutMk cId="3019096056" sldId="2147483754"/>
          </pc:sldLayoutMkLst>
        </pc:sldLayoutChg>
        <pc:sldLayoutChg chg="new replId">
          <pc:chgData name="Pooja Madarkhandi" userId="df3a55b24148ea33" providerId="LiveId" clId="{497DC536-937C-4121-A365-60F76B85BFE3}" dt="2025-08-01T06:43:55.354" v="4690" actId="6938"/>
          <pc:sldLayoutMkLst>
            <pc:docMk/>
            <pc:sldMasterMk cId="2134465894" sldId="2147483752"/>
            <pc:sldLayoutMk cId="3860531454" sldId="2147483755"/>
          </pc:sldLayoutMkLst>
        </pc:sldLayoutChg>
        <pc:sldLayoutChg chg="new replId">
          <pc:chgData name="Pooja Madarkhandi" userId="df3a55b24148ea33" providerId="LiveId" clId="{497DC536-937C-4121-A365-60F76B85BFE3}" dt="2025-08-01T06:43:55.354" v="4690" actId="6938"/>
          <pc:sldLayoutMkLst>
            <pc:docMk/>
            <pc:sldMasterMk cId="2134465894" sldId="2147483752"/>
            <pc:sldLayoutMk cId="74702318" sldId="2147483756"/>
          </pc:sldLayoutMkLst>
        </pc:sldLayoutChg>
        <pc:sldLayoutChg chg="new replId">
          <pc:chgData name="Pooja Madarkhandi" userId="df3a55b24148ea33" providerId="LiveId" clId="{497DC536-937C-4121-A365-60F76B85BFE3}" dt="2025-08-01T06:43:55.354" v="4690" actId="6938"/>
          <pc:sldLayoutMkLst>
            <pc:docMk/>
            <pc:sldMasterMk cId="2134465894" sldId="2147483752"/>
            <pc:sldLayoutMk cId="3101953693" sldId="2147483757"/>
          </pc:sldLayoutMkLst>
        </pc:sldLayoutChg>
        <pc:sldLayoutChg chg="new replId">
          <pc:chgData name="Pooja Madarkhandi" userId="df3a55b24148ea33" providerId="LiveId" clId="{497DC536-937C-4121-A365-60F76B85BFE3}" dt="2025-08-01T06:43:55.354" v="4690" actId="6938"/>
          <pc:sldLayoutMkLst>
            <pc:docMk/>
            <pc:sldMasterMk cId="2134465894" sldId="2147483752"/>
            <pc:sldLayoutMk cId="2416888076" sldId="2147483758"/>
          </pc:sldLayoutMkLst>
        </pc:sldLayoutChg>
        <pc:sldLayoutChg chg="new replId">
          <pc:chgData name="Pooja Madarkhandi" userId="df3a55b24148ea33" providerId="LiveId" clId="{497DC536-937C-4121-A365-60F76B85BFE3}" dt="2025-08-01T06:43:55.354" v="4690" actId="6938"/>
          <pc:sldLayoutMkLst>
            <pc:docMk/>
            <pc:sldMasterMk cId="2134465894" sldId="2147483752"/>
            <pc:sldLayoutMk cId="2526079896" sldId="2147483759"/>
          </pc:sldLayoutMkLst>
        </pc:sldLayoutChg>
        <pc:sldLayoutChg chg="new replId">
          <pc:chgData name="Pooja Madarkhandi" userId="df3a55b24148ea33" providerId="LiveId" clId="{497DC536-937C-4121-A365-60F76B85BFE3}" dt="2025-08-01T06:43:55.354" v="4690" actId="6938"/>
          <pc:sldLayoutMkLst>
            <pc:docMk/>
            <pc:sldMasterMk cId="2134465894" sldId="2147483752"/>
            <pc:sldLayoutMk cId="54620616" sldId="2147483760"/>
          </pc:sldLayoutMkLst>
        </pc:sldLayoutChg>
        <pc:sldLayoutChg chg="new replId">
          <pc:chgData name="Pooja Madarkhandi" userId="df3a55b24148ea33" providerId="LiveId" clId="{497DC536-937C-4121-A365-60F76B85BFE3}" dt="2025-08-01T06:43:55.354" v="4690" actId="6938"/>
          <pc:sldLayoutMkLst>
            <pc:docMk/>
            <pc:sldMasterMk cId="2134465894" sldId="2147483752"/>
            <pc:sldLayoutMk cId="4051500586" sldId="2147483761"/>
          </pc:sldLayoutMkLst>
        </pc:sldLayoutChg>
        <pc:sldLayoutChg chg="new replId">
          <pc:chgData name="Pooja Madarkhandi" userId="df3a55b24148ea33" providerId="LiveId" clId="{497DC536-937C-4121-A365-60F76B85BFE3}" dt="2025-08-01T06:43:55.354" v="4690" actId="6938"/>
          <pc:sldLayoutMkLst>
            <pc:docMk/>
            <pc:sldMasterMk cId="2134465894" sldId="2147483752"/>
            <pc:sldLayoutMk cId="726268663" sldId="2147483762"/>
          </pc:sldLayoutMkLst>
        </pc:sldLayoutChg>
        <pc:sldLayoutChg chg="new replId">
          <pc:chgData name="Pooja Madarkhandi" userId="df3a55b24148ea33" providerId="LiveId" clId="{497DC536-937C-4121-A365-60F76B85BFE3}" dt="2025-08-01T06:43:55.354" v="4690" actId="6938"/>
          <pc:sldLayoutMkLst>
            <pc:docMk/>
            <pc:sldMasterMk cId="2134465894" sldId="2147483752"/>
            <pc:sldLayoutMk cId="3809230716" sldId="2147483763"/>
          </pc:sldLayoutMkLst>
        </pc:sldLayoutChg>
      </pc:sldMasterChg>
      <pc:sldMasterChg chg="new mod addSldLayout">
        <pc:chgData name="Pooja Madarkhandi" userId="df3a55b24148ea33" providerId="LiveId" clId="{497DC536-937C-4121-A365-60F76B85BFE3}" dt="2025-08-01T06:43:56.442" v="4691" actId="6938"/>
        <pc:sldMasterMkLst>
          <pc:docMk/>
          <pc:sldMasterMk cId="2919903492" sldId="2147483764"/>
        </pc:sldMasterMkLst>
        <pc:sldLayoutChg chg="new replId">
          <pc:chgData name="Pooja Madarkhandi" userId="df3a55b24148ea33" providerId="LiveId" clId="{497DC536-937C-4121-A365-60F76B85BFE3}" dt="2025-08-01T06:43:56.442" v="4691" actId="6938"/>
          <pc:sldLayoutMkLst>
            <pc:docMk/>
            <pc:sldMasterMk cId="2919903492" sldId="2147483764"/>
            <pc:sldLayoutMk cId="1042019766" sldId="2147483765"/>
          </pc:sldLayoutMkLst>
        </pc:sldLayoutChg>
        <pc:sldLayoutChg chg="new replId">
          <pc:chgData name="Pooja Madarkhandi" userId="df3a55b24148ea33" providerId="LiveId" clId="{497DC536-937C-4121-A365-60F76B85BFE3}" dt="2025-08-01T06:43:56.442" v="4691" actId="6938"/>
          <pc:sldLayoutMkLst>
            <pc:docMk/>
            <pc:sldMasterMk cId="2919903492" sldId="2147483764"/>
            <pc:sldLayoutMk cId="2474124810" sldId="2147483766"/>
          </pc:sldLayoutMkLst>
        </pc:sldLayoutChg>
        <pc:sldLayoutChg chg="new replId">
          <pc:chgData name="Pooja Madarkhandi" userId="df3a55b24148ea33" providerId="LiveId" clId="{497DC536-937C-4121-A365-60F76B85BFE3}" dt="2025-08-01T06:43:56.442" v="4691" actId="6938"/>
          <pc:sldLayoutMkLst>
            <pc:docMk/>
            <pc:sldMasterMk cId="2919903492" sldId="2147483764"/>
            <pc:sldLayoutMk cId="2950528265" sldId="2147483767"/>
          </pc:sldLayoutMkLst>
        </pc:sldLayoutChg>
        <pc:sldLayoutChg chg="new replId">
          <pc:chgData name="Pooja Madarkhandi" userId="df3a55b24148ea33" providerId="LiveId" clId="{497DC536-937C-4121-A365-60F76B85BFE3}" dt="2025-08-01T06:43:56.442" v="4691" actId="6938"/>
          <pc:sldLayoutMkLst>
            <pc:docMk/>
            <pc:sldMasterMk cId="2919903492" sldId="2147483764"/>
            <pc:sldLayoutMk cId="734715512" sldId="2147483768"/>
          </pc:sldLayoutMkLst>
        </pc:sldLayoutChg>
        <pc:sldLayoutChg chg="new replId">
          <pc:chgData name="Pooja Madarkhandi" userId="df3a55b24148ea33" providerId="LiveId" clId="{497DC536-937C-4121-A365-60F76B85BFE3}" dt="2025-08-01T06:43:56.442" v="4691" actId="6938"/>
          <pc:sldLayoutMkLst>
            <pc:docMk/>
            <pc:sldMasterMk cId="2919903492" sldId="2147483764"/>
            <pc:sldLayoutMk cId="2958004856" sldId="2147483769"/>
          </pc:sldLayoutMkLst>
        </pc:sldLayoutChg>
        <pc:sldLayoutChg chg="new replId">
          <pc:chgData name="Pooja Madarkhandi" userId="df3a55b24148ea33" providerId="LiveId" clId="{497DC536-937C-4121-A365-60F76B85BFE3}" dt="2025-08-01T06:43:56.442" v="4691" actId="6938"/>
          <pc:sldLayoutMkLst>
            <pc:docMk/>
            <pc:sldMasterMk cId="2919903492" sldId="2147483764"/>
            <pc:sldLayoutMk cId="1836895709" sldId="2147483770"/>
          </pc:sldLayoutMkLst>
        </pc:sldLayoutChg>
        <pc:sldLayoutChg chg="new replId">
          <pc:chgData name="Pooja Madarkhandi" userId="df3a55b24148ea33" providerId="LiveId" clId="{497DC536-937C-4121-A365-60F76B85BFE3}" dt="2025-08-01T06:43:56.442" v="4691" actId="6938"/>
          <pc:sldLayoutMkLst>
            <pc:docMk/>
            <pc:sldMasterMk cId="2919903492" sldId="2147483764"/>
            <pc:sldLayoutMk cId="3084429558" sldId="2147483771"/>
          </pc:sldLayoutMkLst>
        </pc:sldLayoutChg>
        <pc:sldLayoutChg chg="new replId">
          <pc:chgData name="Pooja Madarkhandi" userId="df3a55b24148ea33" providerId="LiveId" clId="{497DC536-937C-4121-A365-60F76B85BFE3}" dt="2025-08-01T06:43:56.442" v="4691" actId="6938"/>
          <pc:sldLayoutMkLst>
            <pc:docMk/>
            <pc:sldMasterMk cId="2919903492" sldId="2147483764"/>
            <pc:sldLayoutMk cId="3071116756" sldId="2147483772"/>
          </pc:sldLayoutMkLst>
        </pc:sldLayoutChg>
        <pc:sldLayoutChg chg="new replId">
          <pc:chgData name="Pooja Madarkhandi" userId="df3a55b24148ea33" providerId="LiveId" clId="{497DC536-937C-4121-A365-60F76B85BFE3}" dt="2025-08-01T06:43:56.442" v="4691" actId="6938"/>
          <pc:sldLayoutMkLst>
            <pc:docMk/>
            <pc:sldMasterMk cId="2919903492" sldId="2147483764"/>
            <pc:sldLayoutMk cId="3195962404" sldId="2147483773"/>
          </pc:sldLayoutMkLst>
        </pc:sldLayoutChg>
        <pc:sldLayoutChg chg="new replId">
          <pc:chgData name="Pooja Madarkhandi" userId="df3a55b24148ea33" providerId="LiveId" clId="{497DC536-937C-4121-A365-60F76B85BFE3}" dt="2025-08-01T06:43:56.442" v="4691" actId="6938"/>
          <pc:sldLayoutMkLst>
            <pc:docMk/>
            <pc:sldMasterMk cId="2919903492" sldId="2147483764"/>
            <pc:sldLayoutMk cId="1635181413" sldId="2147483774"/>
          </pc:sldLayoutMkLst>
        </pc:sldLayoutChg>
        <pc:sldLayoutChg chg="new replId">
          <pc:chgData name="Pooja Madarkhandi" userId="df3a55b24148ea33" providerId="LiveId" clId="{497DC536-937C-4121-A365-60F76B85BFE3}" dt="2025-08-01T06:43:56.442" v="4691" actId="6938"/>
          <pc:sldLayoutMkLst>
            <pc:docMk/>
            <pc:sldMasterMk cId="2919903492" sldId="2147483764"/>
            <pc:sldLayoutMk cId="1887082290" sldId="2147483775"/>
          </pc:sldLayoutMkLst>
        </pc:sldLayoutChg>
      </pc:sldMasterChg>
      <pc:sldMasterChg chg="new mod addSldLayout">
        <pc:chgData name="Pooja Madarkhandi" userId="df3a55b24148ea33" providerId="LiveId" clId="{497DC536-937C-4121-A365-60F76B85BFE3}" dt="2025-08-01T06:43:56.707" v="4692" actId="6938"/>
        <pc:sldMasterMkLst>
          <pc:docMk/>
          <pc:sldMasterMk cId="2514829568" sldId="2147483776"/>
        </pc:sldMasterMkLst>
        <pc:sldLayoutChg chg="new replId">
          <pc:chgData name="Pooja Madarkhandi" userId="df3a55b24148ea33" providerId="LiveId" clId="{497DC536-937C-4121-A365-60F76B85BFE3}" dt="2025-08-01T06:43:56.707" v="4692" actId="6938"/>
          <pc:sldLayoutMkLst>
            <pc:docMk/>
            <pc:sldMasterMk cId="2514829568" sldId="2147483776"/>
            <pc:sldLayoutMk cId="3753694787" sldId="2147483777"/>
          </pc:sldLayoutMkLst>
        </pc:sldLayoutChg>
        <pc:sldLayoutChg chg="new replId">
          <pc:chgData name="Pooja Madarkhandi" userId="df3a55b24148ea33" providerId="LiveId" clId="{497DC536-937C-4121-A365-60F76B85BFE3}" dt="2025-08-01T06:43:56.707" v="4692" actId="6938"/>
          <pc:sldLayoutMkLst>
            <pc:docMk/>
            <pc:sldMasterMk cId="2514829568" sldId="2147483776"/>
            <pc:sldLayoutMk cId="690690280" sldId="2147483778"/>
          </pc:sldLayoutMkLst>
        </pc:sldLayoutChg>
        <pc:sldLayoutChg chg="new replId">
          <pc:chgData name="Pooja Madarkhandi" userId="df3a55b24148ea33" providerId="LiveId" clId="{497DC536-937C-4121-A365-60F76B85BFE3}" dt="2025-08-01T06:43:56.707" v="4692" actId="6938"/>
          <pc:sldLayoutMkLst>
            <pc:docMk/>
            <pc:sldMasterMk cId="2514829568" sldId="2147483776"/>
            <pc:sldLayoutMk cId="2942539269" sldId="2147483779"/>
          </pc:sldLayoutMkLst>
        </pc:sldLayoutChg>
        <pc:sldLayoutChg chg="new replId">
          <pc:chgData name="Pooja Madarkhandi" userId="df3a55b24148ea33" providerId="LiveId" clId="{497DC536-937C-4121-A365-60F76B85BFE3}" dt="2025-08-01T06:43:56.707" v="4692" actId="6938"/>
          <pc:sldLayoutMkLst>
            <pc:docMk/>
            <pc:sldMasterMk cId="2514829568" sldId="2147483776"/>
            <pc:sldLayoutMk cId="735370415" sldId="2147483780"/>
          </pc:sldLayoutMkLst>
        </pc:sldLayoutChg>
        <pc:sldLayoutChg chg="new replId">
          <pc:chgData name="Pooja Madarkhandi" userId="df3a55b24148ea33" providerId="LiveId" clId="{497DC536-937C-4121-A365-60F76B85BFE3}" dt="2025-08-01T06:43:56.707" v="4692" actId="6938"/>
          <pc:sldLayoutMkLst>
            <pc:docMk/>
            <pc:sldMasterMk cId="2514829568" sldId="2147483776"/>
            <pc:sldLayoutMk cId="2557725070" sldId="2147483781"/>
          </pc:sldLayoutMkLst>
        </pc:sldLayoutChg>
        <pc:sldLayoutChg chg="new replId">
          <pc:chgData name="Pooja Madarkhandi" userId="df3a55b24148ea33" providerId="LiveId" clId="{497DC536-937C-4121-A365-60F76B85BFE3}" dt="2025-08-01T06:43:56.707" v="4692" actId="6938"/>
          <pc:sldLayoutMkLst>
            <pc:docMk/>
            <pc:sldMasterMk cId="2514829568" sldId="2147483776"/>
            <pc:sldLayoutMk cId="1199211317" sldId="2147483782"/>
          </pc:sldLayoutMkLst>
        </pc:sldLayoutChg>
        <pc:sldLayoutChg chg="new replId">
          <pc:chgData name="Pooja Madarkhandi" userId="df3a55b24148ea33" providerId="LiveId" clId="{497DC536-937C-4121-A365-60F76B85BFE3}" dt="2025-08-01T06:43:56.707" v="4692" actId="6938"/>
          <pc:sldLayoutMkLst>
            <pc:docMk/>
            <pc:sldMasterMk cId="2514829568" sldId="2147483776"/>
            <pc:sldLayoutMk cId="42580050" sldId="2147483783"/>
          </pc:sldLayoutMkLst>
        </pc:sldLayoutChg>
        <pc:sldLayoutChg chg="new replId">
          <pc:chgData name="Pooja Madarkhandi" userId="df3a55b24148ea33" providerId="LiveId" clId="{497DC536-937C-4121-A365-60F76B85BFE3}" dt="2025-08-01T06:43:56.707" v="4692" actId="6938"/>
          <pc:sldLayoutMkLst>
            <pc:docMk/>
            <pc:sldMasterMk cId="2514829568" sldId="2147483776"/>
            <pc:sldLayoutMk cId="2083954237" sldId="2147483784"/>
          </pc:sldLayoutMkLst>
        </pc:sldLayoutChg>
        <pc:sldLayoutChg chg="new replId">
          <pc:chgData name="Pooja Madarkhandi" userId="df3a55b24148ea33" providerId="LiveId" clId="{497DC536-937C-4121-A365-60F76B85BFE3}" dt="2025-08-01T06:43:56.707" v="4692" actId="6938"/>
          <pc:sldLayoutMkLst>
            <pc:docMk/>
            <pc:sldMasterMk cId="2514829568" sldId="2147483776"/>
            <pc:sldLayoutMk cId="3556778798" sldId="2147483785"/>
          </pc:sldLayoutMkLst>
        </pc:sldLayoutChg>
        <pc:sldLayoutChg chg="new replId">
          <pc:chgData name="Pooja Madarkhandi" userId="df3a55b24148ea33" providerId="LiveId" clId="{497DC536-937C-4121-A365-60F76B85BFE3}" dt="2025-08-01T06:43:56.707" v="4692" actId="6938"/>
          <pc:sldLayoutMkLst>
            <pc:docMk/>
            <pc:sldMasterMk cId="2514829568" sldId="2147483776"/>
            <pc:sldLayoutMk cId="3861394961" sldId="2147483786"/>
          </pc:sldLayoutMkLst>
        </pc:sldLayoutChg>
        <pc:sldLayoutChg chg="new replId">
          <pc:chgData name="Pooja Madarkhandi" userId="df3a55b24148ea33" providerId="LiveId" clId="{497DC536-937C-4121-A365-60F76B85BFE3}" dt="2025-08-01T06:43:56.707" v="4692" actId="6938"/>
          <pc:sldLayoutMkLst>
            <pc:docMk/>
            <pc:sldMasterMk cId="2514829568" sldId="2147483776"/>
            <pc:sldLayoutMk cId="1787303132" sldId="214748378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E72C-1E04-FE7E-97E2-D50D0621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0811B-A54F-B3B1-13EF-7520B4F6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97D4-FB9D-4C4A-A4C8-95C931EED7AD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EF03D-3CD9-B817-177C-8ED3868E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8E2B3-32AF-5C37-82A1-912F78E3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BEBC-D113-4BE4-9453-838675585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88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CF65C-A89C-4423-DD0F-B530377E0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97D4-FB9D-4C4A-A4C8-95C931EED7AD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C5AF22-47C2-6FCE-6101-F79BEBDD8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CF7D7-BF51-A476-6E85-1AA14E3D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BEBC-D113-4BE4-9453-838675585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079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05FF9-35D9-0E60-4695-E895335E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A72D-CF70-B6BF-BEEC-81469787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B1386-6EBA-CCE5-074D-B7BB0A860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B03EB-5A7F-7A90-0518-39804C53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97D4-FB9D-4C4A-A4C8-95C931EED7AD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476EC-9AE3-6FB3-212E-AAA7761A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CC1B0-C185-CA0F-8A3B-C9EDE93D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BEBC-D113-4BE4-9453-838675585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20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1DFA4-348D-502A-21A1-79707C792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C11EA4-BA0B-89D1-4EDA-36D30AAA7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F1013-7DCD-BB12-125B-709A80504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DA322-BA16-C558-DEA5-C58CE148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97D4-FB9D-4C4A-A4C8-95C931EED7AD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2F8B3-37BE-19A7-E5C6-7C80A1DF7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2D655-6515-F503-AC2E-455EA19C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BEBC-D113-4BE4-9453-838675585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500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07EC8-FD04-FF3A-69CB-8A5069E7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ECABE-ADD1-0FEF-8F22-457DA8AA5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6A65A-8210-01FC-05DB-D14E441A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97D4-FB9D-4C4A-A4C8-95C931EED7AD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AA25C-9B4B-90A3-AA62-B1FF3AAB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A719D-A8B0-4160-4ABB-43A242D7A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BEBC-D113-4BE4-9453-838675585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26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599C18-28BE-FBEA-BDD9-A0BDEAACB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14582-F843-B738-78B4-E100D78FC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F7BA6-494B-B61F-79AE-7D4B868CF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97D4-FB9D-4C4A-A4C8-95C931EED7AD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EB650-D3E3-CBB0-07AD-ABB66A32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D3123-0170-8A8B-8734-8CDB199F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BEBC-D113-4BE4-9453-838675585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230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8D9F-5F92-2228-B970-2FDF8D5D4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D16DD-38F4-C016-614D-2669D13FE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473E5-7C3F-5739-89F0-53585E74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E6CF-47CE-4896-AC9D-B4B4A84D9294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9BEA5-88EC-D8DB-7804-B1DD8FC67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04A32-8837-0946-03E6-4E59D307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EADC-4A81-4C18-951F-18BFA2BFA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019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1F5D-0B4F-DCA1-3EF0-A1F9D49E9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1457F-A33C-DE65-081F-0C53108E7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8E1B1-FA6F-600B-00A0-6FF7BCD59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E6CF-47CE-4896-AC9D-B4B4A84D9294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AA8C7-AA32-2F2C-6B6F-2DFD6F44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42912-F7B5-3C00-01BA-479E689A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EADC-4A81-4C18-951F-18BFA2BFA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124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00F7-867C-E5C5-3FD8-D02774542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6F3C5-3BCE-A3D7-DC62-09F56E72A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72A29-5C27-7F20-DBCB-6AD451F6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E6CF-47CE-4896-AC9D-B4B4A84D9294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D12BD-4C68-369C-4C00-C00A2BB7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FDAD4-6B72-3402-9163-9B696E32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EADC-4A81-4C18-951F-18BFA2BFA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528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5BE50-A310-BA92-DB45-AFF7BE0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3253B-69D4-AA3D-7091-9376A3C7B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EADA7-16B3-9C45-3FAE-13AB09914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1BAE7-DAE4-3072-1A1A-E54C42BD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E6CF-47CE-4896-AC9D-B4B4A84D9294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7807B-D4CC-DB83-292B-1385E099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F4C78-3B26-F237-7113-DC8F6B2C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EADC-4A81-4C18-951F-18BFA2BFA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71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2E131-BE92-4032-E47A-342A4C232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C21A1-76EB-05A5-9F67-33A71B2E5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50C54-E8BB-1CE7-66FF-530B570B1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C76FF9-5EC7-016E-B094-E30D2A011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DDE2D4-8A71-46CD-FBD3-0CA82C7DF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A18490-610E-983C-7051-FE00901E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E6CF-47CE-4896-AC9D-B4B4A84D9294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A445AA-16F9-6953-3354-7E7430872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9B66DE-B736-8230-EE45-25B99976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EADC-4A81-4C18-951F-18BFA2BFA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004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E1942-EB19-D7CE-1893-B43648987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4279A-C490-D88A-2A40-3625065F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E6CF-47CE-4896-AC9D-B4B4A84D9294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B713D-EEE9-2CCD-9ED2-49B06528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AB5BB-5D2B-6A61-4D9A-523B783E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EADC-4A81-4C18-951F-18BFA2BFA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8957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8FFE8-F88D-DD10-57C0-56DA7D83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E6CF-47CE-4896-AC9D-B4B4A84D9294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E141F-3324-8E9B-6B16-C2009B42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4BBD3-3796-4244-896C-740DD5F4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EADC-4A81-4C18-951F-18BFA2BFA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4295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E883B-8AFD-CE9D-539D-1F1A3FC1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D217B-3497-D1AD-AF45-F095F2A86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41AE7-29EB-EB65-2490-8E93910CA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A81C4-E98A-ECCE-3E9A-C72BBA83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E6CF-47CE-4896-AC9D-B4B4A84D9294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57B0C-F3B2-8FDB-C7EF-D2DFD9D3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C4805-BF37-F97B-2E17-70694716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EADC-4A81-4C18-951F-18BFA2BFA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1167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E3A1-AD3F-B4E3-314F-8DD36AFAC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7D0413-A140-3B2A-7460-B8A55724F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CC725-EEBB-26A4-D8E3-8929EC049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D9538-4C65-E8A6-BD79-EE447DB01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E6CF-47CE-4896-AC9D-B4B4A84D9294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687A4-497B-E29A-6004-B6E15D3F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71BEB-B7E9-9BCC-08D2-F1B4D3B7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EADC-4A81-4C18-951F-18BFA2BFA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9624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8A208-DD4E-B556-BBC9-CB4146E6A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3F09A-116C-E0B3-5550-3068424A7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E9E4-0893-4684-5EF4-20488B3A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E6CF-47CE-4896-AC9D-B4B4A84D9294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3AA8E-9095-46FA-497A-7B5BC7A74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D0048-421A-224F-36AD-C7368F62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EADC-4A81-4C18-951F-18BFA2BFA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1814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AC1E52-E60A-C50E-901B-6672996A8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2CA55-9B22-A8D2-E9EA-96E45B7CE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A0A25-9E32-4980-EB95-8C317A4D1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1E6CF-47CE-4896-AC9D-B4B4A84D9294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A6A3C-B041-06EB-5C0C-B40CB126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420A3-ADAA-947D-C0C7-1EDAC6CB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EADC-4A81-4C18-951F-18BFA2BFA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0822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E6AFA-419A-67B3-CB99-158A0F3C9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E84D5-C3BE-9987-7803-DBA622D85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C3459-DAC6-99EB-758C-9DE3E2F4E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55A1-6C08-43BD-AB95-B5496720C20D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53B8B-978E-8E02-A571-040219860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4B4CE-3613-51BD-41AF-EAE3DDAF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B343-0372-4810-9E9A-BD4D855E9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6947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91F1-0DC5-926E-88A6-8425C6873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C3DB5-6E65-5CA6-8440-483E26B81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69DF6-5A15-E3DA-CE35-B15B0965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55A1-6C08-43BD-AB95-B5496720C20D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1DC9D-DD2E-E03C-7E35-3067BF5A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91EE3-2B2F-1232-B6CE-EE165595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B343-0372-4810-9E9A-BD4D855E9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6902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EC8F-756C-EB6A-6B0A-C5B81B1C3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E18F3-880F-4401-7F3E-3CDF390E0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C9098-8498-5C8D-9DE4-5C396631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55A1-6C08-43BD-AB95-B5496720C20D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C2A0D-5948-2DA9-975E-35852958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E0472-2D60-84B5-66D5-86DFAA0A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B343-0372-4810-9E9A-BD4D855E9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53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2CEA3-3714-BDA5-E1CB-10C75508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D1E6E-8BB2-430E-1164-895CD73A6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8402F-80FB-E35C-D522-B6A133BCE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BFC93-FA95-01DA-AAF6-2891CD48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55A1-6C08-43BD-AB95-B5496720C20D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9B0A6-8A8C-162C-E159-89212053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2A2FB-412C-CBF6-B460-C300B9C4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B343-0372-4810-9E9A-BD4D855E9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3704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6FA2-24ED-1C4D-C71F-22066CD99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DD564-D284-A482-F17F-152D80A10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941EA-9F47-CE87-E94B-78029DE61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21C0E5-CE62-B649-59BF-82D4EC578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0AAB67-9FFC-AAEB-A614-00D0569EE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3F979-F1BE-0BB8-2A21-FA02ACC7A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55A1-6C08-43BD-AB95-B5496720C20D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39340-8C0D-D08E-9DB0-5839FDD3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461C8-A754-09A3-3912-74F646F7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B343-0372-4810-9E9A-BD4D855E9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7250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9F94-C703-9884-893C-98B157953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92821A-DB87-CD96-AB51-012F5E00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55A1-6C08-43BD-AB95-B5496720C20D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38033-BCE0-941D-3A46-48014EB60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B8032-2A71-44D5-0924-F5A3CC4A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B343-0372-4810-9E9A-BD4D855E9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2113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EB997-0FB4-683A-DC9D-4E78C9802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55A1-6C08-43BD-AB95-B5496720C20D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251CE-DB6C-3B7D-3F1F-5C6D9264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2C7A8-D358-5501-6CCE-01B4898E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B343-0372-4810-9E9A-BD4D855E9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00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9851-365D-DAD2-E3EC-FC0B6C966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15AE4-C4EC-7F51-6C46-853D361C8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9566A-8DA7-C35F-475E-43D1C9170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F368D-6E74-06A3-DCFF-D9D6F49AD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55A1-6C08-43BD-AB95-B5496720C20D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B10A0-3B22-3FDB-E15B-DA570A773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9C848-6C85-03D5-54B3-A7CBFD7C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B343-0372-4810-9E9A-BD4D855E9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9542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69B0-C262-7641-A237-8314BE08F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B78BA-2246-748E-F030-162C4BABE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56782-6AA5-098F-5931-E55EEF09E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2F30A-5C7F-C968-49E9-885156CAB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55A1-6C08-43BD-AB95-B5496720C20D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FCC2C-2D9E-FB2D-1943-36F519D9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B3E0D-81E2-53B0-439F-20EA3FE0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B343-0372-4810-9E9A-BD4D855E9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7787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0A509-4D78-F12A-7674-ECF05AA7C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1DD50-A353-3509-BA98-CCB78F7E5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EF3D1-F0BE-467C-A360-BD04EEC16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55A1-6C08-43BD-AB95-B5496720C20D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47578-E5EE-04CD-B412-61540CED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377E6-AE30-8AD8-ED4C-027A21C54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B343-0372-4810-9E9A-BD4D855E9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3949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741D43-4D59-8EA6-ABA2-027125DC0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1FD4F-A177-6F86-2E31-E8AE96D95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5BD64-0936-C95E-FB0B-47E46A7A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55A1-6C08-43BD-AB95-B5496720C20D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28E2A-F991-6CCA-0A9A-39A94909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742CE-9D7D-B26F-4C65-C4F8AB54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5B343-0372-4810-9E9A-BD4D855E9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3031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FE81-431E-839D-0EA5-B24676F7A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54DDC-E166-63AD-3715-1A2F3A6E2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D798D-26D2-2221-4B0C-4F57B6EFA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259DA-A94C-44D1-9484-D8330433039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90D35-4811-7E51-18B6-D241C6B7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BF816-2616-0A31-6A3C-89DED989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14A6E-CF0D-4DEE-A5FF-12A61323F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0644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5010-CA02-E287-9F4E-F086BCD4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91348-BCB7-8DBA-88E5-977D831E7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A08FC-830E-032E-AF2A-52DB9290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259DA-A94C-44D1-9484-D8330433039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C8F3B-4948-0462-FC10-0DDEF471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7FA11-346E-154A-9768-CC01C54E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14A6E-CF0D-4DEE-A5FF-12A61323F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38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D1B8-198F-4F70-4191-A97E83D8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3E274-E89A-8F4F-B414-FBD50961A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57541-3429-FB0A-E37B-AC4FE10F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259DA-A94C-44D1-9484-D8330433039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595E9-0CD6-C5D7-38E4-3F6BC2C3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2A3B2-B5DC-481B-49F0-B99D11BA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14A6E-CF0D-4DEE-A5FF-12A61323F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4310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2411-94E2-BD90-9478-5259D317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FEA3F-4686-AB4E-FE81-914E12ACD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F4DE4-0A8F-236B-F636-78D1DC3AF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8F031-D969-78CE-F4F5-BDEA29277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259DA-A94C-44D1-9484-D8330433039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31F7D-1076-CF45-2453-0AA79C75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53E22-26DE-288D-07B9-EA8EC01E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14A6E-CF0D-4DEE-A5FF-12A61323F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1148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F69D8-882E-1D8E-6490-A151FB7AF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DF5D3-5EA3-598F-5B0D-1A035A564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A85B3-0F7C-987D-FA9D-1568C8F47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C559D-BD47-B7BE-CCDA-DFBCD16C3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9D2041-6A13-2684-B428-26BF56117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D63E48-793E-571F-CE1E-849B50E5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259DA-A94C-44D1-9484-D8330433039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7B572C-39F7-6B81-9A3B-8A2C8FDF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A7D2E-B16B-DD85-451B-FD34EE75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14A6E-CF0D-4DEE-A5FF-12A61323F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1826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26D0-482F-D952-786E-6D06F9C5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4AD03-125B-BE88-C618-D8293477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259DA-A94C-44D1-9484-D8330433039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8BB98-2B84-89B0-CD53-593648F4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D014D-5852-1589-5714-237B3C71E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14A6E-CF0D-4DEE-A5FF-12A61323F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3050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CA26B-740A-46E7-C88E-AB333B36E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259DA-A94C-44D1-9484-D8330433039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38CF7-CB54-FD3C-B68D-457E22E3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77366-D9FD-6512-7580-2B23BA5C4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14A6E-CF0D-4DEE-A5FF-12A61323F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2254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AC17-6394-9B7E-981D-C154D7642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FF8CF-85DB-45CA-4239-16A858FA9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9C8CB-D241-E56E-EEC9-8F27AB732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C2400-CC26-030B-7EE7-383E89BA9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259DA-A94C-44D1-9484-D8330433039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0EA6D-98E5-C45F-88D0-A41FF4E86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3134B-FC09-7AD2-9962-83F7E30B5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14A6E-CF0D-4DEE-A5FF-12A61323F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14601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A15D-F7F9-0379-4B88-A31FCE57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5E2260-9188-C44D-AF9D-A6C83CA9F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3FDD8-29B6-3BE6-1C0F-5AB2BA88D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69EF9-8D4A-A954-4125-24A673AF1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259DA-A94C-44D1-9484-D8330433039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3733E-6594-9C9D-3809-F4B0EAFA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65992-4419-5CA7-5633-C4A81ED5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14A6E-CF0D-4DEE-A5FF-12A61323F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404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D62D-9D59-D2D3-2FDA-574F45B2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1994D-8EC7-6B3D-FB53-1A386281F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AFA40-5EA8-9CE8-F913-C185FB041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259DA-A94C-44D1-9484-D8330433039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8AF8D-C250-46BE-7D3E-03602752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30C41-505A-BBDF-1A64-CE5DB802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14A6E-CF0D-4DEE-A5FF-12A61323F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4270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2FCED6-2C20-3780-9E0F-01EF565CF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1D920-136D-0564-74A1-E096E1BD6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53E40-C427-1C8D-F12B-FE5E6515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259DA-A94C-44D1-9484-D8330433039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F753E-A5B2-5F81-F73B-53BAB1DF4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6DFB5-8178-FB46-7504-90B337D2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14A6E-CF0D-4DEE-A5FF-12A61323F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9078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3EDCE-D57F-4B7E-EEA5-D3AC05740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83D20-ED7E-0D3B-77D3-5EAD6017B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663A9-CC66-1188-0959-C3ABFD68B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48FA-EDF1-4C26-A955-D6195C9E6460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B40F6-CD9B-196F-74FB-51F83CDE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EEEE9-779A-BFAF-7796-CBF37457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BB26-CED8-41F8-9765-A4055BFEA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81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07DA-AD68-524D-0EDA-114A97701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2F341-C675-6E1A-5844-6B5EB7C9F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E7BE3-1075-0ADA-68C4-D78CE840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97D4-FB9D-4C4A-A4C8-95C931EED7AD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498B1-2FA5-0FD3-0F9D-D837CCCE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8CE82-12F2-B8E9-2EE6-156426DA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BEBC-D113-4BE4-9453-838675585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41795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A4F2-E060-DA0D-16E3-28871244B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895FA-8027-C274-0184-36182D93F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7BE5F-04B1-7C41-4ACB-A288D3A0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48FA-EDF1-4C26-A955-D6195C9E6460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F06C3-AD8D-171E-BA53-5A8D5ED3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E7092-31E8-D512-CD41-29FFF66C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BB26-CED8-41F8-9765-A4055BFEA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9385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E85EC-89B2-91A0-D6C8-31B22CC2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16282-F405-8B0E-A12D-01A4254DD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AF1C2-4680-999C-8A90-51E9B75D0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48FA-EDF1-4C26-A955-D6195C9E6460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C101B-CEB8-1763-3661-E75E92E4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500DA-0627-8FB4-B7AE-705DC75C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BB26-CED8-41F8-9765-A4055BFEA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6739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340F5-FADF-C92F-59B3-6BEBF9E2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311D7-A07B-80F0-0B06-8E2602513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B26AB-87ED-7AD3-7BAD-64DF6FA67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CF682-ED5A-4D16-A205-9E626866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48FA-EDF1-4C26-A955-D6195C9E6460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0206C-70A9-6D76-DE21-1319EDE5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CB46F-1B09-609C-48BE-CAF9BFB8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BB26-CED8-41F8-9765-A4055BFEA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6555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3085-F16B-C0AD-E339-4E8F5C93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94653-D6A6-4F70-40B9-5A74794D8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F29E2-025B-F5D7-96A0-22442B38F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353AB-DFE3-8CD6-1796-BEC49E17E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A0F6D-5087-22DC-75EE-9EC2B2757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FED0D9-5DDE-0BEF-2EF9-61CD62162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48FA-EDF1-4C26-A955-D6195C9E6460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A8F3C8-51F3-1FDB-2B56-1751F0D25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D94657-965B-AB71-8A89-506ACF99B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BB26-CED8-41F8-9765-A4055BFEA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21178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A12B7-0D33-2726-C57A-9356D9C2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BD44E-FBFB-A1A1-649C-34ECAEF9D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48FA-EDF1-4C26-A955-D6195C9E6460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CF883-2E2A-2D35-1881-A0EF09DD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11F77-1B09-E9D1-A62A-AA6CFD60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BB26-CED8-41F8-9765-A4055BFEA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91732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93F7F4-5D89-F456-77CA-82D642573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48FA-EDF1-4C26-A955-D6195C9E6460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369C76-F492-665F-2069-274288AD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4164B-D7F4-3AA1-1ADF-0BE6AF03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BB26-CED8-41F8-9765-A4055BFEA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597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815D-F40C-959E-BF96-250AB8658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1809C-F323-4D2F-15F8-E077FA6FD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3B03E-5DBB-8452-B296-EC0FB9BA7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7CAC7-FADC-752F-A76F-E95EB715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48FA-EDF1-4C26-A955-D6195C9E6460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C988D-14C8-A72C-8FC9-18899C32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74CEC-7068-266E-2121-97EE4F09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BB26-CED8-41F8-9765-A4055BFEA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60444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20A6E-DCA7-38D8-8FD2-1CAD0A2D0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50D39D-2697-DABB-24F3-BB56771AE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7DC2B-DD76-8653-B1A3-2719C7DB9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E8976-4F20-4CDE-E7F2-8FABB6487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48FA-EDF1-4C26-A955-D6195C9E6460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B5756-0D0E-0283-9D6B-05DEF25BA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DC3EA-57BD-0F33-D332-A8B804F1B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BB26-CED8-41F8-9765-A4055BFEA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51528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B82B-39E9-AB3E-E6C8-4E3793965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32A47-09C3-B5FD-EEBA-A7145627D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D0E16-D735-1EFE-5143-5AE4DD28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48FA-EDF1-4C26-A955-D6195C9E6460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3CBDE-4286-8785-8095-A336A4D9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E4CEA-7939-FBE4-FE3F-1DE479C9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BB26-CED8-41F8-9765-A4055BFEA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25096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6F2762-6BE6-4542-4812-0D7AA8A09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9E9FA-3F18-C36E-2A24-06B7ADE79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4AE4A-E173-C38A-0EF7-AA176486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48FA-EDF1-4C26-A955-D6195C9E6460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C61BC-D7CB-F1A0-2585-5D2984B4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D14AF-110E-5A5A-2623-4E63F9A7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3BB26-CED8-41F8-9765-A4055BFEA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48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60C2-0E00-D2F5-EB9E-A83A77474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25E27-B383-B3DE-4133-459223805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C18D7-2104-C852-17E0-FF296066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97D4-FB9D-4C4A-A4C8-95C931EED7AD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07384-3FD1-5B24-EA81-2ED6EA4F3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A1EE4-E63E-0966-5962-680FA537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BEBC-D113-4BE4-9453-838675585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09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658E-1D38-98EB-3C88-BB21B4DB2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E0FF1-683F-0A16-4663-1707BA0ED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D928A-68AF-297A-4AEB-BB73943C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97D4-FB9D-4C4A-A4C8-95C931EED7AD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964E8-419A-C529-1BB0-ADD6B077C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65194-17EA-38FE-CEAD-8AC33232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BEBC-D113-4BE4-9453-838675585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53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8E310-80D6-AD49-42D2-32B293C5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3F107-5303-0A15-C382-3754DE474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AAC16-1A96-F43F-260E-895316725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88022-8D07-11DD-D169-468CE960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97D4-FB9D-4C4A-A4C8-95C931EED7AD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046E-2FD6-3E22-65CE-4707D568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1812D-495C-6D48-2453-3640AF35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BEBC-D113-4BE4-9453-838675585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02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7092E-102C-2FC3-F878-9ED2364D0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5CE84-3767-A169-06EF-432F436B7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36D33-7AE3-E315-EEBD-91765CBD5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F005B2-952D-BBE3-2F74-89891E9BA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827BD3-3735-83A0-9831-0F6C9605E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2F8475-F93D-F114-E835-56F5F49F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997D4-FB9D-4C4A-A4C8-95C931EED7AD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A7CE5E-22EB-CED5-6373-0C2F0BE1C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46BD24-A13D-5B42-41B4-6B7E2CF6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CBEBC-D113-4BE4-9453-838675585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95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01DB34-CF14-1E5D-384A-1F5D230A4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A424E-5808-1E96-1C19-C3FC048A3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A7844-608F-EC94-69B2-F32FFAADE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997D4-FB9D-4C4A-A4C8-95C931EED7AD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939EF-6CC1-682A-3A54-5E87D22A4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0313A-1FEB-0B57-2B07-6EC3EE7A5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CBEBC-D113-4BE4-9453-838675585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46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5A56AB-188C-C837-82B8-D3A0FAA19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6EF38-7E77-F26A-EED7-8A7AC9D16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EA530-A1A4-ED9E-CC5B-0DC96DD67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1E6CF-47CE-4896-AC9D-B4B4A84D9294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E3BF2-F250-48C6-E48C-F478F2597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A983B-F58B-EF7A-6970-6BD08F53E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CEADC-4A81-4C18-951F-18BFA2BFA5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90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44195-3A49-9A7A-E7D4-46B9AC6C3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71834-338B-D899-CC4A-FFE9246A4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68A00-1733-55DE-48A2-8998175B8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655A1-6C08-43BD-AB95-B5496720C20D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C6201-34D7-6DD2-A9A2-18D13CE62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9764D-CC08-33B9-835F-D7A37A0C5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5B343-0372-4810-9E9A-BD4D855E9E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82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DA19A4-A052-56A4-C51F-DCDA716D0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6510A-3546-E147-1C8D-A07A71906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F6BC8-F7F9-E834-7D7E-D1B8B6AD2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259DA-A94C-44D1-9484-D8330433039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11DD5-D039-03D2-934A-8246A4BFB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9B566-86F3-AD84-123B-659453658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14A6E-CF0D-4DEE-A5FF-12A61323F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00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3CA1B4-71BF-F97B-312C-5D434ACF5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99F58-35F1-654E-4A21-5D272B671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FAA5F-CEA1-1BC9-867D-DFB85A776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D48FA-EDF1-4C26-A955-D6195C9E6460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4F70A-8FF4-F3F4-9B3C-BFFDFB618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C8808-E2AA-B219-1C26-3B9F895D2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3BB26-CED8-41F8-9765-A4055BFEA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24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2957029" y="2403957"/>
            <a:ext cx="6870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IRRIGATION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D6013A7-4E5D-A4A5-5F4D-7A126FB13A6F}"/>
              </a:ext>
            </a:extLst>
          </p:cNvPr>
          <p:cNvSpPr txBox="1"/>
          <p:nvPr/>
        </p:nvSpPr>
        <p:spPr>
          <a:xfrm>
            <a:off x="5012872" y="4161655"/>
            <a:ext cx="61613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AICTE Student ID: STU6824b5fcf0b911747236348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535390-5974-0AA1-65BB-9EF69C16CD85}"/>
              </a:ext>
            </a:extLst>
          </p:cNvPr>
          <p:cNvSpPr txBox="1"/>
          <p:nvPr/>
        </p:nvSpPr>
        <p:spPr>
          <a:xfrm>
            <a:off x="5012872" y="4721564"/>
            <a:ext cx="61613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AICTE Internship ID:    INTERNSHIP_1748923002683e727a876ea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99282-DC23-EC64-74C4-AD186651339A}"/>
              </a:ext>
            </a:extLst>
          </p:cNvPr>
          <p:cNvSpPr txBox="1"/>
          <p:nvPr/>
        </p:nvSpPr>
        <p:spPr>
          <a:xfrm>
            <a:off x="5053803" y="3679197"/>
            <a:ext cx="360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Name : Pooja </a:t>
            </a:r>
            <a:r>
              <a:rPr lang="en-IN" sz="2000" b="1" dirty="0" err="1">
                <a:solidFill>
                  <a:schemeClr val="bg1"/>
                </a:solidFill>
              </a:rPr>
              <a:t>Madarakhandi</a:t>
            </a:r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E67739-3DFA-D4C6-5CF7-1CEB68C8B9B5}"/>
              </a:ext>
            </a:extLst>
          </p:cNvPr>
          <p:cNvSpPr txBox="1"/>
          <p:nvPr/>
        </p:nvSpPr>
        <p:spPr>
          <a:xfrm>
            <a:off x="558801" y="1465943"/>
            <a:ext cx="10653484" cy="612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Smart irrigation systems offer a powerful and sustainable approach to agriculture, significantly enhancing water efficiency and promoting healthier crop growth. </a:t>
            </a:r>
          </a:p>
          <a:p>
            <a:r>
              <a:rPr lang="en-US" dirty="0"/>
              <a:t>By integrating IoT and sensor technology, we can achieve automated, data-driven irrigation that responds precisely to plant needs.</a:t>
            </a:r>
          </a:p>
          <a:p>
            <a:endParaRPr lang="en-US" dirty="0"/>
          </a:p>
          <a:p>
            <a:r>
              <a:rPr lang="en-IN" dirty="0"/>
              <a:t>Future Scope :</a:t>
            </a:r>
            <a:endParaRPr lang="en-US" dirty="0"/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 AI Integration: Incorporating artificial intelligence for predictive irrigation scheduling based on  weather forecasts and crop models.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Solar-Powered Systems: Developing self-sufficient systems powered by renewable energy, reducing reliance on conventional power grids.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 Advanced Sensor Networks: Utilizing hyperspectral imaging and other advanced sensors for detailed plant health analysis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link : </a:t>
            </a:r>
            <a:r>
              <a:rPr lang="en-US" dirty="0">
                <a:solidFill>
                  <a:srgbClr val="00B050"/>
                </a:solidFill>
              </a:rPr>
              <a:t>https://github.com/Pooja8755/Smart_irrigation_AICTE_Shell.git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81055"/>
            <a:ext cx="70688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</a:rPr>
              <a:t>Learning Objectives</a:t>
            </a:r>
            <a:r>
              <a:rPr lang="en-IN" sz="2000" b="1" dirty="0">
                <a:solidFill>
                  <a:srgbClr val="213163"/>
                </a:solidFill>
              </a:rPr>
              <a:t>:</a:t>
            </a:r>
            <a:endParaRPr lang="en-IN" sz="20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191911" y="6086452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985212-4746-83ED-8AAC-9441E33DFC3B}"/>
              </a:ext>
            </a:extLst>
          </p:cNvPr>
          <p:cNvSpPr txBox="1"/>
          <p:nvPr/>
        </p:nvSpPr>
        <p:spPr>
          <a:xfrm>
            <a:off x="251823" y="1666392"/>
            <a:ext cx="7319191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dirty="0"/>
              <a:t>Understanding IOT applications : Learn how IoT sensors and devices can be used to monitor and control irrigation system 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B11AC5-CE0E-7245-83F6-58807EB25F60}"/>
              </a:ext>
            </a:extLst>
          </p:cNvPr>
          <p:cNvSpPr txBox="1"/>
          <p:nvPr/>
        </p:nvSpPr>
        <p:spPr>
          <a:xfrm>
            <a:off x="251823" y="2327926"/>
            <a:ext cx="7187474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870" dirty="0"/>
              <a:t>Machine learning : understand how ML algorithms can be used to predict irrigation needs and optimize water usage .</a:t>
            </a:r>
          </a:p>
          <a:p>
            <a:endParaRPr lang="en-IN" sz="187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870" dirty="0"/>
              <a:t>Programming skills : develop programming skills in language  such as PYTHON .</a:t>
            </a:r>
          </a:p>
          <a:p>
            <a:endParaRPr lang="en-IN" sz="187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870" dirty="0"/>
              <a:t>Data analysis : smart irrigation systems require data analysis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870" dirty="0"/>
              <a:t>to interpret sensor data and optimize irrigation schedules. </a:t>
            </a:r>
          </a:p>
          <a:p>
            <a:endParaRPr lang="en-IN" sz="187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870" dirty="0"/>
              <a:t>Problem-solving skills :develop problem solving skills to troubleshoot &amp; optimize smart irrigation systems</a:t>
            </a:r>
            <a:r>
              <a:rPr lang="en-I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39248" y="844505"/>
            <a:ext cx="8082881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T</a:t>
            </a:r>
            <a:r>
              <a:rPr lang="en-IN" sz="2400" b="1" dirty="0" err="1">
                <a:solidFill>
                  <a:srgbClr val="213163"/>
                </a:solidFill>
              </a:rPr>
              <a:t>ools</a:t>
            </a:r>
            <a:r>
              <a:rPr lang="en-IN" sz="2400" b="1" dirty="0">
                <a:solidFill>
                  <a:srgbClr val="213163"/>
                </a:solidFill>
              </a:rPr>
              <a:t> and Technology used :    </a:t>
            </a:r>
          </a:p>
          <a:p>
            <a:endParaRPr lang="en-IN" sz="2400" b="1" dirty="0">
              <a:solidFill>
                <a:srgbClr val="213163"/>
              </a:solidFill>
            </a:endParaRPr>
          </a:p>
          <a:p>
            <a:r>
              <a:rPr lang="en-IN" sz="2000" b="1" dirty="0">
                <a:solidFill>
                  <a:srgbClr val="213163"/>
                </a:solidFill>
              </a:rPr>
              <a:t>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28772-6376-CCC2-5B58-9EB38382FDE9}"/>
              </a:ext>
            </a:extLst>
          </p:cNvPr>
          <p:cNvSpPr txBox="1"/>
          <p:nvPr/>
        </p:nvSpPr>
        <p:spPr>
          <a:xfrm>
            <a:off x="448798" y="1305164"/>
            <a:ext cx="11386457" cy="6413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Programming language </a:t>
            </a:r>
          </a:p>
          <a:p>
            <a:r>
              <a:rPr lang="en-IN" dirty="0"/>
              <a:t>            Python : A popular choice for smart irrigation due to its simplicity and extensive libraries 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Environment </a:t>
            </a:r>
          </a:p>
          <a:p>
            <a:r>
              <a:rPr lang="en-IN" dirty="0"/>
              <a:t>           VS code :A versatile code editor that supports Python development and can be used for </a:t>
            </a:r>
          </a:p>
          <a:p>
            <a:r>
              <a:rPr lang="en-IN" dirty="0"/>
              <a:t>                           smart irrigation projects.</a:t>
            </a:r>
          </a:p>
          <a:p>
            <a:r>
              <a:rPr lang="en-IN" dirty="0"/>
              <a:t>           </a:t>
            </a:r>
            <a:r>
              <a:rPr lang="en-IN" dirty="0" err="1"/>
              <a:t>Jupyter</a:t>
            </a:r>
            <a:r>
              <a:rPr lang="en-IN" dirty="0"/>
              <a:t> </a:t>
            </a:r>
            <a:r>
              <a:rPr lang="en-IN" dirty="0" err="1"/>
              <a:t>notebook:An</a:t>
            </a:r>
            <a:r>
              <a:rPr lang="en-IN" dirty="0"/>
              <a:t> interactive environment for data analysis &amp; visualization ,suitable for </a:t>
            </a:r>
          </a:p>
          <a:p>
            <a:r>
              <a:rPr lang="en-IN" dirty="0"/>
              <a:t>                                        smart irrigation projects.</a:t>
            </a:r>
          </a:p>
          <a:p>
            <a:r>
              <a:rPr lang="en-IN" dirty="0"/>
              <a:t>           Kaggle:A platform for Data Science competitions &amp; hosting datasets , which can be used </a:t>
            </a:r>
          </a:p>
          <a:p>
            <a:r>
              <a:rPr lang="en-IN" dirty="0"/>
              <a:t>                       for smart irrigation projects.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Algorithms </a:t>
            </a:r>
          </a:p>
          <a:p>
            <a:r>
              <a:rPr lang="en-IN" dirty="0"/>
              <a:t>           Machine Learning : Linear regression , decision trees used.</a:t>
            </a:r>
          </a:p>
          <a:p>
            <a:r>
              <a:rPr lang="en-IN" dirty="0"/>
              <a:t>           </a:t>
            </a:r>
            <a:r>
              <a:rPr lang="en-US" dirty="0"/>
              <a:t>IoT-based algorithms: Algorithms for sensor data processing, automation, and control can be</a:t>
            </a:r>
          </a:p>
          <a:p>
            <a:r>
              <a:rPr lang="en-US" dirty="0"/>
              <a:t>                                               used to optimize irrigation schedules.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Python libraries : Pandas , NumPy, Matplotlib, </a:t>
            </a:r>
            <a:r>
              <a:rPr lang="en-IN" dirty="0" err="1"/>
              <a:t>PyTorch</a:t>
            </a:r>
            <a:r>
              <a:rPr lang="en-IN" dirty="0"/>
              <a:t>, Scikit-learn, SciPy, Seaborn </a:t>
            </a:r>
          </a:p>
          <a:p>
            <a:r>
              <a:rPr lang="en-IN" dirty="0"/>
              <a:t>                           </a:t>
            </a:r>
          </a:p>
          <a:p>
            <a:r>
              <a:rPr lang="en-IN" dirty="0"/>
              <a:t>         </a:t>
            </a:r>
          </a:p>
          <a:p>
            <a:endParaRPr lang="en-IN" dirty="0"/>
          </a:p>
          <a:p>
            <a:r>
              <a:rPr lang="en-IN" dirty="0"/>
              <a:t>           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19156" y="963856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Methodology :</a:t>
            </a:r>
            <a:endParaRPr lang="en-IN" sz="24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B15583-F484-369A-2760-F281CA33193C}"/>
              </a:ext>
            </a:extLst>
          </p:cNvPr>
          <p:cNvSpPr txBox="1"/>
          <p:nvPr/>
        </p:nvSpPr>
        <p:spPr>
          <a:xfrm>
            <a:off x="419100" y="1612900"/>
            <a:ext cx="1026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b="1" dirty="0"/>
              <a:t>  Data Collection </a:t>
            </a:r>
            <a:r>
              <a:rPr lang="en-IN" sz="1870" b="1" dirty="0"/>
              <a:t>: </a:t>
            </a:r>
            <a:r>
              <a:rPr lang="en-IN" sz="1870" dirty="0"/>
              <a:t>Collect a data from irrigation_machine.csv file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5C977F-CAEC-6275-14DE-9A94A822EC1C}"/>
              </a:ext>
            </a:extLst>
          </p:cNvPr>
          <p:cNvSpPr txBox="1"/>
          <p:nvPr/>
        </p:nvSpPr>
        <p:spPr>
          <a:xfrm>
            <a:off x="419100" y="2127816"/>
            <a:ext cx="11112500" cy="5038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Data preprocessing </a:t>
            </a:r>
            <a:r>
              <a:rPr lang="en-US" b="1" dirty="0"/>
              <a:t>:</a:t>
            </a:r>
          </a:p>
          <a:p>
            <a:r>
              <a:rPr lang="en-US" dirty="0"/>
              <a:t>                  Import necessary libraries such as Pandas, NumPy, and Matplotlib. </a:t>
            </a:r>
          </a:p>
          <a:p>
            <a:r>
              <a:rPr lang="en-US" dirty="0"/>
              <a:t>                  Load Data: Load the CSV file into a Pandas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dirty="0"/>
              <a:t>                  Data Transformation: Convert data into suitable formats for analysis and modeling.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Exploratory Data Analysis (EDA):                 </a:t>
            </a:r>
          </a:p>
          <a:p>
            <a:r>
              <a:rPr lang="en-US" dirty="0"/>
              <a:t>                   Data Visualization: Use plots and charts to visualize the data and understand relationships                     </a:t>
            </a:r>
          </a:p>
          <a:p>
            <a:r>
              <a:rPr lang="en-US" dirty="0"/>
              <a:t>                                                  between variables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Modeling and Deployment :</a:t>
            </a:r>
          </a:p>
          <a:p>
            <a:r>
              <a:rPr lang="en-US" dirty="0"/>
              <a:t> Machine Learning Model: Train a machine learning model to predict irrigation needs based on historical data.</a:t>
            </a:r>
          </a:p>
          <a:p>
            <a:r>
              <a:rPr lang="en-US" dirty="0"/>
              <a:t> Model Evaluation: Evaluate the performance of the model using metrics such as accuracy, precision, and recall.</a:t>
            </a:r>
          </a:p>
          <a:p>
            <a:r>
              <a:rPr lang="en-US" dirty="0"/>
              <a:t> </a:t>
            </a:r>
            <a:r>
              <a:rPr lang="en-US" dirty="0" err="1"/>
              <a:t>Streamlit</a:t>
            </a:r>
            <a:r>
              <a:rPr lang="en-US" dirty="0"/>
              <a:t> Deployment: Deploy the model using </a:t>
            </a:r>
            <a:r>
              <a:rPr lang="en-US" dirty="0" err="1"/>
              <a:t>Streamlit</a:t>
            </a:r>
            <a:r>
              <a:rPr lang="en-US" dirty="0"/>
              <a:t> to create a user-friendly interface for farmers and agricultural professionals.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3A6EA-8723-8A8D-014F-9B2676E52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5AB03B-C4D1-DF21-0884-76C623B89C91}"/>
              </a:ext>
            </a:extLst>
          </p:cNvPr>
          <p:cNvSpPr txBox="1"/>
          <p:nvPr/>
        </p:nvSpPr>
        <p:spPr>
          <a:xfrm>
            <a:off x="268356" y="985627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Methodology :</a:t>
            </a:r>
            <a:endParaRPr lang="en-IN" sz="2400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A10C46-06D0-37B4-090F-E250907896F1}"/>
              </a:ext>
            </a:extLst>
          </p:cNvPr>
          <p:cNvSpPr txBox="1"/>
          <p:nvPr/>
        </p:nvSpPr>
        <p:spPr>
          <a:xfrm>
            <a:off x="520700" y="2149588"/>
            <a:ext cx="11112500" cy="267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 err="1"/>
              <a:t>Streamlit</a:t>
            </a:r>
            <a:r>
              <a:rPr lang="en-US" sz="2000" b="1" dirty="0"/>
              <a:t> Deployment :</a:t>
            </a:r>
          </a:p>
          <a:p>
            <a:endParaRPr lang="en-US" dirty="0"/>
          </a:p>
          <a:p>
            <a:r>
              <a:rPr lang="en-US" dirty="0"/>
              <a:t>Create a </a:t>
            </a:r>
            <a:r>
              <a:rPr lang="en-US" dirty="0" err="1"/>
              <a:t>Streamlit</a:t>
            </a:r>
            <a:r>
              <a:rPr lang="en-US" dirty="0"/>
              <a:t> App : Create a </a:t>
            </a:r>
            <a:r>
              <a:rPr lang="en-US" dirty="0" err="1"/>
              <a:t>Streamlit</a:t>
            </a:r>
            <a:r>
              <a:rPr lang="en-US" dirty="0"/>
              <a:t> app to visualize data, display predictions, and provide recommendations for irrigation schedules.</a:t>
            </a:r>
          </a:p>
          <a:p>
            <a:endParaRPr lang="en-US" dirty="0"/>
          </a:p>
          <a:p>
            <a:r>
              <a:rPr lang="en-US" dirty="0"/>
              <a:t>User Input : Allow users to input data, such as soil type, crop type, and weather forecasts.</a:t>
            </a:r>
          </a:p>
          <a:p>
            <a:endParaRPr lang="en-US" dirty="0"/>
          </a:p>
          <a:p>
            <a:r>
              <a:rPr lang="en-US" dirty="0"/>
              <a:t>Real-time Predictions: Use the deployed model to make real-time predictions and provide      recommendations  for irrigation schedules.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4086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Problem Statement:  </a:t>
            </a:r>
            <a:endParaRPr lang="en-IN" sz="2400" b="1" dirty="0">
              <a:solidFill>
                <a:srgbClr val="213163"/>
              </a:solidFill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358AE5D-87DD-E5D3-5591-61F88704D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04" y="1960068"/>
            <a:ext cx="11784496" cy="3165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7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Inefficient traditional irrigation methods lead to significant </a:t>
            </a:r>
            <a:r>
              <a:rPr kumimoji="0" lang="en-US" altLang="en-US" sz="1870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water wastage</a:t>
            </a:r>
            <a:r>
              <a:rPr kumimoji="0" lang="en-US" altLang="en-US" sz="187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, </a:t>
            </a:r>
            <a:r>
              <a:rPr kumimoji="0" lang="en-US" altLang="en-US" sz="1870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suboptimal crop yields</a:t>
            </a:r>
            <a:r>
              <a:rPr kumimoji="0" lang="en-US" altLang="en-US" sz="187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, and </a:t>
            </a:r>
            <a:r>
              <a:rPr kumimoji="0" lang="en-US" altLang="en-US" sz="1870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increased operational costs</a:t>
            </a:r>
            <a:r>
              <a:rPr kumimoji="0" lang="en-US" altLang="en-US" sz="187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70" b="0" i="0" u="none" strike="noStrike" cap="none" normalizeH="0" baseline="0" dirty="0">
              <a:ln>
                <a:noFill/>
              </a:ln>
              <a:solidFill>
                <a:srgbClr val="1B1C1D"/>
              </a:solidFill>
              <a:effectLst/>
              <a:latin typeface="Google Sans Tex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7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This is primarily due to a lack of real-time data, reliance on fixed schedules, and uniform water application that ignores varying field conditions.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70" b="0" i="0" u="none" strike="noStrike" cap="none" normalizeH="0" baseline="0" dirty="0">
              <a:ln>
                <a:noFill/>
              </a:ln>
              <a:solidFill>
                <a:srgbClr val="1B1C1D"/>
              </a:solidFill>
              <a:effectLst/>
              <a:latin typeface="Google Sans Tex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7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The result is over-irrigation in some areas, under-irrigation in others, and a negative environmental impact through water depletion and nutrient runoff.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70" b="0" i="0" u="none" strike="noStrike" cap="none" normalizeH="0" baseline="0" dirty="0">
              <a:ln>
                <a:noFill/>
              </a:ln>
              <a:solidFill>
                <a:srgbClr val="1B1C1D"/>
              </a:solidFill>
              <a:effectLst/>
              <a:latin typeface="Google Sans Tex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7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 There's a clear need for a </a:t>
            </a:r>
            <a:r>
              <a:rPr kumimoji="0" lang="en-US" altLang="en-US" sz="1870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smart, automated irrigation solution</a:t>
            </a:r>
            <a:r>
              <a:rPr kumimoji="0" lang="en-US" altLang="en-US" sz="187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 that uses data to deliver water precisely when and where it's needed, optimizing resource use and improving agricultural outcomes.</a:t>
            </a:r>
            <a:endParaRPr kumimoji="0" lang="en-US" altLang="en-US" sz="187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Solution:  </a:t>
            </a:r>
            <a:endParaRPr lang="en-IN" sz="24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601D0F-9460-6494-2EE6-A21F0C02B709}"/>
              </a:ext>
            </a:extLst>
          </p:cNvPr>
          <p:cNvSpPr txBox="1"/>
          <p:nvPr/>
        </p:nvSpPr>
        <p:spPr>
          <a:xfrm>
            <a:off x="411843" y="1254467"/>
            <a:ext cx="10991850" cy="670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US" dirty="0"/>
              <a:t> An AI-Powered Smart Irrigation System                                                                                                                    </a:t>
            </a:r>
          </a:p>
          <a:p>
            <a:r>
              <a:rPr lang="en-US" dirty="0"/>
              <a:t>       Our project offers a revolutionary and comprehensive solution to these critical farming problems through an intelligent, automated, and data-driven irrigation system.</a:t>
            </a:r>
          </a:p>
          <a:p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The Smart System: Autonomous Data Acquisition and Control</a:t>
            </a:r>
          </a:p>
          <a:p>
            <a:r>
              <a:rPr lang="en-US" dirty="0"/>
              <a:t>     At its core, our project is an automated system designed for precision agriculture. It leverages a network of 19 sophisticated sensors (as detailed in our </a:t>
            </a:r>
            <a:r>
              <a:rPr lang="en-US" dirty="0">
                <a:solidFill>
                  <a:srgbClr val="00B050"/>
                </a:solidFill>
              </a:rPr>
              <a:t>irrigation_machine.csv </a:t>
            </a:r>
            <a:r>
              <a:rPr lang="en-US" dirty="0"/>
              <a:t>dataset) strategically deployed across the farm. These sensors gather real-time, granular data on crucial parameters such as:</a:t>
            </a:r>
          </a:p>
          <a:p>
            <a:r>
              <a:rPr lang="en-US" dirty="0"/>
              <a:t>    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Soil moisture levels (at various depths)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Ambient temperature and humidity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Light intensity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Rainfall detection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Nutrient levels (e.g., NPK)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Crop health indicators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This rich dataset forms the foundation for informed decision-making.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64D98-03D7-185B-2EB6-BC29A1D3B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262458-77A3-F7EF-9CE2-3AABB6FBE6B8}"/>
              </a:ext>
            </a:extLst>
          </p:cNvPr>
          <p:cNvSpPr txBox="1"/>
          <p:nvPr/>
        </p:nvSpPr>
        <p:spPr>
          <a:xfrm>
            <a:off x="255104" y="1054412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Solution:  </a:t>
            </a:r>
            <a:endParaRPr lang="en-IN" sz="24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D2EE3-AE47-E932-787E-D9F0AEEA9126}"/>
              </a:ext>
            </a:extLst>
          </p:cNvPr>
          <p:cNvSpPr txBox="1"/>
          <p:nvPr/>
        </p:nvSpPr>
        <p:spPr>
          <a:xfrm>
            <a:off x="414761" y="1972924"/>
            <a:ext cx="11235675" cy="382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Pinpoint Watering : Precision Delivery with 3  Water Pumps   </a:t>
            </a:r>
          </a:p>
          <a:p>
            <a:endParaRPr lang="en-US" dirty="0"/>
          </a:p>
          <a:p>
            <a:r>
              <a:rPr lang="en-US" dirty="0"/>
              <a:t>        Based on the AI's intelligent decisions, the system precisely controls 3 independent water pumps.</a:t>
            </a:r>
          </a:p>
          <a:p>
            <a:r>
              <a:rPr lang="en-US" dirty="0"/>
              <a:t>        Each pump is strategically linked to specific irrigation zones, allowing for: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  Zonal Control: Water is directed only to the areas that require it, preventing over-watering in  </a:t>
            </a:r>
          </a:p>
          <a:p>
            <a:r>
              <a:rPr lang="en-US" dirty="0"/>
              <a:t>                                    other sections.           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  Variable Application Rates: The system can adjust the flow rate and duration of watering for          </a:t>
            </a:r>
          </a:p>
          <a:p>
            <a:r>
              <a:rPr lang="en-US" dirty="0"/>
              <a:t>                                                    each zone,  providing the exact amount of water needed, down to </a:t>
            </a:r>
          </a:p>
          <a:p>
            <a:r>
              <a:rPr lang="en-US" dirty="0"/>
              <a:t>                                                    the millimeter.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  On-Demand Irrigation: Water is supplied only when the AI determines it's truly </a:t>
            </a:r>
          </a:p>
          <a:p>
            <a:r>
              <a:rPr lang="en-US" dirty="0"/>
              <a:t>                                             eliminating wasteful scheduled irrigation.</a:t>
            </a:r>
          </a:p>
          <a:p>
            <a:r>
              <a:rPr lang="en-US" dirty="0"/>
              <a:t>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0783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632475" y="1054412"/>
            <a:ext cx="97162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Screenshot of Output:  </a:t>
            </a:r>
            <a:endParaRPr lang="en-IN" sz="2400" b="1" dirty="0">
              <a:solidFill>
                <a:srgbClr val="21316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01A77C-DC1A-D987-03B0-B624EE16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88" y="1784999"/>
            <a:ext cx="4857240" cy="43255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F289A0-A5A1-B4DB-D5D2-ED3DFB074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083" y="1784999"/>
            <a:ext cx="4799393" cy="270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1559</TotalTime>
  <Words>955</Words>
  <Application>Microsoft Office PowerPoint</Application>
  <PresentationFormat>Widescreen</PresentationFormat>
  <Paragraphs>116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Calibri Light</vt:lpstr>
      <vt:lpstr>Google Sans Text</vt:lpstr>
      <vt:lpstr>Wingdings</vt:lpstr>
      <vt:lpstr>Session 01 Design Thinking &amp; Critical Thinking</vt:lpstr>
      <vt:lpstr>2_Custom Design</vt:lpstr>
      <vt:lpstr>3_Custom Design</vt:lpstr>
      <vt:lpstr>4_Custom Design</vt:lpstr>
      <vt:lpstr>1_Custom Design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Pooja Madarkhandi</cp:lastModifiedBy>
  <cp:revision>3</cp:revision>
  <dcterms:created xsi:type="dcterms:W3CDTF">2024-12-31T09:40:01Z</dcterms:created>
  <dcterms:modified xsi:type="dcterms:W3CDTF">2025-08-01T06:46:53Z</dcterms:modified>
</cp:coreProperties>
</file>