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7472A-059B-4AEA-8B7F-1B797ED316A3}" v="39" dt="2022-03-24T06:34:14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sreeja30/resum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01746" y="3254984"/>
            <a:ext cx="3943804" cy="3598860"/>
          </a:xfrm>
        </p:spPr>
        <p:txBody>
          <a:bodyPr/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Hotel Booking System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Developed an web application called Hotel Booking System along with JWT authentication, Swagger and Rest API using Asp. Net Core MVC,</a:t>
            </a:r>
            <a:r>
              <a:rPr lang="en-US" altLang="en-US" sz="1100" dirty="0"/>
              <a:t> Microsoft SQL and Bootstrap used for user interface. </a:t>
            </a:r>
          </a:p>
          <a:p>
            <a:pPr>
              <a:lnSpc>
                <a:spcPct val="114000"/>
              </a:lnSpc>
            </a:pPr>
            <a:endParaRPr lang="en-US" altLang="nl-NL" sz="1100" b="1" dirty="0"/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IN" altLang="en-US" sz="1100" b="1" dirty="0"/>
              <a:t>AZ – 900 Microsoft Azure Fundamentals Certification </a:t>
            </a:r>
          </a:p>
          <a:p>
            <a:pPr>
              <a:lnSpc>
                <a:spcPct val="114000"/>
              </a:lnSpc>
            </a:pPr>
            <a:r>
              <a:rPr lang="en-IN" altLang="en-US" sz="1100" dirty="0"/>
              <a:t>Learning AZ- 900 Microsoft Azure Fundamentals.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353344"/>
            <a:ext cx="2374900" cy="417512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4413" y="1584326"/>
            <a:ext cx="3123369" cy="175021"/>
          </a:xfrm>
        </p:spPr>
        <p:txBody>
          <a:bodyPr/>
          <a:lstStyle/>
          <a:p>
            <a:pPr eaLnBrk="1" hangingPunct="1"/>
            <a:r>
              <a:rPr lang="nl-NL" altLang="nl-NL" dirty="0"/>
              <a:t>POOJA-ANIL.JADHAV@CAPGEMINI.COM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39307" y="1826022"/>
            <a:ext cx="2374106" cy="230982"/>
          </a:xfrm>
        </p:spPr>
        <p:txBody>
          <a:bodyPr/>
          <a:lstStyle/>
          <a:p>
            <a:pPr eaLnBrk="1" hangingPunct="1"/>
            <a:r>
              <a:rPr lang="nl-NL" altLang="nl-NL" dirty="0"/>
              <a:t>+91 9423224127/8208798736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7" y="2995614"/>
            <a:ext cx="4293393" cy="28924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Ability to learn processes and systems quickly.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Civil Engineering 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2016 - 2019</a:t>
            </a:r>
          </a:p>
          <a:p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sz="1000" dirty="0"/>
              <a:t>C#</a:t>
            </a:r>
          </a:p>
          <a:p>
            <a:r>
              <a:rPr lang="en-US" sz="1000" dirty="0"/>
              <a:t>ADO. NET</a:t>
            </a:r>
          </a:p>
          <a:p>
            <a:r>
              <a:rPr lang="en-US" sz="1000" dirty="0"/>
              <a:t>ASP. NET Framework</a:t>
            </a:r>
          </a:p>
          <a:p>
            <a:r>
              <a:rPr lang="en-US" sz="1000" dirty="0"/>
              <a:t>ASP. NET Core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Add-ons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lvl="0">
              <a:lnSpc>
                <a:spcPct val="114000"/>
              </a:lnSpc>
              <a:defRPr/>
            </a:pPr>
            <a:r>
              <a:rPr lang="en-US" altLang="nl-NL" sz="1200" b="1" dirty="0">
                <a:solidFill>
                  <a:srgbClr val="0070AD"/>
                </a:solidFill>
              </a:rPr>
              <a:t>Tools</a:t>
            </a:r>
            <a:endParaRPr lang="en-US" altLang="nl-NL" sz="1200" dirty="0"/>
          </a:p>
          <a:p>
            <a:pPr lvl="0">
              <a:lnSpc>
                <a:spcPct val="114000"/>
              </a:lnSpc>
              <a:defRPr/>
            </a:pPr>
            <a:r>
              <a:rPr lang="en-US" sz="1000" dirty="0">
                <a:solidFill>
                  <a:prstClr val="black"/>
                </a:solidFill>
              </a:rPr>
              <a:t>Visual Studio 2019</a:t>
            </a:r>
          </a:p>
          <a:p>
            <a:pPr lvl="0">
              <a:lnSpc>
                <a:spcPct val="114000"/>
              </a:lnSpc>
              <a:defRPr/>
            </a:pPr>
            <a:r>
              <a:rPr lang="en-US" sz="1000" dirty="0">
                <a:solidFill>
                  <a:prstClr val="black"/>
                </a:solidFill>
              </a:rPr>
              <a:t>Visual Studio code 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Pooja Anil Jadhav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17404" y="606011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332173" cy="2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D682DA9-28D4-29B1-E8FD-98ADC6F4441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6" b="9866"/>
          <a:stretch>
            <a:fillRect/>
          </a:stretch>
        </p:blipFill>
        <p:spPr>
          <a:xfrm>
            <a:off x="422914" y="306134"/>
            <a:ext cx="1734208" cy="1735628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856AD7-51BA-EE33-85E2-3E05D4C2A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93298"/>
              </p:ext>
            </p:extLst>
          </p:nvPr>
        </p:nvGraphicFramePr>
        <p:xfrm>
          <a:off x="2712889" y="4512356"/>
          <a:ext cx="6658074" cy="186690"/>
        </p:xfrm>
        <a:graphic>
          <a:graphicData uri="http://schemas.openxmlformats.org/drawingml/2006/table">
            <a:tbl>
              <a:tblPr/>
              <a:tblGrid>
                <a:gridCol w="6658074">
                  <a:extLst>
                    <a:ext uri="{9D8B030D-6E8A-4147-A177-3AD203B41FA5}">
                      <a16:colId xmlns:a16="http://schemas.microsoft.com/office/drawing/2014/main" val="72638066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endParaRPr lang="en-IN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4077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d33c62d-2c11-46e7-88a2-e90fa986d9d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41390</TotalTime>
  <Words>198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Pooja Jadhav</cp:lastModifiedBy>
  <cp:revision>116</cp:revision>
  <dcterms:created xsi:type="dcterms:W3CDTF">2017-12-08T05:27:40Z</dcterms:created>
  <dcterms:modified xsi:type="dcterms:W3CDTF">2022-05-09T06:01:01Z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