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1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E2422D4-1C74-4784-A9CF-B9540DC31C57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587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E2422D4-1C74-4784-A9CF-B9540DC31C57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595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E2422D4-1C74-4784-A9CF-B9540DC31C57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6895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7800" y="2828380"/>
            <a:ext cx="5459737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E3C60902-946F-414D-8BA3-DA910232AA49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15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15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6176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4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E2422D4-1C74-4784-A9CF-B9540DC31C57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2236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E2422D4-1C74-4784-A9CF-B9540DC31C57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8558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E2422D4-1C74-4784-A9CF-B9540DC31C57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5624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E2422D4-1C74-4784-A9CF-B9540DC31C57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386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E2422D4-1C74-4784-A9CF-B9540DC31C57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3914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5530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446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E2422D4-1C74-4784-A9CF-B9540DC31C57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108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E2422D4-1C74-4784-A9CF-B9540DC31C57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303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E2422D4-1C74-4784-A9CF-B9540DC31C57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571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E2422D4-1C74-4784-A9CF-B9540DC31C57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125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2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E2422D4-1C74-4784-A9CF-B9540DC31C57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428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2550797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E2422D4-1C74-4784-A9CF-B9540DC31C57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754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E2422D4-1C74-4784-A9CF-B9540DC31C57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828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002264"/>
            <a:ext cx="3026752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  <a:tabLst>
                <a:tab pos="0" algn="l"/>
              </a:tabLst>
            </a:pPr>
            <a:fld id="{E3C60902-946F-414D-8BA3-DA910232AA49}" type="slidenum">
              <a:rPr lang="en" sz="1000" b="0" strike="noStrike" spc="-1" smtClean="0">
                <a:solidFill>
                  <a:srgbClr val="FFFFFF"/>
                </a:solidFill>
                <a:latin typeface="Lato"/>
                <a:ea typeface="Lato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6022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036240" y="1578240"/>
            <a:ext cx="5996520" cy="14576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5500" lnSpcReduction="1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31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Graduate Rotational Internship Program</a:t>
            </a:r>
            <a:r>
              <a:t/>
            </a:r>
            <a:br/>
            <a:r>
              <a:rPr lang="en" sz="31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The Sparks Foundation</a:t>
            </a:r>
            <a:endParaRPr lang="en-IN" sz="3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528720" y="3738600"/>
            <a:ext cx="5011920" cy="722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en" sz="1600" b="0" strike="noStrike" spc="-1">
                <a:solidFill>
                  <a:srgbClr val="FFFFFF"/>
                </a:solidFill>
                <a:latin typeface="Lato"/>
                <a:ea typeface="Lato"/>
              </a:rPr>
              <a:t>Web development</a:t>
            </a:r>
            <a:endParaRPr lang="en-IN" sz="1600" b="0" strike="noStrike" spc="-1">
              <a:latin typeface="Arial"/>
            </a:endParaRPr>
          </a:p>
          <a:p>
            <a:pPr algn="ctr">
              <a:lnSpc>
                <a:spcPct val="115000"/>
              </a:lnSpc>
              <a:tabLst>
                <a:tab pos="0" algn="l"/>
              </a:tabLst>
            </a:pPr>
            <a:r>
              <a:rPr lang="en" sz="1600" b="0" strike="noStrike" spc="-1">
                <a:solidFill>
                  <a:srgbClr val="FFFFFF"/>
                </a:solidFill>
                <a:latin typeface="Lato"/>
                <a:ea typeface="Lato"/>
              </a:rPr>
              <a:t>#Task: Basic Banking System</a:t>
            </a:r>
            <a:endParaRPr lang="en-IN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296000" y="1934640"/>
            <a:ext cx="597600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400" b="1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Author</a:t>
            </a:r>
            <a:r>
              <a:rPr lang="en" sz="2400" b="0" strike="noStrike" spc="-1" dirty="0">
                <a:solidFill>
                  <a:srgbClr val="FFFFFF"/>
                </a:solidFill>
                <a:latin typeface="Montserrat"/>
                <a:ea typeface="Montserrat"/>
              </a:rPr>
              <a:t>: </a:t>
            </a:r>
            <a:r>
              <a:rPr lang="en" sz="2400" spc="-1" dirty="0" smtClean="0">
                <a:solidFill>
                  <a:srgbClr val="FFFFFF"/>
                </a:solidFill>
                <a:latin typeface="Montserrat"/>
                <a:ea typeface="Montserrat"/>
              </a:rPr>
              <a:t>Pooja Rahul Bhingare</a:t>
            </a:r>
            <a:r>
              <a:rPr lang="en" sz="2400" b="0" strike="noStrike" spc="-1" dirty="0" smtClean="0">
                <a:solidFill>
                  <a:srgbClr val="FFFFFF"/>
                </a:solidFill>
                <a:latin typeface="Montserrat"/>
                <a:ea typeface="Montserrat"/>
              </a:rPr>
              <a:t>.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297440" y="393840"/>
            <a:ext cx="7038720" cy="640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400" b="0" strike="noStrike" spc="-1">
                <a:solidFill>
                  <a:srgbClr val="FFFFFF"/>
                </a:solidFill>
                <a:latin typeface="Montserrat"/>
                <a:ea typeface="Montserrat"/>
              </a:rPr>
              <a:t>Basic Banking System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1297440" y="1035000"/>
            <a:ext cx="7038720" cy="3148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just">
              <a:lnSpc>
                <a:spcPct val="115000"/>
              </a:lnSpc>
              <a:tabLst>
                <a:tab pos="0" algn="l"/>
              </a:tabLst>
            </a:pPr>
            <a:r>
              <a:rPr lang="en" sz="1420" b="0" strike="noStrike" spc="-1">
                <a:solidFill>
                  <a:srgbClr val="FFFFFF"/>
                </a:solidFill>
                <a:latin typeface="Lato"/>
                <a:ea typeface="Lato"/>
              </a:rPr>
              <a:t>◇ Create a simple dynamic website which has the following specs.</a:t>
            </a:r>
            <a:endParaRPr lang="en-IN" sz="142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n" sz="1420" b="0" strike="noStrike" spc="-1">
                <a:solidFill>
                  <a:srgbClr val="FFFFFF"/>
                </a:solidFill>
                <a:latin typeface="Lato"/>
                <a:ea typeface="Lato"/>
              </a:rPr>
              <a:t>◇ Start with creating a dummy data in database for upto 10 customers. Database options: Mysql, Mongo, Postgres, etc.Customers table will have basic fields such as name, email,current balance etc. Transfers table will record all transfers happened.</a:t>
            </a:r>
            <a:endParaRPr lang="en-IN" sz="142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n" sz="1420" b="0" strike="noStrike" spc="-1">
                <a:solidFill>
                  <a:srgbClr val="FFFFFF"/>
                </a:solidFill>
                <a:latin typeface="Lato"/>
                <a:ea typeface="Lato"/>
              </a:rPr>
              <a:t>◇ Flow: Home Page &gt; View all Customers &gt; Select and View one Customer &gt; Transfer Money &gt; Select customer to transfer to &gt;View all Customers .</a:t>
            </a:r>
            <a:endParaRPr lang="en-IN" sz="142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n" sz="1420" b="0" strike="noStrike" spc="-1">
                <a:solidFill>
                  <a:srgbClr val="FFFFFF"/>
                </a:solidFill>
                <a:latin typeface="Lato"/>
                <a:ea typeface="Lato"/>
              </a:rPr>
              <a:t>◇ No Login Page. No User Creation. Only transfer of money between multiple users.</a:t>
            </a:r>
            <a:endParaRPr lang="en-IN" sz="142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pos="0" algn="l"/>
              </a:tabLst>
            </a:pPr>
            <a:r>
              <a:rPr lang="en" sz="1420" b="0" strike="noStrike" spc="-1">
                <a:solidFill>
                  <a:srgbClr val="FFFFFF"/>
                </a:solidFill>
                <a:latin typeface="Lato"/>
                <a:ea typeface="Lato"/>
              </a:rPr>
              <a:t>◇ Host the website at 000webhost, github.io, heroku app or any other free hosting provider. Check in code in gitlab.</a:t>
            </a:r>
            <a:endParaRPr lang="en-IN" sz="142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148</Words>
  <Application>Microsoft Office PowerPoint</Application>
  <PresentationFormat>On-screen Show (16:9)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Century Gothic</vt:lpstr>
      <vt:lpstr>Lato</vt:lpstr>
      <vt:lpstr>Montserrat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Aishwarya Phalke</dc:creator>
  <dc:description/>
  <cp:lastModifiedBy>Admin</cp:lastModifiedBy>
  <cp:revision>3</cp:revision>
  <dcterms:modified xsi:type="dcterms:W3CDTF">2021-09-21T05:07:56Z</dcterms:modified>
  <dc:language>en-IN</dc:language>
</cp:coreProperties>
</file>