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85" r:id="rId10"/>
    <p:sldId id="286" r:id="rId11"/>
    <p:sldId id="287" r:id="rId12"/>
    <p:sldId id="279" r:id="rId13"/>
    <p:sldId id="288" r:id="rId14"/>
    <p:sldId id="280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zRjuYmCVM16C2ILAn9I+g==" hashData="o/nxm0TbjehH2s7ySyfFKkHXeraXvVtDYfa8+bm6K4JHM9JsPZn1guzIEtF4qnTM/XCP9d/pS3Vc2KYmoefO9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chan Bhale" initials="KB" lastIdx="1" clrIdx="0">
    <p:extLst>
      <p:ext uri="{19B8F6BF-5375-455C-9EA6-DF929625EA0E}">
        <p15:presenceInfo xmlns:p15="http://schemas.microsoft.com/office/powerpoint/2012/main" userId="S::kanchan.bhale@vpkbiet.org::bfa25256-7505-4759-884f-91509d0cc1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0:15:01.48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3E31F-78F2-4D1C-A453-9CD2F06A61C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AF2FCD-B10B-4DE0-9417-E652CEDB0553}">
      <dgm:prSet phldrT="[Text]"/>
      <dgm:spPr/>
      <dgm:t>
        <a:bodyPr/>
        <a:lstStyle/>
        <a:p>
          <a:r>
            <a:rPr lang="en-IN" dirty="0"/>
            <a:t>Super Key</a:t>
          </a:r>
          <a:endParaRPr lang="en-US" dirty="0"/>
        </a:p>
      </dgm:t>
    </dgm:pt>
    <dgm:pt modelId="{D0B21146-7615-41F1-8F2C-23E5BD885DDB}" type="parTrans" cxnId="{4BB1B106-068E-48F6-B267-9A6021535845}">
      <dgm:prSet/>
      <dgm:spPr/>
      <dgm:t>
        <a:bodyPr/>
        <a:lstStyle/>
        <a:p>
          <a:endParaRPr lang="en-US"/>
        </a:p>
      </dgm:t>
    </dgm:pt>
    <dgm:pt modelId="{765F9634-001D-44AA-8A97-32207E0774B9}" type="sibTrans" cxnId="{4BB1B106-068E-48F6-B267-9A6021535845}">
      <dgm:prSet/>
      <dgm:spPr/>
      <dgm:t>
        <a:bodyPr/>
        <a:lstStyle/>
        <a:p>
          <a:endParaRPr lang="en-US"/>
        </a:p>
      </dgm:t>
    </dgm:pt>
    <dgm:pt modelId="{DDEA118B-A485-4504-96FF-3026E81BBAB8}">
      <dgm:prSet phldrT="[Text]"/>
      <dgm:spPr/>
      <dgm:t>
        <a:bodyPr/>
        <a:lstStyle/>
        <a:p>
          <a:r>
            <a:rPr lang="en-IN" dirty="0"/>
            <a:t>Candidate Key</a:t>
          </a:r>
          <a:endParaRPr lang="en-US" dirty="0"/>
        </a:p>
      </dgm:t>
    </dgm:pt>
    <dgm:pt modelId="{F399A3E0-BF3F-454C-84AC-576147D394D7}" type="parTrans" cxnId="{23D61657-0E77-43CF-8DB8-4BBC150A28CA}">
      <dgm:prSet/>
      <dgm:spPr/>
      <dgm:t>
        <a:bodyPr/>
        <a:lstStyle/>
        <a:p>
          <a:endParaRPr lang="en-US"/>
        </a:p>
      </dgm:t>
    </dgm:pt>
    <dgm:pt modelId="{927514BE-1A60-4D59-BCAB-3BB2820D9E1E}" type="sibTrans" cxnId="{23D61657-0E77-43CF-8DB8-4BBC150A28CA}">
      <dgm:prSet/>
      <dgm:spPr/>
      <dgm:t>
        <a:bodyPr/>
        <a:lstStyle/>
        <a:p>
          <a:endParaRPr lang="en-US"/>
        </a:p>
      </dgm:t>
    </dgm:pt>
    <dgm:pt modelId="{6363A109-3E02-4A17-BF98-146D8D31D5D7}">
      <dgm:prSet phldrT="[Text]"/>
      <dgm:spPr/>
      <dgm:t>
        <a:bodyPr/>
        <a:lstStyle/>
        <a:p>
          <a:r>
            <a:rPr lang="en-IN" dirty="0"/>
            <a:t>Primary Key</a:t>
          </a:r>
          <a:endParaRPr lang="en-US" dirty="0"/>
        </a:p>
      </dgm:t>
    </dgm:pt>
    <dgm:pt modelId="{39AA9D12-CDDD-43DD-889F-B70E500DD008}" type="parTrans" cxnId="{A98D21F5-AD9B-4D26-9779-AE2DB24A24F8}">
      <dgm:prSet/>
      <dgm:spPr/>
      <dgm:t>
        <a:bodyPr/>
        <a:lstStyle/>
        <a:p>
          <a:endParaRPr lang="en-US"/>
        </a:p>
      </dgm:t>
    </dgm:pt>
    <dgm:pt modelId="{2F8CB454-8926-4BC3-850F-50D6C775B6BF}" type="sibTrans" cxnId="{A98D21F5-AD9B-4D26-9779-AE2DB24A24F8}">
      <dgm:prSet/>
      <dgm:spPr/>
      <dgm:t>
        <a:bodyPr/>
        <a:lstStyle/>
        <a:p>
          <a:endParaRPr lang="en-US"/>
        </a:p>
      </dgm:t>
    </dgm:pt>
    <dgm:pt modelId="{11842F17-B481-4970-87E0-D69C76FC1CD5}">
      <dgm:prSet phldrT="[Text]"/>
      <dgm:spPr/>
      <dgm:t>
        <a:bodyPr/>
        <a:lstStyle/>
        <a:p>
          <a:r>
            <a:rPr lang="en-IN" dirty="0"/>
            <a:t>Foreign Key</a:t>
          </a:r>
          <a:endParaRPr lang="en-US" dirty="0"/>
        </a:p>
      </dgm:t>
    </dgm:pt>
    <dgm:pt modelId="{56DDF06B-B77D-43D4-A15B-6ED27433F7D9}" type="parTrans" cxnId="{FE3DDC68-849B-4326-877D-22421D21BCE2}">
      <dgm:prSet/>
      <dgm:spPr/>
      <dgm:t>
        <a:bodyPr/>
        <a:lstStyle/>
        <a:p>
          <a:endParaRPr lang="en-US"/>
        </a:p>
      </dgm:t>
    </dgm:pt>
    <dgm:pt modelId="{9E479635-9D9B-455D-8FBE-9D0070FF5DB7}" type="sibTrans" cxnId="{FE3DDC68-849B-4326-877D-22421D21BCE2}">
      <dgm:prSet/>
      <dgm:spPr/>
      <dgm:t>
        <a:bodyPr/>
        <a:lstStyle/>
        <a:p>
          <a:endParaRPr lang="en-US"/>
        </a:p>
      </dgm:t>
    </dgm:pt>
    <dgm:pt modelId="{20FA6439-8E25-4AD5-9CF3-221F0BA33088}" type="pres">
      <dgm:prSet presAssocID="{ED83E31F-78F2-4D1C-A453-9CD2F06A61C9}" presName="Name0" presStyleCnt="0">
        <dgm:presLayoutVars>
          <dgm:chMax val="7"/>
          <dgm:chPref val="7"/>
          <dgm:dir/>
        </dgm:presLayoutVars>
      </dgm:prSet>
      <dgm:spPr/>
    </dgm:pt>
    <dgm:pt modelId="{DEF4A9E0-B7BC-4D9A-B856-962E13A44DE3}" type="pres">
      <dgm:prSet presAssocID="{ED83E31F-78F2-4D1C-A453-9CD2F06A61C9}" presName="Name1" presStyleCnt="0"/>
      <dgm:spPr/>
    </dgm:pt>
    <dgm:pt modelId="{37A6C139-60C3-4F0B-97E8-7FC981B7E95B}" type="pres">
      <dgm:prSet presAssocID="{ED83E31F-78F2-4D1C-A453-9CD2F06A61C9}" presName="cycle" presStyleCnt="0"/>
      <dgm:spPr/>
    </dgm:pt>
    <dgm:pt modelId="{C679CD33-7BE4-4210-B230-66EC72C8485A}" type="pres">
      <dgm:prSet presAssocID="{ED83E31F-78F2-4D1C-A453-9CD2F06A61C9}" presName="srcNode" presStyleLbl="node1" presStyleIdx="0" presStyleCnt="4"/>
      <dgm:spPr/>
    </dgm:pt>
    <dgm:pt modelId="{A48A966C-E7E8-4CCB-BA2F-3EF6184413F3}" type="pres">
      <dgm:prSet presAssocID="{ED83E31F-78F2-4D1C-A453-9CD2F06A61C9}" presName="conn" presStyleLbl="parChTrans1D2" presStyleIdx="0" presStyleCnt="1"/>
      <dgm:spPr/>
    </dgm:pt>
    <dgm:pt modelId="{C3DB6F6F-31C1-47B2-A894-6F6806519AC6}" type="pres">
      <dgm:prSet presAssocID="{ED83E31F-78F2-4D1C-A453-9CD2F06A61C9}" presName="extraNode" presStyleLbl="node1" presStyleIdx="0" presStyleCnt="4"/>
      <dgm:spPr/>
    </dgm:pt>
    <dgm:pt modelId="{A7E508FA-D883-422A-BCE2-1CCC948F3E81}" type="pres">
      <dgm:prSet presAssocID="{ED83E31F-78F2-4D1C-A453-9CD2F06A61C9}" presName="dstNode" presStyleLbl="node1" presStyleIdx="0" presStyleCnt="4"/>
      <dgm:spPr/>
    </dgm:pt>
    <dgm:pt modelId="{495B111E-E631-45B0-9CBB-D11045A6B823}" type="pres">
      <dgm:prSet presAssocID="{D6AF2FCD-B10B-4DE0-9417-E652CEDB0553}" presName="text_1" presStyleLbl="node1" presStyleIdx="0" presStyleCnt="4">
        <dgm:presLayoutVars>
          <dgm:bulletEnabled val="1"/>
        </dgm:presLayoutVars>
      </dgm:prSet>
      <dgm:spPr/>
    </dgm:pt>
    <dgm:pt modelId="{37A0461A-E6D3-4E21-BD5A-10C1EE545648}" type="pres">
      <dgm:prSet presAssocID="{D6AF2FCD-B10B-4DE0-9417-E652CEDB0553}" presName="accent_1" presStyleCnt="0"/>
      <dgm:spPr/>
    </dgm:pt>
    <dgm:pt modelId="{90858983-D445-428E-8DB5-7DACC018692B}" type="pres">
      <dgm:prSet presAssocID="{D6AF2FCD-B10B-4DE0-9417-E652CEDB0553}" presName="accentRepeatNode" presStyleLbl="solidFgAcc1" presStyleIdx="0" presStyleCnt="4"/>
      <dgm:spPr/>
    </dgm:pt>
    <dgm:pt modelId="{A2FEB70B-0579-4760-8AE1-670BD62CAA0E}" type="pres">
      <dgm:prSet presAssocID="{DDEA118B-A485-4504-96FF-3026E81BBAB8}" presName="text_2" presStyleLbl="node1" presStyleIdx="1" presStyleCnt="4">
        <dgm:presLayoutVars>
          <dgm:bulletEnabled val="1"/>
        </dgm:presLayoutVars>
      </dgm:prSet>
      <dgm:spPr/>
    </dgm:pt>
    <dgm:pt modelId="{EA804D49-C94E-403E-9658-7452BC906EDE}" type="pres">
      <dgm:prSet presAssocID="{DDEA118B-A485-4504-96FF-3026E81BBAB8}" presName="accent_2" presStyleCnt="0"/>
      <dgm:spPr/>
    </dgm:pt>
    <dgm:pt modelId="{1A78273A-466F-4CC5-B351-3CB9D67441BC}" type="pres">
      <dgm:prSet presAssocID="{DDEA118B-A485-4504-96FF-3026E81BBAB8}" presName="accentRepeatNode" presStyleLbl="solidFgAcc1" presStyleIdx="1" presStyleCnt="4"/>
      <dgm:spPr/>
    </dgm:pt>
    <dgm:pt modelId="{E31E7E8D-0E48-480F-A294-3A9CD91C7592}" type="pres">
      <dgm:prSet presAssocID="{6363A109-3E02-4A17-BF98-146D8D31D5D7}" presName="text_3" presStyleLbl="node1" presStyleIdx="2" presStyleCnt="4" custLinFactNeighborX="-339" custLinFactNeighborY="-3743">
        <dgm:presLayoutVars>
          <dgm:bulletEnabled val="1"/>
        </dgm:presLayoutVars>
      </dgm:prSet>
      <dgm:spPr/>
    </dgm:pt>
    <dgm:pt modelId="{6F23C9D4-4168-42C8-B88E-785A9FC054F9}" type="pres">
      <dgm:prSet presAssocID="{6363A109-3E02-4A17-BF98-146D8D31D5D7}" presName="accent_3" presStyleCnt="0"/>
      <dgm:spPr/>
    </dgm:pt>
    <dgm:pt modelId="{1888C6E1-6921-4F38-9510-3AD706B1C17B}" type="pres">
      <dgm:prSet presAssocID="{6363A109-3E02-4A17-BF98-146D8D31D5D7}" presName="accentRepeatNode" presStyleLbl="solidFgAcc1" presStyleIdx="2" presStyleCnt="4"/>
      <dgm:spPr/>
    </dgm:pt>
    <dgm:pt modelId="{F0B58E6C-B3AE-44CD-AF6E-5F799B128A12}" type="pres">
      <dgm:prSet presAssocID="{11842F17-B481-4970-87E0-D69C76FC1CD5}" presName="text_4" presStyleLbl="node1" presStyleIdx="3" presStyleCnt="4">
        <dgm:presLayoutVars>
          <dgm:bulletEnabled val="1"/>
        </dgm:presLayoutVars>
      </dgm:prSet>
      <dgm:spPr/>
    </dgm:pt>
    <dgm:pt modelId="{75B85270-D4BD-41C9-9284-982A6F7EDEA4}" type="pres">
      <dgm:prSet presAssocID="{11842F17-B481-4970-87E0-D69C76FC1CD5}" presName="accent_4" presStyleCnt="0"/>
      <dgm:spPr/>
    </dgm:pt>
    <dgm:pt modelId="{F674E685-B922-4C4C-AA90-2CDC019C95AD}" type="pres">
      <dgm:prSet presAssocID="{11842F17-B481-4970-87E0-D69C76FC1CD5}" presName="accentRepeatNode" presStyleLbl="solidFgAcc1" presStyleIdx="3" presStyleCnt="4"/>
      <dgm:spPr/>
    </dgm:pt>
  </dgm:ptLst>
  <dgm:cxnLst>
    <dgm:cxn modelId="{4BB1B106-068E-48F6-B267-9A6021535845}" srcId="{ED83E31F-78F2-4D1C-A453-9CD2F06A61C9}" destId="{D6AF2FCD-B10B-4DE0-9417-E652CEDB0553}" srcOrd="0" destOrd="0" parTransId="{D0B21146-7615-41F1-8F2C-23E5BD885DDB}" sibTransId="{765F9634-001D-44AA-8A97-32207E0774B9}"/>
    <dgm:cxn modelId="{A6FA1D0E-305D-48AC-BDF0-89FA4692C89C}" type="presOf" srcId="{765F9634-001D-44AA-8A97-32207E0774B9}" destId="{A48A966C-E7E8-4CCB-BA2F-3EF6184413F3}" srcOrd="0" destOrd="0" presId="urn:microsoft.com/office/officeart/2008/layout/VerticalCurvedList"/>
    <dgm:cxn modelId="{B8A16523-DAC9-4B92-877B-059002B50443}" type="presOf" srcId="{DDEA118B-A485-4504-96FF-3026E81BBAB8}" destId="{A2FEB70B-0579-4760-8AE1-670BD62CAA0E}" srcOrd="0" destOrd="0" presId="urn:microsoft.com/office/officeart/2008/layout/VerticalCurvedList"/>
    <dgm:cxn modelId="{8735592B-B5BE-4694-AF70-902EFB9A189F}" type="presOf" srcId="{ED83E31F-78F2-4D1C-A453-9CD2F06A61C9}" destId="{20FA6439-8E25-4AD5-9CF3-221F0BA33088}" srcOrd="0" destOrd="0" presId="urn:microsoft.com/office/officeart/2008/layout/VerticalCurvedList"/>
    <dgm:cxn modelId="{FE3DDC68-849B-4326-877D-22421D21BCE2}" srcId="{ED83E31F-78F2-4D1C-A453-9CD2F06A61C9}" destId="{11842F17-B481-4970-87E0-D69C76FC1CD5}" srcOrd="3" destOrd="0" parTransId="{56DDF06B-B77D-43D4-A15B-6ED27433F7D9}" sibTransId="{9E479635-9D9B-455D-8FBE-9D0070FF5DB7}"/>
    <dgm:cxn modelId="{23D61657-0E77-43CF-8DB8-4BBC150A28CA}" srcId="{ED83E31F-78F2-4D1C-A453-9CD2F06A61C9}" destId="{DDEA118B-A485-4504-96FF-3026E81BBAB8}" srcOrd="1" destOrd="0" parTransId="{F399A3E0-BF3F-454C-84AC-576147D394D7}" sibTransId="{927514BE-1A60-4D59-BCAB-3BB2820D9E1E}"/>
    <dgm:cxn modelId="{6E71F07F-403B-48C0-A037-8B14EB1763A8}" type="presOf" srcId="{11842F17-B481-4970-87E0-D69C76FC1CD5}" destId="{F0B58E6C-B3AE-44CD-AF6E-5F799B128A12}" srcOrd="0" destOrd="0" presId="urn:microsoft.com/office/officeart/2008/layout/VerticalCurvedList"/>
    <dgm:cxn modelId="{3122B788-328A-4932-8FCF-6B656E869365}" type="presOf" srcId="{6363A109-3E02-4A17-BF98-146D8D31D5D7}" destId="{E31E7E8D-0E48-480F-A294-3A9CD91C7592}" srcOrd="0" destOrd="0" presId="urn:microsoft.com/office/officeart/2008/layout/VerticalCurvedList"/>
    <dgm:cxn modelId="{406DD3F1-452C-42BA-B559-24940D715F37}" type="presOf" srcId="{D6AF2FCD-B10B-4DE0-9417-E652CEDB0553}" destId="{495B111E-E631-45B0-9CBB-D11045A6B823}" srcOrd="0" destOrd="0" presId="urn:microsoft.com/office/officeart/2008/layout/VerticalCurvedList"/>
    <dgm:cxn modelId="{A98D21F5-AD9B-4D26-9779-AE2DB24A24F8}" srcId="{ED83E31F-78F2-4D1C-A453-9CD2F06A61C9}" destId="{6363A109-3E02-4A17-BF98-146D8D31D5D7}" srcOrd="2" destOrd="0" parTransId="{39AA9D12-CDDD-43DD-889F-B70E500DD008}" sibTransId="{2F8CB454-8926-4BC3-850F-50D6C775B6BF}"/>
    <dgm:cxn modelId="{494E53DD-39EC-46DE-81A0-8F89949246EE}" type="presParOf" srcId="{20FA6439-8E25-4AD5-9CF3-221F0BA33088}" destId="{DEF4A9E0-B7BC-4D9A-B856-962E13A44DE3}" srcOrd="0" destOrd="0" presId="urn:microsoft.com/office/officeart/2008/layout/VerticalCurvedList"/>
    <dgm:cxn modelId="{EAE2E5AB-9CF6-4BC0-B213-4046EF0B8151}" type="presParOf" srcId="{DEF4A9E0-B7BC-4D9A-B856-962E13A44DE3}" destId="{37A6C139-60C3-4F0B-97E8-7FC981B7E95B}" srcOrd="0" destOrd="0" presId="urn:microsoft.com/office/officeart/2008/layout/VerticalCurvedList"/>
    <dgm:cxn modelId="{CA9871A8-2232-4746-9F0A-6C33927894D6}" type="presParOf" srcId="{37A6C139-60C3-4F0B-97E8-7FC981B7E95B}" destId="{C679CD33-7BE4-4210-B230-66EC72C8485A}" srcOrd="0" destOrd="0" presId="urn:microsoft.com/office/officeart/2008/layout/VerticalCurvedList"/>
    <dgm:cxn modelId="{0EE08E26-844D-44EA-B2E0-30822B1DE916}" type="presParOf" srcId="{37A6C139-60C3-4F0B-97E8-7FC981B7E95B}" destId="{A48A966C-E7E8-4CCB-BA2F-3EF6184413F3}" srcOrd="1" destOrd="0" presId="urn:microsoft.com/office/officeart/2008/layout/VerticalCurvedList"/>
    <dgm:cxn modelId="{6B2F4C77-59F6-4EB7-B3D0-7A7DC4F18A87}" type="presParOf" srcId="{37A6C139-60C3-4F0B-97E8-7FC981B7E95B}" destId="{C3DB6F6F-31C1-47B2-A894-6F6806519AC6}" srcOrd="2" destOrd="0" presId="urn:microsoft.com/office/officeart/2008/layout/VerticalCurvedList"/>
    <dgm:cxn modelId="{973A3729-A93D-45CB-8FC9-CC40A6341251}" type="presParOf" srcId="{37A6C139-60C3-4F0B-97E8-7FC981B7E95B}" destId="{A7E508FA-D883-422A-BCE2-1CCC948F3E81}" srcOrd="3" destOrd="0" presId="urn:microsoft.com/office/officeart/2008/layout/VerticalCurvedList"/>
    <dgm:cxn modelId="{E8AE7B5F-D42E-4CD3-A88C-32834D5A23B1}" type="presParOf" srcId="{DEF4A9E0-B7BC-4D9A-B856-962E13A44DE3}" destId="{495B111E-E631-45B0-9CBB-D11045A6B823}" srcOrd="1" destOrd="0" presId="urn:microsoft.com/office/officeart/2008/layout/VerticalCurvedList"/>
    <dgm:cxn modelId="{86812E69-79AD-4DDA-BCBE-93DE3B94AA5F}" type="presParOf" srcId="{DEF4A9E0-B7BC-4D9A-B856-962E13A44DE3}" destId="{37A0461A-E6D3-4E21-BD5A-10C1EE545648}" srcOrd="2" destOrd="0" presId="urn:microsoft.com/office/officeart/2008/layout/VerticalCurvedList"/>
    <dgm:cxn modelId="{4B80A1CA-8923-49C1-9503-76131AE7B871}" type="presParOf" srcId="{37A0461A-E6D3-4E21-BD5A-10C1EE545648}" destId="{90858983-D445-428E-8DB5-7DACC018692B}" srcOrd="0" destOrd="0" presId="urn:microsoft.com/office/officeart/2008/layout/VerticalCurvedList"/>
    <dgm:cxn modelId="{6D59E151-0490-499C-9BC6-8E56E91EECD9}" type="presParOf" srcId="{DEF4A9E0-B7BC-4D9A-B856-962E13A44DE3}" destId="{A2FEB70B-0579-4760-8AE1-670BD62CAA0E}" srcOrd="3" destOrd="0" presId="urn:microsoft.com/office/officeart/2008/layout/VerticalCurvedList"/>
    <dgm:cxn modelId="{23930F27-C45F-4AC4-BB45-2DC71821D342}" type="presParOf" srcId="{DEF4A9E0-B7BC-4D9A-B856-962E13A44DE3}" destId="{EA804D49-C94E-403E-9658-7452BC906EDE}" srcOrd="4" destOrd="0" presId="urn:microsoft.com/office/officeart/2008/layout/VerticalCurvedList"/>
    <dgm:cxn modelId="{ADC075E6-97DC-4961-9856-26D8D9A96F1F}" type="presParOf" srcId="{EA804D49-C94E-403E-9658-7452BC906EDE}" destId="{1A78273A-466F-4CC5-B351-3CB9D67441BC}" srcOrd="0" destOrd="0" presId="urn:microsoft.com/office/officeart/2008/layout/VerticalCurvedList"/>
    <dgm:cxn modelId="{6EAFEA30-74F3-414A-AA00-4B9142D7844F}" type="presParOf" srcId="{DEF4A9E0-B7BC-4D9A-B856-962E13A44DE3}" destId="{E31E7E8D-0E48-480F-A294-3A9CD91C7592}" srcOrd="5" destOrd="0" presId="urn:microsoft.com/office/officeart/2008/layout/VerticalCurvedList"/>
    <dgm:cxn modelId="{F82AC651-AC5A-4ACA-B973-7BE3025436C0}" type="presParOf" srcId="{DEF4A9E0-B7BC-4D9A-B856-962E13A44DE3}" destId="{6F23C9D4-4168-42C8-B88E-785A9FC054F9}" srcOrd="6" destOrd="0" presId="urn:microsoft.com/office/officeart/2008/layout/VerticalCurvedList"/>
    <dgm:cxn modelId="{147BB948-D6D8-4CD8-AB63-307A7BA4ADB0}" type="presParOf" srcId="{6F23C9D4-4168-42C8-B88E-785A9FC054F9}" destId="{1888C6E1-6921-4F38-9510-3AD706B1C17B}" srcOrd="0" destOrd="0" presId="urn:microsoft.com/office/officeart/2008/layout/VerticalCurvedList"/>
    <dgm:cxn modelId="{BC3B83D7-8708-4331-AA31-98E77B014D47}" type="presParOf" srcId="{DEF4A9E0-B7BC-4D9A-B856-962E13A44DE3}" destId="{F0B58E6C-B3AE-44CD-AF6E-5F799B128A12}" srcOrd="7" destOrd="0" presId="urn:microsoft.com/office/officeart/2008/layout/VerticalCurvedList"/>
    <dgm:cxn modelId="{DD702B9C-E237-4F77-BDFA-9AF8B6C7FF91}" type="presParOf" srcId="{DEF4A9E0-B7BC-4D9A-B856-962E13A44DE3}" destId="{75B85270-D4BD-41C9-9284-982A6F7EDEA4}" srcOrd="8" destOrd="0" presId="urn:microsoft.com/office/officeart/2008/layout/VerticalCurvedList"/>
    <dgm:cxn modelId="{D912171C-8658-44BF-BCED-BD662E558A00}" type="presParOf" srcId="{75B85270-D4BD-41C9-9284-982A6F7EDEA4}" destId="{F674E685-B922-4C4C-AA90-2CDC019C95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A966C-E7E8-4CCB-BA2F-3EF6184413F3}">
      <dsp:nvSpPr>
        <dsp:cNvPr id="0" name=""/>
        <dsp:cNvSpPr/>
      </dsp:nvSpPr>
      <dsp:spPr>
        <a:xfrm>
          <a:off x="-5127824" y="-785512"/>
          <a:ext cx="6106561" cy="61065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B111E-E631-45B0-9CBB-D11045A6B823}">
      <dsp:nvSpPr>
        <dsp:cNvPr id="0" name=""/>
        <dsp:cNvSpPr/>
      </dsp:nvSpPr>
      <dsp:spPr>
        <a:xfrm>
          <a:off x="512472" y="348692"/>
          <a:ext cx="8340293" cy="6977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837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Super Key</a:t>
          </a:r>
          <a:endParaRPr lang="en-US" sz="3800" kern="1200" dirty="0"/>
        </a:p>
      </dsp:txBody>
      <dsp:txXfrm>
        <a:off x="512472" y="348692"/>
        <a:ext cx="8340293" cy="697747"/>
      </dsp:txXfrm>
    </dsp:sp>
    <dsp:sp modelId="{90858983-D445-428E-8DB5-7DACC018692B}">
      <dsp:nvSpPr>
        <dsp:cNvPr id="0" name=""/>
        <dsp:cNvSpPr/>
      </dsp:nvSpPr>
      <dsp:spPr>
        <a:xfrm>
          <a:off x="76380" y="261473"/>
          <a:ext cx="872183" cy="87218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EB70B-0579-4760-8AE1-670BD62CAA0E}">
      <dsp:nvSpPr>
        <dsp:cNvPr id="0" name=""/>
        <dsp:cNvSpPr/>
      </dsp:nvSpPr>
      <dsp:spPr>
        <a:xfrm>
          <a:off x="912506" y="1395494"/>
          <a:ext cx="7940259" cy="6977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837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Candidate Key</a:t>
          </a:r>
          <a:endParaRPr lang="en-US" sz="3800" kern="1200" dirty="0"/>
        </a:p>
      </dsp:txBody>
      <dsp:txXfrm>
        <a:off x="912506" y="1395494"/>
        <a:ext cx="7940259" cy="697747"/>
      </dsp:txXfrm>
    </dsp:sp>
    <dsp:sp modelId="{1A78273A-466F-4CC5-B351-3CB9D67441BC}">
      <dsp:nvSpPr>
        <dsp:cNvPr id="0" name=""/>
        <dsp:cNvSpPr/>
      </dsp:nvSpPr>
      <dsp:spPr>
        <a:xfrm>
          <a:off x="476414" y="1308275"/>
          <a:ext cx="872183" cy="87218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E7E8D-0E48-480F-A294-3A9CD91C7592}">
      <dsp:nvSpPr>
        <dsp:cNvPr id="0" name=""/>
        <dsp:cNvSpPr/>
      </dsp:nvSpPr>
      <dsp:spPr>
        <a:xfrm>
          <a:off x="885588" y="2416179"/>
          <a:ext cx="7940259" cy="6977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837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Primary Key</a:t>
          </a:r>
          <a:endParaRPr lang="en-US" sz="3800" kern="1200" dirty="0"/>
        </a:p>
      </dsp:txBody>
      <dsp:txXfrm>
        <a:off x="885588" y="2416179"/>
        <a:ext cx="7940259" cy="697747"/>
      </dsp:txXfrm>
    </dsp:sp>
    <dsp:sp modelId="{1888C6E1-6921-4F38-9510-3AD706B1C17B}">
      <dsp:nvSpPr>
        <dsp:cNvPr id="0" name=""/>
        <dsp:cNvSpPr/>
      </dsp:nvSpPr>
      <dsp:spPr>
        <a:xfrm>
          <a:off x="476414" y="2355077"/>
          <a:ext cx="872183" cy="87218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58E6C-B3AE-44CD-AF6E-5F799B128A12}">
      <dsp:nvSpPr>
        <dsp:cNvPr id="0" name=""/>
        <dsp:cNvSpPr/>
      </dsp:nvSpPr>
      <dsp:spPr>
        <a:xfrm>
          <a:off x="512472" y="3489097"/>
          <a:ext cx="8340293" cy="6977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3837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Foreign Key</a:t>
          </a:r>
          <a:endParaRPr lang="en-US" sz="3800" kern="1200" dirty="0"/>
        </a:p>
      </dsp:txBody>
      <dsp:txXfrm>
        <a:off x="512472" y="3489097"/>
        <a:ext cx="8340293" cy="697747"/>
      </dsp:txXfrm>
    </dsp:sp>
    <dsp:sp modelId="{F674E685-B922-4C4C-AA90-2CDC019C95AD}">
      <dsp:nvSpPr>
        <dsp:cNvPr id="0" name=""/>
        <dsp:cNvSpPr/>
      </dsp:nvSpPr>
      <dsp:spPr>
        <a:xfrm>
          <a:off x="76380" y="3401879"/>
          <a:ext cx="872183" cy="87218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29C0C-6C61-4495-BFCE-0123FF9AC48B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F2F5-E84A-4B19-A710-1E8DED8FA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07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2-18T07:00:41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10319 6879 0,'17'0'157,"36"0"-157,-35 0 15,35 0 1,17 0 0,-34 0-1,52 18-15,18-18 16,-18 0-1,53 17 1,18-17 0,17 18-16,-35-18 15,36 0 1,-1 0 0,0 0-1,-17 0 1,-35 0-16,-19 0 15,19 0 1,-36 0 0,-17 0-1,-1 0-15,1 0 16,17 0 0,0 0-1,18 0 1,18 0-1,-1 0-15,36 18 16,-18 17 0,-18-35-1,1 0 1,-36 0-16,35 0 16,-70 0-1,18 0 1,-1 0-1,-17 0-15,-17 0 16,17 0 0,17 0-1,-35 0 1,36 0-16,0 0 16,-19 0-1,-16 0 1,17 0-1,17 0 1,-35 0-16,18 0 16,0 0-1,-17 18 1,17-18 0,-18 0-16,0 17 15,-17-17 1,17 0-1,0 0 17,-17 0-32,0 0 47,-1 0-32,1 0 298,52 0-298,19 0 1,-1 0-16,35 18 16,1-18-1,17 0 1,18 35-1,-18-35-15,53 18 16,-18-1 0,-52-17-1,17 18 1,-18-18 0,1 0-16,-19 0 15,19 0 1,-36 0-1,18 0 1,-18 0-16,-35 0 16,18 0-1,-1 0 1,1 0 0,-18 0-16,17 0 15,-17 0 1,0 0-1,-18 0 1,36-18 0,-18 18-16,-18 0 15,36-17 1,-1 17 0,1 0-1,-18-18-15,0 18 16,17 0-1,-35-17 1,1 17 0,-1 0-16,0-18 15,-17 18 1,0 0 0,17 0-1,-18-18 1,1 18-1,0 0 1,35 0 297,-18 0-298,53 18 1,18-18-1,17 35-15,19-35 16,-19 18 0,53-1-1,1-17 1,-1 0 0,-17 18-16,17-18 15,-52 18 1,-1-18-1,-35 0 1,-35 17-16,0-17 16,0 0-1,18 0 1,-36 0 0,36 0-1,-1 0-15,1 0 16,17 0-1,0 0 1,36 0 0,-19 0-16,1 0 15,0 0 1,18 0 0,-36 0-1,35 0-15,-35 0 16,-17 0-1,17 0 1,-35 0 0,35 0-1,-35-17-15,0 17 16,-18-18 0,1 18-1,-19-18 1,1 18-16,0 0 15,17 0 360,53 0-359,0 0-16,89 0 16,-19 0-1,54-17 1,17 17 0,-35 0-16,-17 0 15,-19 0 1,-69 0-1,-19 0 1,1 0-16,-36 0 16,0 0-1,-17 0 1,0 0 0,17 0-1,-17 0-15,34 0 16,-16 0-1,-1 0 1,18 0 0,17 0-16,-34 0 15,34 0 1,1 0 0,-1 0-1,-17 0 1,0 0-16,18 0 15,-1-18 1,1-17 0,-1 35-1,-34-18-15,17 18 16,17-17 0,-52 17-1,0-18 1,17 18-16,-18 0 375,54 0-360,17 0 1,0 0 0,1 0-16,69 0 15,-52 0 1,53 0 0,-36 0-16,-17 0 15,0 0 1,-53 0-1,0 0 1,-18 0 0,-17 0-16,17 0 15,-17 0 17,-1 0-17,1 0-15,17 0 16,1-18-1,-19 18 1,36 0 0,-18 0-1,1-17-15,17 17 16,-1 0 0,-16 0-1,34 0 1,-17-18-16,0 0 15,-18 18 1,36-17 0,0-1-1,-19 1-15,-16-1 16,34 0 0,-17 18-1,-18-17 1,-17-1-16,17 18 15,1-18 1,-36 1 0,35-1-1,-17 18 1,-1-18 125,1 1-141,0-1 15,-18 0 1,0-17-1,17 0 1,-17 17 15,18 1-15,-18-1 0,0 0-16,0 1 15,0-1 1,0 0 31,17-17-32,-17 18 17,0-1-17,0 0-15,0 1 16,0-1-1,0 0 95,0 1-110,0-19 31,0 1-15,-35 0-1,18 17-15,-36 1 16,53-19 0,-36 1-1,-17 17 1,18 18-16,-18-35 15,36 17 1,-36 1 0,17-1-1,1 1 1,0 17-16,0-18 16,-1 18 15,1 0-16,17 0-15,-17-18 16,-18 18 0,36-17-1,-19 17 1,-34-18-16,34 18 16,-34-18-1,-1 1 1,1 17-1,-1 0 1,36 0-16,-36-18 16,18 18-1,1 0 1,-1-18 0,-18 18-16,0 0 15,19 0 1,-19 0-1,-17 0 1,17 0-16,-35 0 16,-17 0-1,35 0 1,-71 0 0,18 0-16,17 36 15,1-36 1,35 0-1,-18 17 1,53-17 0,-18 0-16,19 0 15,16 0 1,-17 0 0,18 0-1,0 0-15,0 0 16,-18 0-1,17 0 1,-17 0 0,-17 0-1,35 18-15,-71 0 16,18-18 0,-36 17-1,-52 1 1,-1 0-16,1 17 15,-18 0 1,-18-17 0,36 17-1,-36-17 1,71-1-16,-18 1 16,36-18-1,-1 35 1,36-35-1,35 0-15,-17 18 16,17-18 0,17 0-1,19 0 1,-36 0-16,35 0 16,1 0-1,-1 0 1,0 0 15,-35 0 360,18 0-376,-18-18 1,-17 18 0,-1-17-1,1-1 1,17 0-16,-18 1 15,-52-19 1,17 19 0,-35-1-1,35 0 1,18 18-16,-36-17 16,-35-1-1,18-17 1,-17 35-16,16-18 15,-16 18 1,52 0 0,0-17-1,-17-1 1,-1 18-16,1-18 16,-1 1-1,71 17 1,-35-18-1,18 18-15,-1-18 16,18 18 0,18-17-1,-18-1 1,0 18-16,0 0 16,18 0-1,-18-17 1,-18 17-1,18 0 1,0-18-16,-17 18 16,17-18-1,0 18 1,18 0 0,-18-17-16,35 17 15,-17 0 1,-18 0-1,35 0 1,-35 0-16,-17 0 16,17 0-1,-35 0 1,-18 0 0,18 0-1,0 0-15,-36 0 16,36 17-1,-36 19 1,19-19 0,34 1-16,-17-1 15,17-17 1,36 18 0,-18-18-1,18 0-15,0 0 31,17 0-15,-17 18 343,-89 17-359,-52 0 16,-106-35 0,-18 0-1,-18 0 1,-17-35 0,0-18-16,70 18 15,1 17 1,87 1-1,-17-1 1,53-17-16,-18 35 16,18-18-1,-17 0 1,16 18 0,-16-17-1,17-19-15,-53 19 16,70-1-1,-17 1 1,-18-19 0,18 19-16,-18 17 15,36-18 1,35 0 0,-18 1-1,53 17-15,-18-18 16,1 18-1,-1 0 1,18 0 0,-17 0-16,-18 0 15,-36 18 1,1-1 0,-36 36-1,0-35 1,-17 0-16,17 34 15,36-34 1,-19 0 0,37 17-1,34-35-15,1 18 16,34-18 0,-17 0-1,36 0 1,17 17-16,-18-17 15,0 0 1,1 0 93,17 18 63,0 0-140,-18-18-1,18 17-16,0 1 1,-17-18 0,17 17-16,0 1 15,0 0 1,-18-18 15,18 17-31,-18 1 16,18 17 15,0-17-15,-17 0-16,17 17 15,-18 0 1,0-17 0,18 17-1,-17 0-15,17-17 16,0 0-1,-18-1 1,18 1 0,0 0-1,0-1-15,0 1 16,0-1 0,0 1-1,0 0 1,0-1-1,0 1-15,0 17 16,0-17 0,0 17-1,0-17 1,0-1-16,0 1 16,0 0 93,18-1-93,-1 19-1,1-36 1,0 17-1,17 1 1,-35 0-16,18-18 16,17 0-1,-35 17 1,17-17 0,1 0 77,0 0-77,17 18 0,-17-18-1,-1 0-15,1 0 16,0 0-1,-1 17 1,18-17 0,-17 0-1,17 0 1,-17 0 0,0 0-1,-1 0-15,19 18 16,-19-18-1,1 18 1,17-18 0,-17 0-1,-1 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2-18T07:07:26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5733 3757 0,'-18'0'47,"0"0"31,1 0-15,-1 0-63,0 0 15,1 0 1,-18 0 0,-1 18-1,-17-1-15,-17 19 16,-1-19-1,1 19 1,-1-1 0,1 18-16,17-53 15,-18 35 1,1 0 0,17-17-1,0 0 1,0 17-16,17-18 15,-16 19 1,-1-19 0,0 19-1,17-1-15,-16 0 16,16-35 0,1 36-1,35-19 1,-35 1-1,-1-1-15,36 1 16,0 0 0,-17-1-1,-1 19 1,-17 17-16,0 17 16,-1 18-1,-34 106 1,-1-17-1,-35 70-15,36 17 16,17 71 0,-35 71-1,35 106 1,-18 52-16,-70-17 16,88-159-1,0-124 1,0-69-1,18-54 1,0-53-16,0-18 16,17 1-1,-17-1 1,35-34 0,-18 17-16,0 0 15,1 0 1,17-36-1,-18 18 1,18-17 0,-18-18-16,18 18 15,0-1 1,0 1 234,0 53-234,18 87-1,17 213 1,1 299-16,-1 71 15,-35-388 1,18-106 0,-18-106-1,0-53 1,0-35-16,0-36 16,0 1 15,0 0 219,0-1-235,0 54 1,0 17-16,0 0 16,0 0-1,0 36 1,0-36 0,0 0-16,0-35 15,0 0 1,0-35-1,0-1 1,52 1 265,54 35-281,212 70 16,264 177 0,106 0-1,-212-141 1,-194-53-1,-141-71-15,-52 0 16,-54-35 0,-18 18-1,1-18 1,-53 0 250,-18-35-251,18 17 1,-54-35-1,54 0 1,-18 18-16,18 0 16,17 17-1,1 0 17,-1 1-17,18-1 16,0 0 110,0 1-110,0-1-15,0 1 0,0-1-1,0 0 1,0 1-1</inkml:trace>
  <inkml:trace contextRef="#ctx0" brushRef="#br0" timeOffset="11199.12">5803 4692 0,'-17'0'203,"-1"0"-156,-17 18-31,-1-18-1,-17 17 1,36-17 0,-36 18-1,0-1-15,35-17 16,-35 18-1,18-18 1,-18 35 0,18-17-16,0 0 15,-1-1 1,-17 1 0,18 17-1,-18 1-15,18-1 16,-18 0-1,0 18 1,18 0 0,0 0-1,-18 17 1,0 1-16,17 35 16,1 17-1,-35 18 1,17-17-1,17-1-15,19-35 16,-18 1 0,35-36-1,-18 35 1,0 71-16,-17-1 16,17-17-1,18-17 1,-17-1-1,-1 1 1,18-54-16,-18-34 16,18 17-1,0-36 1,0 1 0,-17-1-16,17 1 15,0 17 1,0 18-1,0 0 1,0-17-16,0 16 16,0-34-1,0 0 1,0-1 0,0 1-16,0 0 312,0 52-296,-35 71-1,-18 124-15,-53 158 16,-71 124 0,54-124-1,52-70 1,-17-88-16,18-71 15,52-18 1,-17-17 0,-18 0-1,17 17-15,-52 71 16,53-18 0,-18 36-1,0 17 1,36-17-1,-1-89-15,18-35 16,-35-17 0,35-54-1,0-17 1,0-18-16,0 1 16,0-1-1,0 0 16,0-17-31,0 35 16,-18 0 0,18 17-1,0-17 1,-18 0 0,18 0-16,0-35 15,0-1 1,0 19-1,0-1 298,0 88-297,18 54-1,17 52 1,-17 18-16,0-18 15,17 36 1,-18-54 0,-17-69-1,0-37-15,18-52 16,-18 0 0,0 0-1,0-35 1,0-1-1,0 1 1,0 0 31,0-1-47,0 1 31,0 0-15,0-1-1,0 19-15,0 16 16,0 1 0,0 0-1,0 0 1,0-35-16,0 17 16,18-17-1,-1-1 110,19 1-109,52 0-1,35-18 1,18 17-16,-17 1 16,-54-18-1,1 0 1,-36 0 0,-17 0-1,0 0-15,-1 0 16,1 0-1,-1 0 1,1 0 0,0 0-16,17 0 15,-17 0 1,-1 0 0,19 0-1,-1 0 1,18 0-16,-18 0 15,18 0 1,18 0 0,-36 0-1,0 0-15,-17 0 16,17 0 0,-17 0-1,-1 0 32,19 0-16,-19 0-15,18 0-16,1 0 16,-1 0-1,0 0 1,-17 0-1,17 0-15,1 0 16,-19 0 0,1 0-1,17 0 1,-17 0 187,17 0-187,-17 0-1,35 0 1,-36-18 0,18 18-16,-17 0 15,0 0 1,-1 0 15,1 0 16</inkml:trace>
  <inkml:trace contextRef="#ctx0" brushRef="#br0" timeOffset="42049.54">8819 3069 0,'-17'0'110,"-36"0"-95,18-17 1,-54 17-16,-34-18 15,-71 0 1,0 1 0,-53-19-16,-18 36 15,36-17 1,-36-1 0,89 18-1,0-35 1,52 35-16,1 0 15,52 0 1,36 0 0,0 0-1,-1 0 1,19 0 15,-1 0-15,-17 0-1,0 0 1,17 17 0,-17 1-1,-18 0 1,0-1-16,35 1 16,-35 0-1,18-18 1,0 17-1,-1 1-15,1-18 16,17 35 0,1-35-1,-18 18 1,17-18 0,0 17-16,1 19 15,-19-19 1,19 1-1,-1 17 1,0-17 0,1 17-16,-18-17 15,35 17 1,-18 18 0,0-35-1,1 17-15,17 0 16,-18-17-1,18-1 1,0 1-16,0 0 16,0-1 15,0 19-15,0-19-1,0 19 1,18-36-1,-1 35 1,1-17 0,0-18-16,-1 35 15,36 0 1,-18 18 0,18-18-1,-35-35-15,17 36 16,-17-19-1,-1 1 1,1-18 0,0 17-1,-1-17-15,1 18 16,0-18 0,17 18 15,18-18-31,17 17 15,-17-17 1,18 18 0,-18-18-1,0 0-15,-18 0 16,0 18 0,18-18-1,-35 17 1,35 1-1,17 0-15,18-18 16,18 17 0,18 1-1,-36-1 1,0-17 0,-17 0-16,-36 18 15,-17-18 1,17 0-1,0 0 1,0 0 0,1 0 15,-1 0-15,36 0-16,-18 0 15,17 0 1,-35 0-1,36 0 1,-1 0 0,19 0-16,-19 0 15,1 0 1,35 0 0,-1 0-1,1 0-15,-53 0 16,35 0-1,-35 0 1,35 0 0,1 0-16,69 0 15,-16 0 1,-54 0 0,35 0-1,-35 0-15,-17 0 16,17 0-1,0 0 1,36 0 0,17 0-1,-53 0-15,0 0 16,18 0 0,-53 0-1,18 0 1,-1 0-16,-35 0 15,36 0 1,-36 0 0,18 0-1,-35 0-15,17 0 16,0 0 328,54 0-329,87 0 1,71 0 0,70 0-1,89-18-15,17 18 16,54 0-1,-36-35 1,-18 35 0,0 0-16,-105 0 15,-54 0 1,-17 0 0,-53 0-1,-17 0-15,-54 0 16,1 0-1,-1 0 1,-35 0 0,54 0-16,-19-17 15,36 17 1,17 0 0,-35 0-1,36 0 1,34 0-16,-34 0 15,17 0 1,17 0 0,-34 0-1,-1 0-15,1 0 16,-1 0 0,-17 0-1,-53 0 1,17-18-16,-35 18 15,-35-18 1,0 18 0,-35-17-1,-1 17 1,1 0-16,0 0 31,52 0 266,142 0-281,35 0-1,123 0 1,159 0 0,71 0-1,-106 0-15,-71 0 16,-141 0-1,71 0 1,-53 0 0,0 0-16,-35 17 15,-71-17 1,17 0 0,-34 18-1,34-18-15,-17 0 16,18 0-1,-71 0 1,36 0 0,-19 0-1,-34 0-15,17 0 16,71 0 0,-71 0-1,35 0 1,-53 0-16,1 0 15,-36 0 1,-17-18 0,17 18-1,35-35 1,36 35-16,-35-18 16,-1 1-1,-17 17 1,17-18-1,1 0-15,-1 18 16,36 0 0,-35-17-1,-36 17 1,-35 0-16,-18 0 16,-17 0-1,17 0 266,71 0-265,52 0 0,72 0-16,34 0 15,1 0 1,-1 17 0,-17 19-1,-105-19-15,34-17 16,-53 0-1,-34 0 1,-19 0 0,-17 0-16,-18 0 15,1 0 1,-1 0 0,-35-17-1,35 17 1,-17 0-1,17 0 1,-35-18 0,18 18 15,-1-18 78,1 1-93,0 17-16,35-35 16,-18 17-1,0 0 1,36-17-1,-1 17-15,1-17 16,-1 0 0,-17 0-1,18 17 1,-18 0 0,0-17-16,-36 17 15,19 18 1,-19-17-1,-17-1 1,18 18-16,-18-35 94,0 17-47,-18 0-47,-17 18 15,-18-17 1,0-1 0,-53 1-1,18-1-15,-18 0 16,-17-17-1,35 35 1,-1 0 0,1-18-16,-18 18 15,18-17 1,0-1 0,-36 18-1,1-18-15,-53 1 16,-18-36-1,17 0 1,-34 35 0,34 1-1,18 17-15,18 0 16,53-18 0,-35 18-1,52 0 1,-35 0-16,18 0 15,17 0 1,-17 0 0,35 0-1,-17 0 1,17 0-16,0 0 16,0 18-1,18-18 1,0 17-16,-18-17 15,-18 0 1,36 0 0,-18 0-1,18 0 1,-1 0-16,-34 0 16,-1 0-1,-17 0 1,0 0-1,-36 0 1,18 0-16,-52 0 16,34 0-1,18 0 1,-17 0 0,-1 0-16,54 0 15,-18 0 1,0-17-1,-18 17 1,53 0-16,-35 0 16,17 0-1,-17 0 1,0 0 0,-1 0-1,-34 0-15,35 0 16,-18 17-1,18 19 1,0-36 0,-36 17-16,18-17 15,0 0 1,-17 18 0,-1-18-1,1 18-15,0-18 16,-19 0-1,19 0 1,-53 0 0,-1 0-16,1 0 15,-36 0 1,53-36 0,-17 36-1,70 0 1,0-17-16,53 17 15,18 0 1,17 0 0,1 0-1,-1 0 345,-70 0-345,-35 0 1,-89 0 0,-17 0-16,-36-18 15,-35 0 1,36-35-1,34 36 1,-17-36 0,71 35-16,0-17 15,17 17 1,53 18 0,-53-17-1,71 17-15,0 0 16,17 0-1,1 0 1,17 0 0,17 0-1,-16 0-15,34 0 16,-17 0 0,-18 0-1,0 0-15,0 0 16,0 0-1,-18 0 1,36 0 0,-35 0-1,-19 0-15,1 0 16,-35 0 0,-18 0-1,-36 0 1,1 0-1,-1 0-15,1 0 16,0 0 0,-36 0-1,0 0 1,-17 0-16,53 17 16,-1-17-1,19 36 1,69-36-1,-34 17-15,-1-17 16,36 0 0,0 0-1,-35 0 1,34 0-16,-34 0 16,-1 0-1,1 0 1,35 0-1,-53 0 1,17 0-16,-17 0 16,18 0-1,-1 18 1,36-18 0,35 18-16,18-1 15,17-17 16,0 0-15,-17 0 265,-53 0-265,-36 0 0,-52 0-1,-36 0-15,18 0 16,-17 0-1,-1 0 1,36 0 0,-1-17-1,36 17-15,-18-18 16,36 18 0,52 0-1,-17-18 1,71 18-1,-54 0-15,36 0 16,-1 0 0,-16 0-1,-1 0 1,-36 0-16,1 0 16,0 0-1,-18 18 1,36 0-1,17-18-15,-35 17 16,17-17 0,-17 0-1,17 0 1,-35 0 0,-17 0-16,-1 0 15,1 0 1,-18-35-1,17 17 1,1 1-16,17-1 16,36 0-1,-19-17 1,19 17 0,-1 18-1,18-17-15,0 17 16,0 0-1,1 0 1,16 0 0,19 0-1,-1 0 32,0 0 328,1 0-359</inkml:trace>
  <inkml:trace contextRef="#ctx0" brushRef="#br0" timeOffset="52307.46">12982 13264 0,'-17'0'16,"-1"0"109,0 0-109,1 0-1,-54 0-15,-17 0 16,-88 0 0,-89 0-1,-53 0 1,-175 0-16,-178-17 15,54-18 1,-106 35 0,194 0-1,88-36 1,70 36-16,54 0 16,87 0-1,54 0 1,17 0-1,71 0-15,35 0 16,-17 0 0,17 0-1,0 0 1,0 0-16,0 0 16,-18 0-1,1 18 1,34-18-1,-16 0 1,-19 18-16,36-18 16,-18 0-1,0 17 1,35-17 0,-35 18-16,0-18 15,1 0 1,16 17-1,-34-17 1,17 0-16,0 0 16,0 18-1,0-18 1,18 18 0,17-18-1,-17 0-15,17 0 31,1 0 1,-1 0 15,18 17-32,0 1 1,0 0-16,-18 35 15,1-1 1,-1 19 0,18-18-1,-18-18-15,18 0 16,0-17 0,0 0-1,0-1 1,0 1 15,0 0 0,0 17 1,53-17-17,0-1 1,18 19-1,-1-1-15,-17-18 16,18 19 0,-18-1-1,-36-17 1,54 17-16,-18-35 16,0 35-1,0-17 1,-18-1-1,53-17-15,18 18 16,-18 0 0,36-18-1,-1 35 1,1-35 0,-1 0-16,0 18 15,-17-18 1,18 0-1,-36 0 1,71 0-16,17 0 16,18 0-1,71 0 1,-1 0 0,1 0-1,-1 0-15,-34 0 16,17 0-1,0 0 1,0 0 0,-18 0-16,-17 0 15,-18 0 1,-18 0 0,0 0-1,-17 0-15,-35 0 16,17 0-1,0 0 1,18 0 0,-18 0-1,17 0-15,19 0 16,-71 0 0,17 0-1,-35 0 1,1 0-16,-19 0 15,-17 0 1,18 0 0,-54 0-1,54 0-15,-18 0 16,0 0 0,17 0-1,18 0 1,1 0-1,34-18-15,0 18 16,-52-18 0,17-17-1,-35 35 1,-18 0-16,36 0 328,17 0-312,106 18-16,53 17 15,18 0 1,35 1 0,-18-19-1,18 36-15,70-35 16,-105 17-1,17-17 1,-35-1 0,-71 36-16,1-53 15,34 18 1,1-18 0,-36 35-1,36-35 1,-36 18-16,1-18 15,-1 17 1,89 19 0,-1-19-1,36-17-15,-35 18 16,-1 17 0,54-17-1,-89 0 1,18 17-16,-18-35 15,18 17 1,-35 36 0,17-35-1,-17 35-15,-71-35 16,18-18 0,-36 17-1,1-17 1,-71 0-1,0 0-15,0 0 16,-36 0 0,1 0-1,-1 0 1,19 0 312,52-17-312,71-19-16,105 19 15,54-1 1,70-53 0,35 54-1,-88-36-15,71 0 16,-88 18-1,-19 17 1,-69 0 0,17 18-16,-53 0 15,-36-35 1,19 35 0,-36-17-1,18-1 1,-71 0-16,71 18 15,-18-17 1,17-19 0,1 19-1,18-1-15,-1-35 16,0 35 0,-52 1-1,35-1 1,-36-17-16,1 35 15,-36-18 1,0 18 0,35 0-1,36 0 1,-71 0-16,53 0 16,-35-17-1,35 17 1,1 0-1,-19 0-15,36 0 16,-53 0 0,52 0-1,-34 0 1,-36 0-16,35-18 16,1 0-1,-1-35 1,-34 36-1,-19-18 1,1 17-16,-18-17 16,-18 35-1,-17-18 1,-18 0 0,17 1-16,1 17 15,-18-36 32,0 19-31,0-1-1,0-17 1,0 0 0,0-1-1,0 1-15,-35 17 16,-1-35-1,-17 18 1,18 0 0,-71-18-16,-17 18 15,-36-18 1,0 0 0,18 35-1,-18 1-15,36 17 16,-18 0-1,-71 0 1,36 0 0,-18 0-1,35 0-15,-17 0 16,34 0 0,-69 53-1,34-36 1,-34 18-16,-1-17 15,53 0 1,36-1 0,-18 1-1,17 17-15,-34-17 16,34 0 0,1-1-1,34 1 1,-16-1-1,16-17-15,1 18 16,-18-18 0,18 0-1,0 35 1,-36-35-16,1 0 16,-53 18-1,35-18 1,-18 0-1,18 0-15,52 0 16,-34 0 0,35 0-1,-36 0 1,1 0 0,-18 0-16,-18-35 15,18 35 1,17-18-1,1 0 1,-1 18-16,-34-17 16,34-1-1,1 1 1,-18-19 0,-18 19-16,-17 17 15,-36-18 1,0 18-1,36-35 1,-1 35-16,1 0 16,0 0-1,-36 0 1,-35 0 0,-53 0-1,18 0-15,-106 35 16,53 18-1,70-18 1,36-17 0,17-1-16,89 19 15,-36-19 1,106-17 0,-53 18-1,71 0 1,-18-18-16,0 0 15,18 0 1,0 17 0,-36-17-1,36 0-15,-18 0 16,-18 0 0,1 18-1,-19-18 1,1 18-16,-35-18 15,-54 0 1,1 0 0,0 0-1,17 0 1,18 0-16,17 0 16,36 0-1,-35-36 1,52 19-1,1-19-15,-1 19 16,36-1 0,17 18-1,-17-18 1,17 1-16,1-1 16,-19 18-1,19 0 1,17-17-1,-18 17 1,18-18-16,-18 18 16,1-18-1,-1 18 32,0 0-16,1 0 266,-54 0-281,-17-17 0,-71-1-1,18 0 1,-18 1-16,71-1 15,-18 0 1,71 18 0,-35 0-1,17-17-15,0 17 16,17 0 0,-34 0-1,35 0 1,-18 0-1,0 0-15,0 0 16,18 0 0,-36 0-1,0 0 1,-17 0-16,0 0 16,18 0-1,-19 0 1,36 0-1,-17 0-15,17 0 16,-18 0 0,-17-18-1,0 18 1,0-35 0,-18 17-16,18 1 15,0 17 1,17-18-1,18 0 1,-17 1-16,52 17 16,-17 0-1,17 0 1,0 0 0,1 0 15,-1 0 78,0 0-109,1 0 16,-1 0 15,-17 0-15,17 0-1,-17 0-15,17 0 16,-35 0 0,0 0-1,36 0 1,-36 0-16,18 17 15,17-17 1,-17 18 0,17-18-1,0 18-15,1-18 32,-1 0-17,1 0 1,-1 0-1,0 0 1,1 0 31,-1 0-31,0 0 30,1 0 1,-1 0-31,0 0 46,1 0-46,-1 0 47,1 0-32,17-18-16,-18 18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2-18T07:16:53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21449 1799 0,'0'35'219,"0"1"-203,0-1 15,0-17-15,0 35-16,0-1 15,0-34 1,0 53-1,0-18 1,0-18 0,0 18-16,0-18 15,0 0 1,0-17 0,0 17-1,0-17 1,0 0-1,0-1 48,0 1-32,0-1 32,0 1 30</inkml:trace>
  <inkml:trace contextRef="#ctx0" brushRef="#br0" timeOffset="1637.85">21290 2293 0,'0'18'235,"0"-1"-220,18 1 1,-1 0 0,1-1-1,-18 1 1,0 0 0,18-1 15,-18 1 0,17-18-31,-17 17 16,18-17 31,-18 18-32,18-18 1,-1 18 15,1-1 16,0-17-31,-18 18-1,0 0 16,17-18-15,1 0 15,-1-18 126,19-53-142,-1 1-15,36-89 16,-19 36-1,1-36 1,-17 35 0,34 19-1,-52-1-15,-1 88 16,-17-17 0,0 17-1,18 1 1</inkml:trace>
  <inkml:trace contextRef="#ctx0" brushRef="#br0" timeOffset="3898.35">20620 2893 0,'0'17'47,"0"19"-31,0 87 0,0 18-16,0 106 15,0 35 1,0 124-1,0 70 1,17 89-16,36-1 16,18-176-1,0-88 1,-19-53 0,19-35-1,-36-89-15,1 1 16,-19-71-1,18 0 1,-35-18 0,18 0-1,0 0-15,-18-17 16,0 17 0,0-17-1,0 0-15,0 52 422,0 36-406,0 53-1,0-18 1,-36 18 0,36-36-16,0 18 15,0 0 1,0 18-1,0-35 1,0-36-16,0 0 16,0-18-1,18-34 1,0-19 0,-18 1-16,0 0 78,0-1-63,0 1 1,0 0 0,0-1-1,0 18-15,17-35 16,-17 18-1,0 0 1,0-1 0</inkml:trace>
  <inkml:trace contextRef="#ctx0" brushRef="#br0" timeOffset="19225.23">26388 4904 0,'0'35'250,"0"35"-234,-18-17 0,18 18-16,-18-18 15,18 35 1,0-17-1,0 34 1,0 19-16,0 17 16,-17 18-1,17-53 1,0-1 0,0-16-1,0-19-15,0-17 16,0-18-1,0 18 1,-18-35 0,18 17-16,0 0 15,0 1 1,0-19 0,0 1-1,-17 0-15,17-1 31</inkml:trace>
  <inkml:trace contextRef="#ctx0" brushRef="#br0" timeOffset="20758.68">26035 6332 0,'0'-17'78,"18"17"31,-1 0-93,1 17 0,17 1-1,0 35-15,-17-18 16,0 18 0,17-35-1,-17 17 1,-1 0-16,1-17 31,-18 0 0,0-1 1,35-70 233,-17-35-249,52-18-1,-34 0 1,-1 1 0,0 34-16,-17 53 15,0-17 1,-18 17 0,17 18-16</inkml:trace>
  <inkml:trace contextRef="#ctx0" brushRef="#br0" timeOffset="185023.15">33567 9349 0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FB558-4F95-4A41-9563-670BA0A1E641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A11CD-5C13-4B16-BD51-75A368BEA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11CD-5C13-4B16-BD51-75A368BEAB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54" y="579922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354" y="335760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1" y="6283507"/>
            <a:ext cx="1146283" cy="370396"/>
          </a:xfrm>
        </p:spPr>
        <p:txBody>
          <a:bodyPr/>
          <a:lstStyle/>
          <a:p>
            <a:fld id="{3C9B1C4F-BDEF-48DC-A363-C759D244BEC6}" type="datetime1">
              <a:rPr lang="en-IN" smtClean="0"/>
              <a:t>18-02-2021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354" y="6329875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0794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6230" y="6329875"/>
            <a:ext cx="1279689" cy="341916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VPKBIET</a:t>
            </a:r>
          </a:p>
        </p:txBody>
      </p:sp>
    </p:spTree>
    <p:extLst>
      <p:ext uri="{BB962C8B-B14F-4D97-AF65-F5344CB8AC3E}">
        <p14:creationId xmlns:p14="http://schemas.microsoft.com/office/powerpoint/2010/main" val="138974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10A-F4A3-4029-B789-99C86100C5B4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D0F-F628-4FFA-9A09-B136F7B5517C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046-87B1-4B20-BD7B-F5EF774EFB01}" type="datetime1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2F7-5DC5-436B-B125-104701B1ACD6}" type="datetime1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8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ADA0-ADB5-4CA1-9A85-C54DF35FDFA0}" type="datetime1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9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5BD-9E6D-46BA-AE82-A48D727BD263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9893-D045-4FFA-9860-2A1DD5174BAA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130221" y="5993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0437"/>
            <a:ext cx="1210360" cy="2703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7910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3720-96D5-491E-B9E6-C9012B69B016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632" y="3244139"/>
            <a:ext cx="1070947" cy="28341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59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72EA-FDD7-4E22-8311-8CA1087F16FB}" type="datetime1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51F7-85FF-4030-BAB3-836304C294C3}" type="datetime1">
              <a:rPr lang="en-IN" smtClean="0"/>
              <a:t>18-02-2021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6C1-9B5E-43A5-A587-1F7DDCDA6755}" type="datetime1">
              <a:rPr lang="en-IN" smtClean="0"/>
              <a:t>18-02-2021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9A9-AFE8-4B4E-8624-3E21F4915C86}" type="datetime1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FF59-12A2-45A6-A60E-90FAAA7BFF7B}" type="datetime1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AA2-58B6-47C3-BDA6-BC989448B14A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VPKBIET, Department of Information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E514-D9C9-4440-A6E1-1B0F3F9A0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chan.bhale@vpkbie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xyz@gmail.com" TargetMode="External"/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no@yaho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138" y="579922"/>
            <a:ext cx="10090484" cy="2299636"/>
          </a:xfrm>
        </p:spPr>
        <p:txBody>
          <a:bodyPr/>
          <a:lstStyle/>
          <a:p>
            <a:pPr algn="ctr"/>
            <a:r>
              <a:rPr lang="en-IN" dirty="0"/>
              <a:t>UNIT-II</a:t>
            </a:r>
            <a:br>
              <a:rPr lang="en-IN" dirty="0"/>
            </a:br>
            <a:r>
              <a:rPr lang="en-IN" dirty="0"/>
              <a:t>Relational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9418" y="4041575"/>
            <a:ext cx="3322667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Mrs. Kanchan M. </a:t>
            </a:r>
            <a:r>
              <a:rPr lang="en-IN" dirty="0" err="1"/>
              <a:t>Bhale</a:t>
            </a:r>
            <a:endParaRPr lang="en-IN" dirty="0"/>
          </a:p>
          <a:p>
            <a:r>
              <a:rPr lang="en-IN" dirty="0"/>
              <a:t>VPKBIET, </a:t>
            </a:r>
            <a:r>
              <a:rPr lang="en-IN" dirty="0" err="1"/>
              <a:t>Baramati</a:t>
            </a:r>
            <a:endParaRPr lang="en-IN" dirty="0"/>
          </a:p>
          <a:p>
            <a:r>
              <a:rPr lang="en-IN" dirty="0">
                <a:hlinkClick r:id="rId2"/>
              </a:rPr>
              <a:t>kanchan.bhale@vpkbiet.org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0729-0273-4CB8-A4AA-68E95052596A}" type="datetime1">
              <a:rPr lang="en-IN" smtClean="0"/>
              <a:t>18-02-2021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500" dirty="0">
                <a:solidFill>
                  <a:schemeClr val="tx1"/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963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E1E998-1118-4BB0-8FEA-DFB0651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and Nulls in the Tuples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2CEEC-87DC-46E6-9BD9-6EC5A7C2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Each value in a tuple is an </a:t>
            </a:r>
            <a:r>
              <a:rPr lang="en-IN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 value</a:t>
            </a:r>
            <a:r>
              <a:rPr lang="en-IN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values</a:t>
            </a:r>
            <a:r>
              <a:rPr lang="en-IN" sz="2400" dirty="0"/>
              <a:t>, which are used to represent the values of  attributes that may be unknown or may not apply to a tuple.</a:t>
            </a: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E8DF1-25AC-46E1-AF7B-397E204D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D082B-00C7-4CFC-913F-EF6D9472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8A2F-3E4C-49A9-841C-5942A063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FB0B-52E4-486A-9148-CF53A8E001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2D8A-97D0-48B4-BEE0-33B96C3F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keys?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472A-85F2-4782-A29D-182C252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0520"/>
            <a:ext cx="8915400" cy="411070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Keys help you to identify any row of data in a table. In a real-world application, a table could contain thousands of records. Moreover, the records could be duplicated. Keys ensure that you can uniquely identify a table record despite these challenges.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Help you to enforce identity and integrity in the relationship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Allows you to establish a relationship between and identify the relation between tables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CA01-6096-4BD4-941B-22C1459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DFB6-84A1-44F8-8153-31B2278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00D7-57C8-45EA-BE11-674D4A00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2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691" y="1818525"/>
            <a:ext cx="8915400" cy="4311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A relation always has a unique identifier or group of fields whose value are unique throughout  all of the tuples of the relation.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Each tuple can be distinct and can be identified by the values of one or more of its attributes called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keys</a:t>
            </a: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7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75B-9148-4701-AED0-7B667982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Keys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D199D5-5130-431F-A9EA-4FFD58FC6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39563"/>
              </p:ext>
            </p:extLst>
          </p:nvPr>
        </p:nvGraphicFramePr>
        <p:xfrm>
          <a:off x="2589213" y="1376313"/>
          <a:ext cx="8915400" cy="453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7851-544B-49F2-A430-C830C01E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3BAC-9C65-49F5-B3AE-9A4EED6B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2E2FE-68A2-4A28-8031-4B255623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7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8A966C-E7E8-4CCB-BA2F-3EF618441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48A966C-E7E8-4CCB-BA2F-3EF618441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858983-D445-428E-8DB5-7DACC0186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858983-D445-428E-8DB5-7DACC0186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5B111E-E631-45B0-9CBB-D11045A6B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95B111E-E631-45B0-9CBB-D11045A6B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78273A-466F-4CC5-B351-3CB9D67441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1A78273A-466F-4CC5-B351-3CB9D67441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FEB70B-0579-4760-8AE1-670BD62CA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A2FEB70B-0579-4760-8AE1-670BD62CAA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88C6E1-6921-4F38-9510-3AD706B1C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1888C6E1-6921-4F38-9510-3AD706B1C1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1E7E8D-0E48-480F-A294-3A9CD91C7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E31E7E8D-0E48-480F-A294-3A9CD91C7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74E685-B922-4C4C-AA90-2CDC019C9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674E685-B922-4C4C-AA90-2CDC019C9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B58E6C-B3AE-44CD-AF6E-5F799B128A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F0B58E6C-B3AE-44CD-AF6E-5F799B128A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216" y="87118"/>
            <a:ext cx="8911687" cy="1280890"/>
          </a:xfrm>
        </p:spPr>
        <p:txBody>
          <a:bodyPr/>
          <a:lstStyle/>
          <a:p>
            <a:r>
              <a:rPr lang="en-IN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1348" y="886120"/>
            <a:ext cx="5593304" cy="524431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Let K </a:t>
            </a:r>
            <a:r>
              <a:rPr lang="en-US" altLang="en-US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i="1" dirty="0">
                <a:sym typeface="Symbol" panose="05050102010706020507" pitchFamily="18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is a </a:t>
            </a:r>
            <a:r>
              <a:rPr lang="en-US" altLang="en-US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values for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i="1" dirty="0">
                <a:sym typeface="Symbol" panose="05050102010706020507" pitchFamily="18" charset="2"/>
              </a:rPr>
              <a:t>r(R)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Example:  {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 and {</a:t>
            </a:r>
            <a:r>
              <a:rPr lang="en-US" altLang="en-US" dirty="0" err="1">
                <a:sym typeface="Symbol" panose="05050102010706020507" pitchFamily="18" charset="2"/>
              </a:rPr>
              <a:t>ID,name</a:t>
            </a:r>
            <a:r>
              <a:rPr lang="en-US" altLang="en-US" dirty="0">
                <a:sym typeface="Symbol" panose="05050102010706020507" pitchFamily="18" charset="2"/>
              </a:rPr>
              <a:t>} are both </a:t>
            </a:r>
            <a:r>
              <a:rPr lang="en-US" altLang="en-US" dirty="0" err="1">
                <a:sym typeface="Symbol" panose="05050102010706020507" pitchFamily="18" charset="2"/>
              </a:rPr>
              <a:t>superkeys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instructor.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a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dirty="0">
                <a:sym typeface="Symbol" panose="05050102010706020507" pitchFamily="18" charset="2"/>
              </a:rPr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minimal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Example:  {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 is a candidate key for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which one?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Foreign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constraint: Value in one relation must appear in another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Referencing or detail </a:t>
            </a:r>
            <a:r>
              <a:rPr lang="en-US" altLang="en-US" dirty="0"/>
              <a:t> relation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Referenced or master</a:t>
            </a:r>
            <a:r>
              <a:rPr lang="en-US" altLang="en-US" dirty="0"/>
              <a:t> relation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Example –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 in i</a:t>
            </a:r>
            <a:r>
              <a:rPr lang="en-US" altLang="en-US" i="1" dirty="0">
                <a:sym typeface="Symbol" panose="05050102010706020507" pitchFamily="18" charset="2"/>
              </a:rPr>
              <a:t>nstructor</a:t>
            </a:r>
            <a:r>
              <a:rPr lang="en-US" altLang="en-US" dirty="0">
                <a:sym typeface="Symbol" panose="05050102010706020507" pitchFamily="18" charset="2"/>
              </a:rPr>
              <a:t> is a foreign key from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referencing </a:t>
            </a:r>
            <a:r>
              <a:rPr lang="en-US" altLang="en-US" i="1" dirty="0">
                <a:sym typeface="Symbol" panose="05050102010706020507" pitchFamily="18" charset="2"/>
              </a:rPr>
              <a:t>department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4616" y="6518799"/>
            <a:ext cx="1146283" cy="370396"/>
          </a:xfrm>
        </p:spPr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2216" y="6524170"/>
            <a:ext cx="7619999" cy="365125"/>
          </a:xfrm>
        </p:spPr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32225-272D-48F4-A223-A8740E1D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89" y="747167"/>
            <a:ext cx="4743582" cy="3277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E3E289-C14D-4D82-AB3D-9F06A845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652" y="4001412"/>
            <a:ext cx="4361403" cy="1970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7311A2-2279-46DC-99B4-A5798328DFF0}"/>
              </a:ext>
            </a:extLst>
          </p:cNvPr>
          <p:cNvSpPr txBox="1"/>
          <p:nvPr/>
        </p:nvSpPr>
        <p:spPr>
          <a:xfrm>
            <a:off x="8342722" y="39592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Instructor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B17B2-E44A-4088-A582-329AD0E3D5C6}"/>
              </a:ext>
            </a:extLst>
          </p:cNvPr>
          <p:cNvSpPr txBox="1"/>
          <p:nvPr/>
        </p:nvSpPr>
        <p:spPr>
          <a:xfrm>
            <a:off x="8201320" y="5971880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Department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54F634-044F-475E-AF47-FE934C9CC8B2}"/>
                  </a:ext>
                </a:extLst>
              </p14:cNvPr>
              <p14:cNvContentPartPr/>
              <p14:nvPr/>
            </p14:nvContentPartPr>
            <p14:xfrm>
              <a:off x="7423200" y="552600"/>
              <a:ext cx="4661280" cy="2813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54F634-044F-475E-AF47-FE934C9CC8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3840" y="543240"/>
                <a:ext cx="4680000" cy="28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7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9EB6266-F1C7-452F-A4D3-1D1B01EB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Candidate Key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8FDC2D-35BA-4E46-A551-54FCBAA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It must contain unique values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Candidate key may have multiple attributes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Must not contain null values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It should contain minimum fields to ensure uniqueness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Uniquely identify each record in a table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6DD4-6D6A-49E6-B6C0-8B1B1E4D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D3B8-6289-4F25-AFCF-9A69154E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75A6-FD6A-4FDC-9746-16053AE1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0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09DD-0870-4959-9C57-57AAAA0E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Primary 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A97F-A548-4A2A-8926-00C46458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7360"/>
            <a:ext cx="9277668" cy="41738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Not allows duplicate values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Also not allows null values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One primary key is allowed per table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Unique index is created automatically on primary key.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A single column primary key is called simple key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 multicolumn primary key is called composite key.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6565-116C-4D31-BE9A-16EEBB85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EED3-30C4-4EE5-872B-F1D589B8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66AF-BE3F-4538-8306-063973B2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5039-4EDE-4A33-AE0D-6EB21B5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Candidate key and Primary key?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E948FA-A780-4D70-A7D6-E3A2C40BE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231577"/>
              </p:ext>
            </p:extLst>
          </p:nvPr>
        </p:nvGraphicFramePr>
        <p:xfrm>
          <a:off x="3027680" y="2300752"/>
          <a:ext cx="6918960" cy="2524761"/>
        </p:xfrm>
        <a:graphic>
          <a:graphicData uri="http://schemas.openxmlformats.org/drawingml/2006/table">
            <a:tbl>
              <a:tblPr/>
              <a:tblGrid>
                <a:gridCol w="1383792">
                  <a:extLst>
                    <a:ext uri="{9D8B030D-6E8A-4147-A177-3AD203B41FA5}">
                      <a16:colId xmlns:a16="http://schemas.microsoft.com/office/drawing/2014/main" val="1044069129"/>
                    </a:ext>
                  </a:extLst>
                </a:gridCol>
                <a:gridCol w="1383792">
                  <a:extLst>
                    <a:ext uri="{9D8B030D-6E8A-4147-A177-3AD203B41FA5}">
                      <a16:colId xmlns:a16="http://schemas.microsoft.com/office/drawing/2014/main" val="1152171404"/>
                    </a:ext>
                  </a:extLst>
                </a:gridCol>
                <a:gridCol w="1383792">
                  <a:extLst>
                    <a:ext uri="{9D8B030D-6E8A-4147-A177-3AD203B41FA5}">
                      <a16:colId xmlns:a16="http://schemas.microsoft.com/office/drawing/2014/main" val="1899727465"/>
                    </a:ext>
                  </a:extLst>
                </a:gridCol>
                <a:gridCol w="1383792">
                  <a:extLst>
                    <a:ext uri="{9D8B030D-6E8A-4147-A177-3AD203B41FA5}">
                      <a16:colId xmlns:a16="http://schemas.microsoft.com/office/drawing/2014/main" val="2243789291"/>
                    </a:ext>
                  </a:extLst>
                </a:gridCol>
                <a:gridCol w="1383792">
                  <a:extLst>
                    <a:ext uri="{9D8B030D-6E8A-4147-A177-3AD203B41FA5}">
                      <a16:colId xmlns:a16="http://schemas.microsoft.com/office/drawing/2014/main" val="3756687370"/>
                    </a:ext>
                  </a:extLst>
                </a:gridCol>
              </a:tblGrid>
              <a:tr h="415467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StudID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Roll No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 Name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90F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LastName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90F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Email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90F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F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8295"/>
                  </a:ext>
                </a:extLst>
              </a:tr>
              <a:tr h="70309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50F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50F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Tom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50F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Price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F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7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4B8E6"/>
                          </a:solidFill>
                          <a:effectLst/>
                          <a:hlinkClick r:id="rId2"/>
                        </a:rPr>
                        <a:t>abc@gmail.com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07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3372"/>
                  </a:ext>
                </a:extLst>
              </a:tr>
              <a:tr h="70309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80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0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80B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0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Nick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980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D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Wright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100D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10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xyz@gmail.com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10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D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35915"/>
                  </a:ext>
                </a:extLst>
              </a:tr>
              <a:tr h="70309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Dana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Natan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10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mno@yahoo.com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F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F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8750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B947-4E5A-4113-98B4-1ECF1AF6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65D1-A684-4CEA-9FCC-420A160B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2726-7C03-49E4-8A32-1B8FCD30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FB8C7-94DD-4213-9B83-64D71DC39BA8}"/>
              </a:ext>
            </a:extLst>
          </p:cNvPr>
          <p:cNvSpPr txBox="1"/>
          <p:nvPr/>
        </p:nvSpPr>
        <p:spPr>
          <a:xfrm>
            <a:off x="2834640" y="5019040"/>
            <a:ext cx="6512560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Candidate keys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:{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StudId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RollNo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Email}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:{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StudID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7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3447"/>
            <a:ext cx="8915400" cy="47527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Relational Model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Basic Concepts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Attributes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Domains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Keys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51B-3A02-4049-87D3-93A01CB02441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1A4-31C0-4150-A649-42FF1BA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6EC2-9009-42FB-AADE-B04B2FA3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9968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Proposed by Edgar F Codd (1923-2003) in the early seventies [ Turing Award – 1981 ]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Most of the modern DBMS use the relational data model.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Simple and elegant model with a mathematical basis.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Led to the development of a theory of data dependencies and database design.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9562-D65A-43CE-A161-059A25EA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3FC3-2520-4AE5-A3B6-473E59BE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9791-FA2B-4D42-8A0F-DA0A18FD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41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C95E-E041-49DD-8B10-593757C4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FF7D-4525-49CD-A0C9-D69045CF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2557"/>
            <a:ext cx="8915400" cy="4308665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Consists of relation name, and a set of attributes or field names or column names. </a:t>
            </a:r>
          </a:p>
          <a:p>
            <a:pPr algn="just"/>
            <a:r>
              <a:rPr lang="en-IN" sz="2400" dirty="0"/>
              <a:t>Each attribute has an associated domain.</a:t>
            </a:r>
          </a:p>
          <a:p>
            <a:pPr algn="just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2060"/>
                </a:solidFill>
              </a:rPr>
              <a:t>student ( </a:t>
            </a:r>
            <a:r>
              <a:rPr lang="en-IN" sz="2400" dirty="0" err="1">
                <a:solidFill>
                  <a:srgbClr val="002060"/>
                </a:solidFill>
              </a:rPr>
              <a:t>studentName</a:t>
            </a:r>
            <a:r>
              <a:rPr lang="en-IN" sz="2400" dirty="0">
                <a:solidFill>
                  <a:srgbClr val="002060"/>
                </a:solidFill>
              </a:rPr>
              <a:t> : string,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2060"/>
                </a:solidFill>
              </a:rPr>
              <a:t>			</a:t>
            </a:r>
            <a:r>
              <a:rPr lang="en-IN" sz="2400" dirty="0" err="1">
                <a:solidFill>
                  <a:srgbClr val="002060"/>
                </a:solidFill>
              </a:rPr>
              <a:t>rollNumber</a:t>
            </a:r>
            <a:r>
              <a:rPr lang="en-IN" sz="2400" dirty="0">
                <a:solidFill>
                  <a:srgbClr val="002060"/>
                </a:solidFill>
              </a:rPr>
              <a:t> : string,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2060"/>
                </a:solidFill>
              </a:rPr>
              <a:t>			</a:t>
            </a:r>
            <a:r>
              <a:rPr lang="en-IN" sz="2400" dirty="0" err="1">
                <a:solidFill>
                  <a:srgbClr val="002060"/>
                </a:solidFill>
              </a:rPr>
              <a:t>phoneNumber</a:t>
            </a:r>
            <a:r>
              <a:rPr lang="en-IN" sz="2400" dirty="0">
                <a:solidFill>
                  <a:srgbClr val="002060"/>
                </a:solidFill>
              </a:rPr>
              <a:t> : integer,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2060"/>
                </a:solidFill>
              </a:rPr>
              <a:t>			yearOfAdmission : integer,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2060"/>
                </a:solidFill>
              </a:rPr>
              <a:t>			</a:t>
            </a:r>
            <a:r>
              <a:rPr lang="en-IN" sz="2400" dirty="0" err="1">
                <a:solidFill>
                  <a:srgbClr val="002060"/>
                </a:solidFill>
              </a:rPr>
              <a:t>branchOfStudy</a:t>
            </a:r>
            <a:r>
              <a:rPr lang="en-IN" sz="2400" dirty="0">
                <a:solidFill>
                  <a:srgbClr val="002060"/>
                </a:solidFill>
              </a:rPr>
              <a:t> : string 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E32B-9807-4BD2-B834-A36C0A18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58329" y="6475053"/>
            <a:ext cx="1146283" cy="370396"/>
          </a:xfrm>
        </p:spPr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79E2-120D-40E3-83FC-8D1FDBC6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5929" y="6480424"/>
            <a:ext cx="7619999" cy="365125"/>
          </a:xfrm>
        </p:spPr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95C1-62FE-493C-8C31-737929E4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C47443-EF77-49FF-9134-B8B3612A5410}"/>
              </a:ext>
            </a:extLst>
          </p:cNvPr>
          <p:cNvCxnSpPr/>
          <p:nvPr/>
        </p:nvCxnSpPr>
        <p:spPr>
          <a:xfrm flipH="1">
            <a:off x="3101419" y="3902697"/>
            <a:ext cx="122548" cy="5467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FE3E02-7A29-473A-A2DD-37728ACC0932}"/>
              </a:ext>
            </a:extLst>
          </p:cNvPr>
          <p:cNvSpPr txBox="1"/>
          <p:nvPr/>
        </p:nvSpPr>
        <p:spPr>
          <a:xfrm>
            <a:off x="2243652" y="437439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Relation Name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9342F-037A-4AC6-8BB0-00D5370FF0A4}"/>
              </a:ext>
            </a:extLst>
          </p:cNvPr>
          <p:cNvSpPr txBox="1"/>
          <p:nvPr/>
        </p:nvSpPr>
        <p:spPr>
          <a:xfrm>
            <a:off x="8887321" y="4377991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Attribute Name: Domain Name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5C2378B-DED1-45A0-8415-23AFC505FA8F}"/>
              </a:ext>
            </a:extLst>
          </p:cNvPr>
          <p:cNvSpPr/>
          <p:nvPr/>
        </p:nvSpPr>
        <p:spPr>
          <a:xfrm>
            <a:off x="7890235" y="3544478"/>
            <a:ext cx="923827" cy="21304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9234-53F2-49FC-BD23-993E755B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95B7-5016-4165-9AE3-92072C01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373" y="1630837"/>
            <a:ext cx="9645299" cy="460305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A finite set of tuples constitute a relation instance.</a:t>
            </a:r>
          </a:p>
          <a:p>
            <a:pPr algn="just"/>
            <a:r>
              <a:rPr lang="en-IN" sz="2400" dirty="0"/>
              <a:t>A tuple of the relation with scheme R = (A1, A2, … , Am) is an ordered sequence of values (v1,v2, ... ,</a:t>
            </a:r>
            <a:r>
              <a:rPr lang="en-IN" sz="2400" dirty="0" err="1"/>
              <a:t>vm</a:t>
            </a:r>
            <a:r>
              <a:rPr lang="en-IN" sz="2400" dirty="0"/>
              <a:t>) such that vi ∈ domain (Ai), 1≤ </a:t>
            </a:r>
            <a:r>
              <a:rPr lang="en-IN" sz="2400" dirty="0" err="1"/>
              <a:t>i</a:t>
            </a:r>
            <a:r>
              <a:rPr lang="en-IN" sz="2400" dirty="0"/>
              <a:t> ≤ m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rgbClr val="C00000"/>
                </a:solidFill>
              </a:rPr>
              <a:t>Student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Relation has fixed number of attributes and variable number of tuples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1AFA-5029-4755-8013-F63F196E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0D23-D474-4641-BD5A-92A28114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4DE0-E475-4B43-AD5D-C322BA1A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49653DF-D8C1-4764-876D-DC809A6D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18251"/>
              </p:ext>
            </p:extLst>
          </p:nvPr>
        </p:nvGraphicFramePr>
        <p:xfrm>
          <a:off x="2309567" y="3832299"/>
          <a:ext cx="82861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791">
                  <a:extLst>
                    <a:ext uri="{9D8B030D-6E8A-4147-A177-3AD203B41FA5}">
                      <a16:colId xmlns:a16="http://schemas.microsoft.com/office/drawing/2014/main" val="1397351468"/>
                    </a:ext>
                  </a:extLst>
                </a:gridCol>
                <a:gridCol w="1453426">
                  <a:extLst>
                    <a:ext uri="{9D8B030D-6E8A-4147-A177-3AD203B41FA5}">
                      <a16:colId xmlns:a16="http://schemas.microsoft.com/office/drawing/2014/main" val="1660626222"/>
                    </a:ext>
                  </a:extLst>
                </a:gridCol>
                <a:gridCol w="1770480">
                  <a:extLst>
                    <a:ext uri="{9D8B030D-6E8A-4147-A177-3AD203B41FA5}">
                      <a16:colId xmlns:a16="http://schemas.microsoft.com/office/drawing/2014/main" val="2183245304"/>
                    </a:ext>
                  </a:extLst>
                </a:gridCol>
                <a:gridCol w="1283553">
                  <a:extLst>
                    <a:ext uri="{9D8B030D-6E8A-4147-A177-3AD203B41FA5}">
                      <a16:colId xmlns:a16="http://schemas.microsoft.com/office/drawing/2014/main" val="3066505723"/>
                    </a:ext>
                  </a:extLst>
                </a:gridCol>
                <a:gridCol w="2030911">
                  <a:extLst>
                    <a:ext uri="{9D8B030D-6E8A-4147-A177-3AD203B41FA5}">
                      <a16:colId xmlns:a16="http://schemas.microsoft.com/office/drawing/2014/main" val="2756541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rollNumber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yearofAdmission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Phoneno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branchofStudy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3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RaviTeja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CS181101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9814056790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5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Rajesh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CS191100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9011006543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6138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F13AD514-49D7-469E-BFA5-A706CB4B501E}"/>
              </a:ext>
            </a:extLst>
          </p:cNvPr>
          <p:cNvSpPr/>
          <p:nvPr/>
        </p:nvSpPr>
        <p:spPr>
          <a:xfrm>
            <a:off x="10793691" y="4270342"/>
            <a:ext cx="254523" cy="68265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751DD-AD20-4B78-B42E-CBEB264E89C3}"/>
              </a:ext>
            </a:extLst>
          </p:cNvPr>
          <p:cNvSpPr txBox="1"/>
          <p:nvPr/>
        </p:nvSpPr>
        <p:spPr>
          <a:xfrm>
            <a:off x="11157359" y="439692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Tuples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6573-DF4D-48B5-B062-536D1A8E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2EB7-7A87-4B0C-A26A-255C55BC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7142"/>
            <a:ext cx="8915400" cy="438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enrollment (</a:t>
            </a:r>
            <a:r>
              <a:rPr lang="en-US" sz="2000" dirty="0" err="1"/>
              <a:t>studentName</a:t>
            </a:r>
            <a:r>
              <a:rPr lang="en-US" sz="2000" dirty="0"/>
              <a:t>, </a:t>
            </a:r>
            <a:r>
              <a:rPr lang="en-US" sz="2000" dirty="0" err="1"/>
              <a:t>rollNo</a:t>
            </a:r>
            <a:r>
              <a:rPr lang="en-US" sz="2000" dirty="0"/>
              <a:t>, </a:t>
            </a:r>
            <a:r>
              <a:rPr lang="en-US" sz="2000" dirty="0" err="1"/>
              <a:t>courseNo</a:t>
            </a:r>
            <a:r>
              <a:rPr lang="en-US" sz="2000" dirty="0"/>
              <a:t>, </a:t>
            </a:r>
            <a:r>
              <a:rPr lang="en-US" sz="2000" dirty="0" err="1"/>
              <a:t>sectionNo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enrollment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954C-4B3F-4BA2-83DB-C62C2BA6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EE00-005D-4212-8C3A-15B388F3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5A77-C68D-4110-A02F-B29AF62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AA50BA3-5571-46C3-91C1-2C185810A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39928"/>
              </p:ext>
            </p:extLst>
          </p:nvPr>
        </p:nvGraphicFramePr>
        <p:xfrm>
          <a:off x="2456206" y="305816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32332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31328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215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51203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2060"/>
                          </a:solidFill>
                        </a:rPr>
                        <a:t>studentName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2060"/>
                          </a:solidFill>
                        </a:rPr>
                        <a:t>rollNo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2060"/>
                          </a:solidFill>
                        </a:rPr>
                        <a:t>courseNo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2060"/>
                          </a:solidFill>
                        </a:rPr>
                        <a:t>sectionNo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2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Rajesh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CS181001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CS3200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0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Rajesh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CS191002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CS3700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1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Suresh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CS04B130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CS3200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51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89C2-D6FF-4218-B34A-E865E8D7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9460-A60E-467A-A566-FDAB551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E8D6-4CA5-45C1-AC8E-F27A8543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45CC97-FA6B-4C62-B484-02CA74869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59788" y="-1987551"/>
            <a:ext cx="5894765" cy="103412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57A56-EBBA-4EA4-9F0D-80682F0D664F}"/>
                  </a:ext>
                </a:extLst>
              </p14:cNvPr>
              <p14:cNvContentPartPr/>
              <p14:nvPr/>
            </p14:nvContentPartPr>
            <p14:xfrm>
              <a:off x="3568680" y="1968480"/>
              <a:ext cx="6693120" cy="60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57A56-EBBA-4EA4-9F0D-80682F0D66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9320" y="1959120"/>
                <a:ext cx="671184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0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6CFF65-8095-4BBC-A15B-D3718C8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Terminology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EE41A-308A-4310-9439-E3903BD6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64B4A-1781-4C49-979F-811A1DD9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BFB0B-E269-403C-A847-AEEC38F5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1FD2-E6E1-4203-8863-5734E850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FB0B-52E4-486A-9148-CF53A8E001B4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2CDD1D-8064-416D-8CE3-DB19981D2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841844"/>
              </p:ext>
            </p:extLst>
          </p:nvPr>
        </p:nvGraphicFramePr>
        <p:xfrm>
          <a:off x="2589211" y="1905000"/>
          <a:ext cx="8915402" cy="37046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>
                      <a:alpha val="98000"/>
                    </a:schemeClr>
                  </a:outerShdw>
                </a:effectLst>
                <a:tableStyleId>{5C22544A-7EE6-4342-B048-85BDC9FD1C3A}</a:tableStyleId>
              </a:tblPr>
              <a:tblGrid>
                <a:gridCol w="445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r>
                        <a:rPr lang="en-IN" sz="2400" dirty="0"/>
                        <a:t>Formal Relational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Informal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r>
                        <a:rPr lang="en-IN" sz="2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r>
                        <a:rPr lang="en-IN" sz="2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Column or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r>
                        <a:rPr lang="en-IN" sz="24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Row or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r>
                        <a:rPr lang="en-IN" sz="2400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No. of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r>
                        <a:rPr lang="en-IN" sz="2400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No. of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r>
                        <a:rPr lang="en-IN" sz="2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r>
                        <a:rPr lang="en-IN" sz="24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Atomic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8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1443-576B-4691-BC6B-D3DEE4B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DC5BC-189C-4261-BFBD-AC4B6B50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FFAB-4D4A-483A-9102-29621A33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7E443-FFD0-4091-8AA9-7C555511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2" y="247933"/>
            <a:ext cx="9620927" cy="2976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E4514-248B-49D0-A7F6-D0A4AF7C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30" y="3634035"/>
            <a:ext cx="8903818" cy="23031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5E3F31-1B7A-42C8-BEAC-28123176F02A}"/>
                  </a:ext>
                </a:extLst>
              </p14:cNvPr>
              <p14:cNvContentPartPr/>
              <p14:nvPr/>
            </p14:nvContentPartPr>
            <p14:xfrm>
              <a:off x="1117440" y="1041480"/>
              <a:ext cx="10122480" cy="4673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5E3F31-1B7A-42C8-BEAC-28123176F0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080" y="1032120"/>
                <a:ext cx="1014120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1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871</Words>
  <Application>Microsoft Office PowerPoint</Application>
  <PresentationFormat>Widescreen</PresentationFormat>
  <Paragraphs>203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Wingdings 3</vt:lpstr>
      <vt:lpstr>Wisp</vt:lpstr>
      <vt:lpstr>UNIT-II Relational Model</vt:lpstr>
      <vt:lpstr>Outline</vt:lpstr>
      <vt:lpstr>Relational Data Model</vt:lpstr>
      <vt:lpstr>Relational Schema</vt:lpstr>
      <vt:lpstr>Relation Instance</vt:lpstr>
      <vt:lpstr>Relation Example</vt:lpstr>
      <vt:lpstr>PowerPoint Presentation</vt:lpstr>
      <vt:lpstr>Structural Terminology</vt:lpstr>
      <vt:lpstr>PowerPoint Presentation</vt:lpstr>
      <vt:lpstr>Values and Nulls in the Tuples</vt:lpstr>
      <vt:lpstr>Why do we need keys?</vt:lpstr>
      <vt:lpstr>Keys</vt:lpstr>
      <vt:lpstr>Types of Keys</vt:lpstr>
      <vt:lpstr>KEYS</vt:lpstr>
      <vt:lpstr>Properties of Candidate Key</vt:lpstr>
      <vt:lpstr>Properties of Primary Key</vt:lpstr>
      <vt:lpstr>Identify Candidate key and Primary key?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Kanchan Bhale</dc:creator>
  <cp:lastModifiedBy>Kanchan Bhale</cp:lastModifiedBy>
  <cp:revision>113</cp:revision>
  <dcterms:created xsi:type="dcterms:W3CDTF">2021-01-29T07:41:02Z</dcterms:created>
  <dcterms:modified xsi:type="dcterms:W3CDTF">2021-02-18T07:33:23Z</dcterms:modified>
</cp:coreProperties>
</file>