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42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4183-3CE4-3256-F5FB-7180A96E3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30861-E42D-B5FF-972A-2DDB25D81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13FFC-C377-8617-590A-FDFE81CD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EB-0BA1-4632-886A-93C9A8AE6F7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1DF94-3333-73E9-F29F-1F8EC59F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75746-B7AD-D5EB-529B-4820FF00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00C-3488-4682-9D98-E0C1E4C8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3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CCF4-F4ED-A82F-BDB1-795AABFA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B8A5-50A4-EF23-6E46-CFEB827C6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40625-5967-8015-5BFF-61385570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EB-0BA1-4632-886A-93C9A8AE6F7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53294-7ACB-1C23-16FB-BC83CD66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DACF3-676D-6247-5E2A-BE186795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00C-3488-4682-9D98-E0C1E4C8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78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F4F95-F9BE-76E3-B463-3B1DB8C45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E6892-7EE0-CFC4-DBA5-BDF019DD8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B761-CAE2-46E2-B80E-3AD2E2E1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EB-0BA1-4632-886A-93C9A8AE6F7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F9A0-C985-C13E-9F8B-B01EBB51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6843-0691-3109-2BAA-C82D543C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00C-3488-4682-9D98-E0C1E4C8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28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0953-CC11-6EE4-7487-E2DEAB50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2CC1-5EB4-B6F8-BB33-92998819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C772-7FA4-2B03-E9E2-A57910FB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EB-0BA1-4632-886A-93C9A8AE6F7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E95F-6F06-2E13-C311-73FF6BC0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FAA4-5380-1447-BDAB-7A68C0A4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00C-3488-4682-9D98-E0C1E4C8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93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E274-54C5-9B78-0234-A6DFD507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B7407-DF55-E80A-80F2-BEEF6A5C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76FA-889A-315A-89A5-D28381BA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EB-0BA1-4632-886A-93C9A8AE6F7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4849A-ADC5-EFC1-A792-3633D418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9F443-254A-06AD-EF4E-2BB49AD5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00C-3488-4682-9D98-E0C1E4C8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73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29D1-8028-A2DF-B7B9-6639FE8E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B8C2-E724-D4EC-4673-7F27DC576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0526B-A92A-91DD-CEE3-612FE7ED5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D8768-8D77-0113-4AA6-B8FBECC1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EB-0BA1-4632-886A-93C9A8AE6F7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FAD4C-F38B-855D-FF09-C66BD6E3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EF5-C2E0-2A8C-68F7-5B06D0E0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00C-3488-4682-9D98-E0C1E4C8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2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8E17-CB05-F814-6CD9-247FA3DE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8C230-11D2-7928-5CDF-E45AE840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D2A6C-792F-549A-AE2C-3FE9FE50F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E4E0-4BE2-5E73-226F-A4A76417F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5E978-BBC8-B860-4F88-EBA1C3CBC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D34A2-3603-A521-5FC2-E5BE5558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EB-0BA1-4632-886A-93C9A8AE6F7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55E59-F3C1-F8A8-0AF9-1839C3B0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D402F-9EBA-21C8-2305-6176651F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00C-3488-4682-9D98-E0C1E4C8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38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B6C4-8C06-6890-191C-FADDDE2A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1F6BF-B764-59D7-1CF6-7A697602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EB-0BA1-4632-886A-93C9A8AE6F7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22C22-9C3C-C553-449F-EECE7F65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21A3B-F69E-4DBC-5DCF-C75EFD64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00C-3488-4682-9D98-E0C1E4C8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724E3-51F4-13B8-2EF8-F7E415BF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EB-0BA1-4632-886A-93C9A8AE6F7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34B84-7725-EB89-67B7-E18DE5CA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9BC83-1BB1-CFEB-F657-468D080E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00C-3488-4682-9D98-E0C1E4C8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37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404C-DC5F-CAEC-AA79-EC924238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0A28E-702A-459F-DAA2-C95325F5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52A59-05FC-A3D4-F0A8-1AF148378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C2AD0-EE15-B7F2-254F-F6F0047C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EB-0BA1-4632-886A-93C9A8AE6F7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E5F5E-E59B-C0C5-79A7-B2B3D6BB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7391-1E24-F14F-4D93-26848497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00C-3488-4682-9D98-E0C1E4C8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89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C680-0E14-AB85-CFE9-E7E690F8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7827A-144F-478B-FA6F-0E737FE13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E214A-C0D7-F5F2-817C-40FCB5B0B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FE6B7-A31F-3EDA-5428-647F7233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EB-0BA1-4632-886A-93C9A8AE6F7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09C7D-6BC3-5519-F245-D1057D03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F8CA9-B6D6-1472-2D42-ACD1ABC1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00C-3488-4682-9D98-E0C1E4C8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26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6556E-71E3-A7CF-F201-5EC13523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8A6AC-F892-B721-B38F-CA2D13701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D7E20-D5DD-606F-9EEC-B915AE77A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4756EB-0BA1-4632-886A-93C9A8AE6F7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6D857-1440-8F0E-D781-071E8BB89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0450-19AB-C8E6-B3CA-C2E9B9CAD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3300C-3488-4682-9D98-E0C1E4C8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B494A-F104-C184-159D-C073976C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AVG AGE OF EMPLOYEES IN FINANCE DEPARTMENT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CE0159-7A81-0159-FCEE-31764A9EF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213" y="2156545"/>
            <a:ext cx="6065264" cy="1559097"/>
          </a:xfrm>
        </p:spPr>
      </p:pic>
    </p:spTree>
    <p:extLst>
      <p:ext uri="{BB962C8B-B14F-4D97-AF65-F5344CB8AC3E}">
        <p14:creationId xmlns:p14="http://schemas.microsoft.com/office/powerpoint/2010/main" val="59784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A577-DAF3-3CBF-0900-88417CCC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Country with more no of employees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252CB-9532-746B-D462-8EEFD010BE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United states have the most no of employees</a:t>
            </a:r>
          </a:p>
          <a:p>
            <a:r>
              <a:rPr lang="en-US" dirty="0"/>
              <a:t>For this I used pivot table </a:t>
            </a:r>
          </a:p>
          <a:p>
            <a:r>
              <a:rPr lang="en-US" dirty="0"/>
              <a:t>Country in rows</a:t>
            </a:r>
          </a:p>
          <a:p>
            <a:r>
              <a:rPr lang="en-US" dirty="0"/>
              <a:t>EEID in values(count)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968EEC-6F7E-0A90-89AF-7FB2BDBD58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0378" y="2329834"/>
            <a:ext cx="4082615" cy="2198331"/>
          </a:xfrm>
        </p:spPr>
      </p:pic>
    </p:spTree>
    <p:extLst>
      <p:ext uri="{BB962C8B-B14F-4D97-AF65-F5344CB8AC3E}">
        <p14:creationId xmlns:p14="http://schemas.microsoft.com/office/powerpoint/2010/main" val="59754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A2EB-273E-402D-85A6-E614DCCC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Most common age range among employes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896F-42F5-B7A0-63F6-3E6027414D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common age range is 41-50</a:t>
            </a:r>
          </a:p>
          <a:p>
            <a:r>
              <a:rPr lang="en-US" dirty="0"/>
              <a:t>I used pivot table to get the answer</a:t>
            </a:r>
          </a:p>
          <a:p>
            <a:r>
              <a:rPr lang="en-US" dirty="0"/>
              <a:t>Age in rows are grouped by using group</a:t>
            </a:r>
          </a:p>
          <a:p>
            <a:r>
              <a:rPr lang="en-US" dirty="0"/>
              <a:t>EEID in values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8E3B71-B5ED-7065-7809-3833DE88FF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4802" y="2312513"/>
            <a:ext cx="4217030" cy="2880555"/>
          </a:xfrm>
        </p:spPr>
      </p:pic>
    </p:spTree>
    <p:extLst>
      <p:ext uri="{BB962C8B-B14F-4D97-AF65-F5344CB8AC3E}">
        <p14:creationId xmlns:p14="http://schemas.microsoft.com/office/powerpoint/2010/main" val="18317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F5D6-43E3-061E-3BCE-6C655705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Avg bonus percentage given to </a:t>
            </a:r>
            <a:r>
              <a:rPr lang="en-US" dirty="0" err="1"/>
              <a:t>employyes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D715-1808-1FFA-81C9-6AFBBD456A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Avg bonus percentage is 8.87%</a:t>
            </a:r>
          </a:p>
          <a:p>
            <a:r>
              <a:rPr lang="en-US" dirty="0"/>
              <a:t>For this I used pivot table</a:t>
            </a:r>
          </a:p>
          <a:p>
            <a:r>
              <a:rPr lang="en-US" dirty="0"/>
              <a:t>Bonus % in values field</a:t>
            </a:r>
            <a:r>
              <a:rPr lang="en-IN" dirty="0"/>
              <a:t>(average)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91204-D5EF-D3DC-062F-D1ADDBE2F7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03C0E-75EC-61B3-1274-1B507ED8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02731"/>
            <a:ext cx="6083040" cy="293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5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9FB9-5AE8-E5FF-7EBC-85A67992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Which job title occurred more in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0D4A0-4CA5-1123-7C01-7D9C9BF282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Director title</a:t>
            </a:r>
          </a:p>
          <a:p>
            <a:r>
              <a:rPr lang="en-US" dirty="0"/>
              <a:t>For this I used pivot table</a:t>
            </a:r>
          </a:p>
          <a:p>
            <a:r>
              <a:rPr lang="en-US" dirty="0"/>
              <a:t>Job title in rows </a:t>
            </a:r>
          </a:p>
          <a:p>
            <a:r>
              <a:rPr lang="en-US" dirty="0"/>
              <a:t>EEID in values (count)</a:t>
            </a:r>
          </a:p>
          <a:p>
            <a:r>
              <a:rPr lang="en-US" dirty="0"/>
              <a:t>And filtered in descending order of count of EEID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5D65CC-A4D7-3C8E-C912-707064CDE5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2425" y="2073970"/>
            <a:ext cx="2921150" cy="3854648"/>
          </a:xfrm>
        </p:spPr>
      </p:pic>
    </p:spTree>
    <p:extLst>
      <p:ext uri="{BB962C8B-B14F-4D97-AF65-F5344CB8AC3E}">
        <p14:creationId xmlns:p14="http://schemas.microsoft.com/office/powerpoint/2010/main" val="168979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B0AF-E4F4-863B-E127-9CA4B6CD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4281-CB39-22A5-ACFB-5E2A725FDF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DD39B-183C-258F-5993-F2A6EB6061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1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DA9B-B0D9-BA1B-A86E-EF4A6616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C96C-E84A-780C-C5FA-CAC640FEA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Almost all the departments have the equal percent of ethnic background employees</a:t>
            </a:r>
          </a:p>
          <a:p>
            <a:r>
              <a:rPr lang="en-US" dirty="0"/>
              <a:t>For this I used pivot table </a:t>
            </a:r>
          </a:p>
          <a:p>
            <a:r>
              <a:rPr lang="en-US" dirty="0"/>
              <a:t>Department in rows</a:t>
            </a:r>
          </a:p>
          <a:p>
            <a:r>
              <a:rPr lang="en-US" dirty="0" err="1"/>
              <a:t>Ehinicity</a:t>
            </a:r>
            <a:r>
              <a:rPr lang="en-US" dirty="0"/>
              <a:t> in columns</a:t>
            </a:r>
          </a:p>
          <a:p>
            <a:r>
              <a:rPr lang="en-US" dirty="0"/>
              <a:t>EEID in values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099E5-AB70-FBE2-E447-2C9437BE9E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FABCE-DFC6-C737-A931-76A5EA19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69" y="1897942"/>
            <a:ext cx="5613901" cy="427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4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CC6D-2575-65AD-2C1E-6F3D0B17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E2EC-6CC6-6C4C-2073-B11229DD0A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E760C-E3D0-91E2-EAA2-D8E8388ED0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25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BFE6-0EBE-1D4F-8E83-0895CCC0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2.TOTAL BONUS PAY OF FEMALE EMPLOYYES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4F887-8D50-D8A3-624E-792D876A5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468" y="2357120"/>
            <a:ext cx="6376953" cy="1821985"/>
          </a:xfrm>
        </p:spPr>
      </p:pic>
    </p:spTree>
    <p:extLst>
      <p:ext uri="{BB962C8B-B14F-4D97-AF65-F5344CB8AC3E}">
        <p14:creationId xmlns:p14="http://schemas.microsoft.com/office/powerpoint/2010/main" val="245883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3F06-6FA2-82B9-C6AC-05D36121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3.HIGHEST AND LOWEST SALARY IN SPECIAL PRODUCTS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81733-370D-C3E6-6B93-7D5B1E73B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274" y="3750456"/>
            <a:ext cx="3905451" cy="501676"/>
          </a:xfrm>
        </p:spPr>
      </p:pic>
    </p:spTree>
    <p:extLst>
      <p:ext uri="{BB962C8B-B14F-4D97-AF65-F5344CB8AC3E}">
        <p14:creationId xmlns:p14="http://schemas.microsoft.com/office/powerpoint/2010/main" val="182767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04ED-AE0A-9BB6-B621-45C131E4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employes from which country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7BCA9D-0A2A-0BFE-8B93-51BE65D2E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914" y="2375066"/>
            <a:ext cx="8042909" cy="2766950"/>
          </a:xfrm>
        </p:spPr>
      </p:pic>
    </p:spTree>
    <p:extLst>
      <p:ext uri="{BB962C8B-B14F-4D97-AF65-F5344CB8AC3E}">
        <p14:creationId xmlns:p14="http://schemas.microsoft.com/office/powerpoint/2010/main" val="325913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59B2-18E3-4E01-BBB5-C44E0321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E3528-DD16-8179-F559-87517CEBE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261" y="2778826"/>
            <a:ext cx="8140742" cy="1991260"/>
          </a:xfrm>
        </p:spPr>
      </p:pic>
    </p:spTree>
    <p:extLst>
      <p:ext uri="{BB962C8B-B14F-4D97-AF65-F5344CB8AC3E}">
        <p14:creationId xmlns:p14="http://schemas.microsoft.com/office/powerpoint/2010/main" val="11835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8971-06B0-C8AE-970A-69716FB1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C558-231B-B800-0124-73A6135B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CASE STUDY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5388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A92F-9E02-F2EB-3555-2334D8E2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1.GENDER AND EHNICITY IN THE COMPANY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20FB5-D629-028F-8FEE-5C91A523F9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799" y="1825625"/>
            <a:ext cx="5601721" cy="4351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C9ECF-7A88-8313-40AC-3F73642FA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this I used pivot table</a:t>
            </a:r>
          </a:p>
          <a:p>
            <a:r>
              <a:rPr lang="en-US" dirty="0"/>
              <a:t>Gender and ethnicity in rows</a:t>
            </a:r>
          </a:p>
          <a:p>
            <a:r>
              <a:rPr lang="en-US" dirty="0"/>
              <a:t>EEID </a:t>
            </a:r>
            <a:r>
              <a:rPr lang="en-US"/>
              <a:t>in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6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ADE7-DA1C-8C34-6DA9-EA0573D5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8F24-2143-32F6-FD98-0250794C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2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620F-CA44-D32F-2BA7-0804B996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SIGNIFICANT CHANGE IN AVG SALARY  IN DIFFERENT DEPARTMENT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5D16-E9DE-A5F8-C5B0-4B1D70188B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NO, the percentage of average salaries in different department are quite close there is no significant change</a:t>
            </a:r>
          </a:p>
          <a:p>
            <a:r>
              <a:rPr lang="en-US" dirty="0"/>
              <a:t>To obtain the insights I used pivot table for departments and avg salaries in departments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445DBF-1CDA-D86E-8A60-003D30A86F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9421" y="1989645"/>
            <a:ext cx="5676896" cy="2878709"/>
          </a:xfrm>
        </p:spPr>
      </p:pic>
    </p:spTree>
    <p:extLst>
      <p:ext uri="{BB962C8B-B14F-4D97-AF65-F5344CB8AC3E}">
        <p14:creationId xmlns:p14="http://schemas.microsoft.com/office/powerpoint/2010/main" val="389312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261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1. AVG AGE OF EMPLOYEES IN FINANCE DEPARTMENT</vt:lpstr>
      <vt:lpstr>2.TOTAL BONUS PAY OF FEMALE EMPLOYYES</vt:lpstr>
      <vt:lpstr>3.HIGHEST AND LOWEST SALARY IN SPECIAL PRODUCTS</vt:lpstr>
      <vt:lpstr>Maximum employes from which country</vt:lpstr>
      <vt:lpstr>PowerPoint Presentation</vt:lpstr>
      <vt:lpstr>PowerPoint Presentation</vt:lpstr>
      <vt:lpstr>1.GENDER AND EHNICITY IN THE COMPANY</vt:lpstr>
      <vt:lpstr>2. </vt:lpstr>
      <vt:lpstr>3. SIGNIFICANT CHANGE IN AVG SALARY  IN DIFFERENT DEPARTMENT</vt:lpstr>
      <vt:lpstr>4. Country with more no of employees</vt:lpstr>
      <vt:lpstr>5. Most common age range among employes</vt:lpstr>
      <vt:lpstr>6. Avg bonus percentage given to employyes</vt:lpstr>
      <vt:lpstr>7. Which job title occurred more in dataset</vt:lpstr>
      <vt:lpstr>8. </vt:lpstr>
      <vt:lpstr>9. </vt:lpstr>
      <vt:lpstr>10.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AVG AGE OF EMPLOYEES IN FINANCE DEPARTMENT</dc:title>
  <dc:creator>Poojasree Chekuri</dc:creator>
  <cp:lastModifiedBy>Poojasree Chekuri</cp:lastModifiedBy>
  <cp:revision>1</cp:revision>
  <dcterms:created xsi:type="dcterms:W3CDTF">2024-03-29T04:47:15Z</dcterms:created>
  <dcterms:modified xsi:type="dcterms:W3CDTF">2024-03-29T06:09:57Z</dcterms:modified>
</cp:coreProperties>
</file>