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8" r:id="rId2"/>
    <p:sldId id="301" r:id="rId3"/>
    <p:sldId id="304" r:id="rId4"/>
    <p:sldId id="266" r:id="rId5"/>
    <p:sldId id="272" r:id="rId6"/>
    <p:sldId id="311" r:id="rId7"/>
    <p:sldId id="312" r:id="rId8"/>
    <p:sldId id="316" r:id="rId9"/>
    <p:sldId id="314" r:id="rId10"/>
    <p:sldId id="315" r:id="rId11"/>
    <p:sldId id="289" r:id="rId12"/>
    <p:sldId id="317" r:id="rId13"/>
    <p:sldId id="307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113" d="100"/>
          <a:sy n="113" d="100"/>
        </p:scale>
        <p:origin x="25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sureja" userId="f1bcc5298a8801ea" providerId="LiveId" clId="{8655E042-C7DE-4F94-92FA-319F427424C0}"/>
    <pc:docChg chg="undo redo custSel addSld delSld modSld">
      <pc:chgData name="pooja sureja" userId="f1bcc5298a8801ea" providerId="LiveId" clId="{8655E042-C7DE-4F94-92FA-319F427424C0}" dt="2022-04-17T17:55:06.841" v="77" actId="47"/>
      <pc:docMkLst>
        <pc:docMk/>
      </pc:docMkLst>
      <pc:sldChg chg="modSp del mod setBg">
        <pc:chgData name="pooja sureja" userId="f1bcc5298a8801ea" providerId="LiveId" clId="{8655E042-C7DE-4F94-92FA-319F427424C0}" dt="2022-04-17T17:55:06.841" v="77" actId="47"/>
        <pc:sldMkLst>
          <pc:docMk/>
          <pc:sldMk cId="1495496538" sldId="257"/>
        </pc:sldMkLst>
        <pc:spChg chg="mod">
          <ac:chgData name="pooja sureja" userId="f1bcc5298a8801ea" providerId="LiveId" clId="{8655E042-C7DE-4F94-92FA-319F427424C0}" dt="2022-04-17T17:53:18.694" v="55" actId="1076"/>
          <ac:spMkLst>
            <pc:docMk/>
            <pc:sldMk cId="1495496538" sldId="257"/>
            <ac:spMk id="3" creationId="{3D71C9CD-CAE8-4AC8-936D-333769D479E5}"/>
          </ac:spMkLst>
        </pc:spChg>
        <pc:spChg chg="mod">
          <ac:chgData name="pooja sureja" userId="f1bcc5298a8801ea" providerId="LiveId" clId="{8655E042-C7DE-4F94-92FA-319F427424C0}" dt="2022-04-17T17:53:16.210" v="53" actId="1076"/>
          <ac:spMkLst>
            <pc:docMk/>
            <pc:sldMk cId="1495496538" sldId="257"/>
            <ac:spMk id="5" creationId="{D222B5D4-4ED3-4F4C-9C9E-37D46587D3A8}"/>
          </ac:spMkLst>
        </pc:spChg>
        <pc:picChg chg="mod">
          <ac:chgData name="pooja sureja" userId="f1bcc5298a8801ea" providerId="LiveId" clId="{8655E042-C7DE-4F94-92FA-319F427424C0}" dt="2022-04-17T17:53:28.690" v="60" actId="14100"/>
          <ac:picMkLst>
            <pc:docMk/>
            <pc:sldMk cId="1495496538" sldId="257"/>
            <ac:picMk id="11" creationId="{304D68D2-A873-4E07-9E87-5DC30B210DD1}"/>
          </ac:picMkLst>
        </pc:picChg>
      </pc:sldChg>
      <pc:sldChg chg="modSp mod">
        <pc:chgData name="pooja sureja" userId="f1bcc5298a8801ea" providerId="LiveId" clId="{8655E042-C7DE-4F94-92FA-319F427424C0}" dt="2022-04-17T17:47:21.286" v="4" actId="20577"/>
        <pc:sldMkLst>
          <pc:docMk/>
          <pc:sldMk cId="1774763059" sldId="307"/>
        </pc:sldMkLst>
        <pc:spChg chg="mod">
          <ac:chgData name="pooja sureja" userId="f1bcc5298a8801ea" providerId="LiveId" clId="{8655E042-C7DE-4F94-92FA-319F427424C0}" dt="2022-04-17T17:47:21.286" v="4" actId="20577"/>
          <ac:spMkLst>
            <pc:docMk/>
            <pc:sldMk cId="1774763059" sldId="307"/>
            <ac:spMk id="17" creationId="{1114CA56-203D-450E-B286-346351E05F6B}"/>
          </ac:spMkLst>
        </pc:spChg>
      </pc:sldChg>
      <pc:sldChg chg="addSp delSp modSp mod setBg modClrScheme chgLayout">
        <pc:chgData name="pooja sureja" userId="f1bcc5298a8801ea" providerId="LiveId" clId="{8655E042-C7DE-4F94-92FA-319F427424C0}" dt="2022-04-17T17:54:58.103" v="76" actId="1076"/>
        <pc:sldMkLst>
          <pc:docMk/>
          <pc:sldMk cId="103656299" sldId="318"/>
        </pc:sldMkLst>
        <pc:spChg chg="del">
          <ac:chgData name="pooja sureja" userId="f1bcc5298a8801ea" providerId="LiveId" clId="{8655E042-C7DE-4F94-92FA-319F427424C0}" dt="2022-04-17T17:51:08.908" v="38" actId="478"/>
          <ac:spMkLst>
            <pc:docMk/>
            <pc:sldMk cId="103656299" sldId="318"/>
            <ac:spMk id="2" creationId="{B21AC3A8-8C07-4CCB-84D3-18BDDFE7888E}"/>
          </ac:spMkLst>
        </pc:spChg>
        <pc:spChg chg="add del mod">
          <ac:chgData name="pooja sureja" userId="f1bcc5298a8801ea" providerId="LiveId" clId="{8655E042-C7DE-4F94-92FA-319F427424C0}" dt="2022-04-17T17:52:08.996" v="41" actId="700"/>
          <ac:spMkLst>
            <pc:docMk/>
            <pc:sldMk cId="103656299" sldId="318"/>
            <ac:spMk id="3" creationId="{C3658380-7D72-4391-9F48-1B680704D5E1}"/>
          </ac:spMkLst>
        </pc:spChg>
        <pc:spChg chg="add del mod">
          <ac:chgData name="pooja sureja" userId="f1bcc5298a8801ea" providerId="LiveId" clId="{8655E042-C7DE-4F94-92FA-319F427424C0}" dt="2022-04-17T17:52:08.996" v="41" actId="700"/>
          <ac:spMkLst>
            <pc:docMk/>
            <pc:sldMk cId="103656299" sldId="318"/>
            <ac:spMk id="4" creationId="{054DF3C6-2DD6-4C7B-A099-9CF82E1FD1C3}"/>
          </ac:spMkLst>
        </pc:spChg>
        <pc:spChg chg="add del mod">
          <ac:chgData name="pooja sureja" userId="f1bcc5298a8801ea" providerId="LiveId" clId="{8655E042-C7DE-4F94-92FA-319F427424C0}" dt="2022-04-17T17:52:08.996" v="41" actId="700"/>
          <ac:spMkLst>
            <pc:docMk/>
            <pc:sldMk cId="103656299" sldId="318"/>
            <ac:spMk id="5" creationId="{118BD341-4CB0-48C1-BAB2-D950E35D8289}"/>
          </ac:spMkLst>
        </pc:spChg>
        <pc:spChg chg="add mod">
          <ac:chgData name="pooja sureja" userId="f1bcc5298a8801ea" providerId="LiveId" clId="{8655E042-C7DE-4F94-92FA-319F427424C0}" dt="2022-04-17T17:54:26.601" v="75" actId="14100"/>
          <ac:spMkLst>
            <pc:docMk/>
            <pc:sldMk cId="103656299" sldId="318"/>
            <ac:spMk id="6" creationId="{73C041ED-B1D6-4A79-84ED-EC2C05C8110C}"/>
          </ac:spMkLst>
        </pc:spChg>
        <pc:spChg chg="del">
          <ac:chgData name="pooja sureja" userId="f1bcc5298a8801ea" providerId="LiveId" clId="{8655E042-C7DE-4F94-92FA-319F427424C0}" dt="2022-04-17T17:51:03.424" v="35" actId="478"/>
          <ac:spMkLst>
            <pc:docMk/>
            <pc:sldMk cId="103656299" sldId="318"/>
            <ac:spMk id="11" creationId="{668A46CA-8A0F-4B27-823B-D4CD44241E8E}"/>
          </ac:spMkLst>
        </pc:spChg>
        <pc:spChg chg="del">
          <ac:chgData name="pooja sureja" userId="f1bcc5298a8801ea" providerId="LiveId" clId="{8655E042-C7DE-4F94-92FA-319F427424C0}" dt="2022-04-17T17:51:03.424" v="35" actId="478"/>
          <ac:spMkLst>
            <pc:docMk/>
            <pc:sldMk cId="103656299" sldId="318"/>
            <ac:spMk id="12" creationId="{5F15AD43-55E8-4C61-B793-BC6BC1F17E23}"/>
          </ac:spMkLst>
        </pc:spChg>
        <pc:spChg chg="del">
          <ac:chgData name="pooja sureja" userId="f1bcc5298a8801ea" providerId="LiveId" clId="{8655E042-C7DE-4F94-92FA-319F427424C0}" dt="2022-04-17T17:51:03.424" v="35" actId="478"/>
          <ac:spMkLst>
            <pc:docMk/>
            <pc:sldMk cId="103656299" sldId="318"/>
            <ac:spMk id="13" creationId="{73F57645-D476-4DAC-B64B-66D2E9F08159}"/>
          </ac:spMkLst>
        </pc:spChg>
        <pc:spChg chg="del">
          <ac:chgData name="pooja sureja" userId="f1bcc5298a8801ea" providerId="LiveId" clId="{8655E042-C7DE-4F94-92FA-319F427424C0}" dt="2022-04-17T17:51:03.424" v="35" actId="478"/>
          <ac:spMkLst>
            <pc:docMk/>
            <pc:sldMk cId="103656299" sldId="318"/>
            <ac:spMk id="14" creationId="{D21EAE30-D98A-4D88-ABB9-EDFC6685D013}"/>
          </ac:spMkLst>
        </pc:spChg>
        <pc:spChg chg="del">
          <ac:chgData name="pooja sureja" userId="f1bcc5298a8801ea" providerId="LiveId" clId="{8655E042-C7DE-4F94-92FA-319F427424C0}" dt="2022-04-17T17:51:03.424" v="35" actId="478"/>
          <ac:spMkLst>
            <pc:docMk/>
            <pc:sldMk cId="103656299" sldId="318"/>
            <ac:spMk id="15" creationId="{E9EEC47F-5A10-4F80-8B0A-0CBB4B9E8ACC}"/>
          </ac:spMkLst>
        </pc:spChg>
        <pc:spChg chg="del">
          <ac:chgData name="pooja sureja" userId="f1bcc5298a8801ea" providerId="LiveId" clId="{8655E042-C7DE-4F94-92FA-319F427424C0}" dt="2022-04-17T17:51:03.424" v="35" actId="478"/>
          <ac:spMkLst>
            <pc:docMk/>
            <pc:sldMk cId="103656299" sldId="318"/>
            <ac:spMk id="16" creationId="{C1FBE90D-02BE-4555-A394-04A5DEC56C8A}"/>
          </ac:spMkLst>
        </pc:spChg>
        <pc:spChg chg="del">
          <ac:chgData name="pooja sureja" userId="f1bcc5298a8801ea" providerId="LiveId" clId="{8655E042-C7DE-4F94-92FA-319F427424C0}" dt="2022-04-17T17:51:03.424" v="35" actId="478"/>
          <ac:spMkLst>
            <pc:docMk/>
            <pc:sldMk cId="103656299" sldId="318"/>
            <ac:spMk id="18" creationId="{15724A2D-960C-4B61-B093-40C183F4EB17}"/>
          </ac:spMkLst>
        </pc:spChg>
        <pc:spChg chg="del mod">
          <ac:chgData name="pooja sureja" userId="f1bcc5298a8801ea" providerId="LiveId" clId="{8655E042-C7DE-4F94-92FA-319F427424C0}" dt="2022-04-17T17:51:08.030" v="37" actId="478"/>
          <ac:spMkLst>
            <pc:docMk/>
            <pc:sldMk cId="103656299" sldId="318"/>
            <ac:spMk id="22" creationId="{967A5874-B6A9-4437-8DDF-3AA02F53301F}"/>
          </ac:spMkLst>
        </pc:spChg>
        <pc:spChg chg="add mod">
          <ac:chgData name="pooja sureja" userId="f1bcc5298a8801ea" providerId="LiveId" clId="{8655E042-C7DE-4F94-92FA-319F427424C0}" dt="2022-04-17T17:54:11.412" v="72" actId="1076"/>
          <ac:spMkLst>
            <pc:docMk/>
            <pc:sldMk cId="103656299" sldId="318"/>
            <ac:spMk id="23" creationId="{843C755B-6F53-4840-BBA1-0F6EB5C22830}"/>
          </ac:spMkLst>
        </pc:spChg>
        <pc:spChg chg="add mod">
          <ac:chgData name="pooja sureja" userId="f1bcc5298a8801ea" providerId="LiveId" clId="{8655E042-C7DE-4F94-92FA-319F427424C0}" dt="2022-04-17T17:54:58.103" v="76" actId="1076"/>
          <ac:spMkLst>
            <pc:docMk/>
            <pc:sldMk cId="103656299" sldId="318"/>
            <ac:spMk id="24" creationId="{0E4FC4F3-44A0-4163-8217-DC90956EB301}"/>
          </ac:spMkLst>
        </pc:spChg>
        <pc:spChg chg="add mod">
          <ac:chgData name="pooja sureja" userId="f1bcc5298a8801ea" providerId="LiveId" clId="{8655E042-C7DE-4F94-92FA-319F427424C0}" dt="2022-04-17T17:53:44.515" v="65" actId="14100"/>
          <ac:spMkLst>
            <pc:docMk/>
            <pc:sldMk cId="103656299" sldId="318"/>
            <ac:spMk id="25" creationId="{3A659FEA-D5F3-42E3-98D5-8BA8B34F1A34}"/>
          </ac:spMkLst>
        </pc:spChg>
        <pc:picChg chg="del">
          <ac:chgData name="pooja sureja" userId="f1bcc5298a8801ea" providerId="LiveId" clId="{8655E042-C7DE-4F94-92FA-319F427424C0}" dt="2022-04-17T17:51:03.424" v="35" actId="478"/>
          <ac:picMkLst>
            <pc:docMk/>
            <pc:sldMk cId="103656299" sldId="318"/>
            <ac:picMk id="9" creationId="{24AEF15F-781D-4383-8973-0615B2123A77}"/>
          </ac:picMkLst>
        </pc:picChg>
        <pc:picChg chg="del">
          <ac:chgData name="pooja sureja" userId="f1bcc5298a8801ea" providerId="LiveId" clId="{8655E042-C7DE-4F94-92FA-319F427424C0}" dt="2022-04-17T17:51:03.424" v="35" actId="478"/>
          <ac:picMkLst>
            <pc:docMk/>
            <pc:sldMk cId="103656299" sldId="318"/>
            <ac:picMk id="17" creationId="{3244DE73-F226-4A4F-8B0D-E47F2FC68F54}"/>
          </ac:picMkLst>
        </pc:picChg>
        <pc:picChg chg="del">
          <ac:chgData name="pooja sureja" userId="f1bcc5298a8801ea" providerId="LiveId" clId="{8655E042-C7DE-4F94-92FA-319F427424C0}" dt="2022-04-17T17:51:03.424" v="35" actId="478"/>
          <ac:picMkLst>
            <pc:docMk/>
            <pc:sldMk cId="103656299" sldId="318"/>
            <ac:picMk id="19" creationId="{6B0493BE-7AF3-494B-B079-14D2C92C2981}"/>
          </ac:picMkLst>
        </pc:picChg>
        <pc:picChg chg="add del mod">
          <ac:chgData name="pooja sureja" userId="f1bcc5298a8801ea" providerId="LiveId" clId="{8655E042-C7DE-4F94-92FA-319F427424C0}" dt="2022-04-17T17:52:24.821" v="43" actId="478"/>
          <ac:picMkLst>
            <pc:docMk/>
            <pc:sldMk cId="103656299" sldId="318"/>
            <ac:picMk id="20" creationId="{4DE8171B-64A4-4B69-BD9E-5BBD7D8B6644}"/>
          </ac:picMkLst>
        </pc:picChg>
        <pc:picChg chg="add del mod">
          <ac:chgData name="pooja sureja" userId="f1bcc5298a8801ea" providerId="LiveId" clId="{8655E042-C7DE-4F94-92FA-319F427424C0}" dt="2022-04-17T17:53:34.352" v="61" actId="478"/>
          <ac:picMkLst>
            <pc:docMk/>
            <pc:sldMk cId="103656299" sldId="318"/>
            <ac:picMk id="21" creationId="{1E428D97-32EE-420F-8CBF-5E7372F8FA91}"/>
          </ac:picMkLst>
        </pc:picChg>
        <pc:picChg chg="add mod">
          <ac:chgData name="pooja sureja" userId="f1bcc5298a8801ea" providerId="LiveId" clId="{8655E042-C7DE-4F94-92FA-319F427424C0}" dt="2022-04-17T17:53:44.515" v="65" actId="14100"/>
          <ac:picMkLst>
            <pc:docMk/>
            <pc:sldMk cId="103656299" sldId="318"/>
            <ac:picMk id="26" creationId="{D8E78A77-3873-446D-AFA2-5E782A0ECEDE}"/>
          </ac:picMkLst>
        </pc:picChg>
      </pc:sldChg>
      <pc:sldChg chg="addSp delSp modSp new del mod setBg modClrScheme chgLayout">
        <pc:chgData name="pooja sureja" userId="f1bcc5298a8801ea" providerId="LiveId" clId="{8655E042-C7DE-4F94-92FA-319F427424C0}" dt="2022-04-17T17:50:47.317" v="34" actId="47"/>
        <pc:sldMkLst>
          <pc:docMk/>
          <pc:sldMk cId="886344750" sldId="318"/>
        </pc:sldMkLst>
        <pc:spChg chg="del mod ord">
          <ac:chgData name="pooja sureja" userId="f1bcc5298a8801ea" providerId="LiveId" clId="{8655E042-C7DE-4F94-92FA-319F427424C0}" dt="2022-04-17T17:49:23.231" v="27" actId="700"/>
          <ac:spMkLst>
            <pc:docMk/>
            <pc:sldMk cId="886344750" sldId="318"/>
            <ac:spMk id="2" creationId="{EC0CE126-FBC0-42BE-AEF0-F643A87D4AE4}"/>
          </ac:spMkLst>
        </pc:spChg>
        <pc:spChg chg="del mod ord">
          <ac:chgData name="pooja sureja" userId="f1bcc5298a8801ea" providerId="LiveId" clId="{8655E042-C7DE-4F94-92FA-319F427424C0}" dt="2022-04-17T17:49:23.231" v="27" actId="700"/>
          <ac:spMkLst>
            <pc:docMk/>
            <pc:sldMk cId="886344750" sldId="318"/>
            <ac:spMk id="3" creationId="{66E2E742-55AA-41E4-92A7-6B4BEA6401D4}"/>
          </ac:spMkLst>
        </pc:spChg>
        <pc:spChg chg="del mod ord">
          <ac:chgData name="pooja sureja" userId="f1bcc5298a8801ea" providerId="LiveId" clId="{8655E042-C7DE-4F94-92FA-319F427424C0}" dt="2022-04-17T17:49:23.231" v="27" actId="700"/>
          <ac:spMkLst>
            <pc:docMk/>
            <pc:sldMk cId="886344750" sldId="318"/>
            <ac:spMk id="4" creationId="{23C0B6CA-964F-456B-B343-309784BE11BD}"/>
          </ac:spMkLst>
        </pc:spChg>
        <pc:spChg chg="add del mod ord">
          <ac:chgData name="pooja sureja" userId="f1bcc5298a8801ea" providerId="LiveId" clId="{8655E042-C7DE-4F94-92FA-319F427424C0}" dt="2022-04-17T17:50:19.977" v="30"/>
          <ac:spMkLst>
            <pc:docMk/>
            <pc:sldMk cId="886344750" sldId="318"/>
            <ac:spMk id="5" creationId="{06C77901-3E51-4726-B7BB-C618779E4E43}"/>
          </ac:spMkLst>
        </pc:spChg>
        <pc:spChg chg="add del mod ord">
          <ac:chgData name="pooja sureja" userId="f1bcc5298a8801ea" providerId="LiveId" clId="{8655E042-C7DE-4F94-92FA-319F427424C0}" dt="2022-04-17T17:50:19.977" v="30"/>
          <ac:spMkLst>
            <pc:docMk/>
            <pc:sldMk cId="886344750" sldId="318"/>
            <ac:spMk id="6" creationId="{12131AFA-52E4-4641-8EF6-A702301F08A1}"/>
          </ac:spMkLst>
        </pc:spChg>
        <pc:spChg chg="add del mod ord">
          <ac:chgData name="pooja sureja" userId="f1bcc5298a8801ea" providerId="LiveId" clId="{8655E042-C7DE-4F94-92FA-319F427424C0}" dt="2022-04-17T17:50:19.977" v="30"/>
          <ac:spMkLst>
            <pc:docMk/>
            <pc:sldMk cId="886344750" sldId="318"/>
            <ac:spMk id="7" creationId="{B7DB2EE3-2A3F-4145-9902-2A4B8819A1A4}"/>
          </ac:spMkLst>
        </pc:spChg>
        <pc:spChg chg="add del mod">
          <ac:chgData name="pooja sureja" userId="f1bcc5298a8801ea" providerId="LiveId" clId="{8655E042-C7DE-4F94-92FA-319F427424C0}" dt="2022-04-17T17:50:26.217" v="31"/>
          <ac:spMkLst>
            <pc:docMk/>
            <pc:sldMk cId="886344750" sldId="318"/>
            <ac:spMk id="8" creationId="{69D65250-571C-41A4-9227-55B0DCAEAD90}"/>
          </ac:spMkLst>
        </pc:spChg>
        <pc:spChg chg="add del mod">
          <ac:chgData name="pooja sureja" userId="f1bcc5298a8801ea" providerId="LiveId" clId="{8655E042-C7DE-4F94-92FA-319F427424C0}" dt="2022-04-17T17:50:26.217" v="31"/>
          <ac:spMkLst>
            <pc:docMk/>
            <pc:sldMk cId="886344750" sldId="318"/>
            <ac:spMk id="9" creationId="{3EA2949C-DEC8-42D6-941E-AD1EC4E03C15}"/>
          </ac:spMkLst>
        </pc:spChg>
        <pc:spChg chg="add del mod">
          <ac:chgData name="pooja sureja" userId="f1bcc5298a8801ea" providerId="LiveId" clId="{8655E042-C7DE-4F94-92FA-319F427424C0}" dt="2022-04-17T17:50:26.217" v="31"/>
          <ac:spMkLst>
            <pc:docMk/>
            <pc:sldMk cId="886344750" sldId="318"/>
            <ac:spMk id="10" creationId="{7E2049C9-EFD7-4A37-A133-3C11C774D085}"/>
          </ac:spMkLst>
        </pc:spChg>
        <pc:spChg chg="add mod">
          <ac:chgData name="pooja sureja" userId="f1bcc5298a8801ea" providerId="LiveId" clId="{8655E042-C7DE-4F94-92FA-319F427424C0}" dt="2022-04-17T17:50:26.217" v="31"/>
          <ac:spMkLst>
            <pc:docMk/>
            <pc:sldMk cId="886344750" sldId="318"/>
            <ac:spMk id="11" creationId="{3096CF7F-4B54-4BE7-899B-7205F2413598}"/>
          </ac:spMkLst>
        </pc:spChg>
        <pc:spChg chg="add mod">
          <ac:chgData name="pooja sureja" userId="f1bcc5298a8801ea" providerId="LiveId" clId="{8655E042-C7DE-4F94-92FA-319F427424C0}" dt="2022-04-17T17:50:26.217" v="31"/>
          <ac:spMkLst>
            <pc:docMk/>
            <pc:sldMk cId="886344750" sldId="318"/>
            <ac:spMk id="12" creationId="{9E91076F-A318-4A5C-AA76-E48075057CE2}"/>
          </ac:spMkLst>
        </pc:spChg>
        <pc:spChg chg="add mod">
          <ac:chgData name="pooja sureja" userId="f1bcc5298a8801ea" providerId="LiveId" clId="{8655E042-C7DE-4F94-92FA-319F427424C0}" dt="2022-04-17T17:50:26.217" v="31"/>
          <ac:spMkLst>
            <pc:docMk/>
            <pc:sldMk cId="886344750" sldId="318"/>
            <ac:spMk id="13" creationId="{96BC8410-BC49-48A2-852B-0C4978C7B867}"/>
          </ac:spMkLst>
        </pc:spChg>
      </pc:sldChg>
      <pc:sldChg chg="addSp delSp modSp new del">
        <pc:chgData name="pooja sureja" userId="f1bcc5298a8801ea" providerId="LiveId" clId="{8655E042-C7DE-4F94-92FA-319F427424C0}" dt="2022-04-17T17:50:47.317" v="34" actId="47"/>
        <pc:sldMkLst>
          <pc:docMk/>
          <pc:sldMk cId="118280684" sldId="319"/>
        </pc:sldMkLst>
        <pc:spChg chg="del">
          <ac:chgData name="pooja sureja" userId="f1bcc5298a8801ea" providerId="LiveId" clId="{8655E042-C7DE-4F94-92FA-319F427424C0}" dt="2022-04-17T17:50:43.910" v="33"/>
          <ac:spMkLst>
            <pc:docMk/>
            <pc:sldMk cId="118280684" sldId="319"/>
            <ac:spMk id="2" creationId="{3E54F4CA-1603-43A0-8652-158AF02C5066}"/>
          </ac:spMkLst>
        </pc:spChg>
        <pc:spChg chg="del">
          <ac:chgData name="pooja sureja" userId="f1bcc5298a8801ea" providerId="LiveId" clId="{8655E042-C7DE-4F94-92FA-319F427424C0}" dt="2022-04-17T17:50:43.910" v="33"/>
          <ac:spMkLst>
            <pc:docMk/>
            <pc:sldMk cId="118280684" sldId="319"/>
            <ac:spMk id="3" creationId="{E1579036-0250-4AA9-8734-80BABAF437D8}"/>
          </ac:spMkLst>
        </pc:spChg>
        <pc:spChg chg="del">
          <ac:chgData name="pooja sureja" userId="f1bcc5298a8801ea" providerId="LiveId" clId="{8655E042-C7DE-4F94-92FA-319F427424C0}" dt="2022-04-17T17:50:43.910" v="33"/>
          <ac:spMkLst>
            <pc:docMk/>
            <pc:sldMk cId="118280684" sldId="319"/>
            <ac:spMk id="4" creationId="{7899430A-35CC-4513-89AA-FDB556BED8FE}"/>
          </ac:spMkLst>
        </pc:spChg>
        <pc:spChg chg="add mod">
          <ac:chgData name="pooja sureja" userId="f1bcc5298a8801ea" providerId="LiveId" clId="{8655E042-C7DE-4F94-92FA-319F427424C0}" dt="2022-04-17T17:50:43.910" v="33"/>
          <ac:spMkLst>
            <pc:docMk/>
            <pc:sldMk cId="118280684" sldId="319"/>
            <ac:spMk id="5" creationId="{68B9B62E-364A-436E-AD13-D6734CB9CBFF}"/>
          </ac:spMkLst>
        </pc:spChg>
        <pc:spChg chg="add mod">
          <ac:chgData name="pooja sureja" userId="f1bcc5298a8801ea" providerId="LiveId" clId="{8655E042-C7DE-4F94-92FA-319F427424C0}" dt="2022-04-17T17:50:43.910" v="33"/>
          <ac:spMkLst>
            <pc:docMk/>
            <pc:sldMk cId="118280684" sldId="319"/>
            <ac:spMk id="6" creationId="{B35D9DAF-A5F0-49C9-897C-234197EB912E}"/>
          </ac:spMkLst>
        </pc:spChg>
        <pc:spChg chg="add mod">
          <ac:chgData name="pooja sureja" userId="f1bcc5298a8801ea" providerId="LiveId" clId="{8655E042-C7DE-4F94-92FA-319F427424C0}" dt="2022-04-17T17:50:43.910" v="33"/>
          <ac:spMkLst>
            <pc:docMk/>
            <pc:sldMk cId="118280684" sldId="319"/>
            <ac:spMk id="7" creationId="{82B08697-10D1-4DF8-BA77-BD4A7202AB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C041ED-B1D6-4A79-84ED-EC2C05C8110C}"/>
              </a:ext>
            </a:extLst>
          </p:cNvPr>
          <p:cNvSpPr txBox="1"/>
          <p:nvPr/>
        </p:nvSpPr>
        <p:spPr>
          <a:xfrm>
            <a:off x="-77637" y="0"/>
            <a:ext cx="12269637" cy="6858000"/>
          </a:xfrm>
          <a:prstGeom prst="rect">
            <a:avLst/>
          </a:prstGeom>
          <a:solidFill>
            <a:srgbClr val="336699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843C755B-6F53-4840-BBA1-0F6EB5C22830}"/>
              </a:ext>
            </a:extLst>
          </p:cNvPr>
          <p:cNvSpPr txBox="1">
            <a:spLocks/>
          </p:cNvSpPr>
          <p:nvPr/>
        </p:nvSpPr>
        <p:spPr>
          <a:xfrm>
            <a:off x="6707630" y="1922701"/>
            <a:ext cx="6445624" cy="1433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Loan Default Prediction</a:t>
            </a:r>
          </a:p>
        </p:txBody>
      </p:sp>
      <p:sp>
        <p:nvSpPr>
          <p:cNvPr id="24" name="Subtitle 3">
            <a:extLst>
              <a:ext uri="{FF2B5EF4-FFF2-40B4-BE49-F238E27FC236}">
                <a16:creationId xmlns:a16="http://schemas.microsoft.com/office/drawing/2014/main" id="{0E4FC4F3-44A0-4163-8217-DC90956EB301}"/>
              </a:ext>
            </a:extLst>
          </p:cNvPr>
          <p:cNvSpPr txBox="1">
            <a:spLocks/>
          </p:cNvSpPr>
          <p:nvPr/>
        </p:nvSpPr>
        <p:spPr>
          <a:xfrm>
            <a:off x="8280271" y="4165928"/>
            <a:ext cx="2946587" cy="72345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Pooja Sureja</a:t>
            </a:r>
          </a:p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18</a:t>
            </a:r>
            <a:r>
              <a:rPr lang="en-US" baseline="30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February 2022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3A659FEA-D5F3-42E3-98D5-8BA8B34F1A34}"/>
              </a:ext>
            </a:extLst>
          </p:cNvPr>
          <p:cNvSpPr txBox="1">
            <a:spLocks/>
          </p:cNvSpPr>
          <p:nvPr/>
        </p:nvSpPr>
        <p:spPr>
          <a:xfrm>
            <a:off x="8280271" y="2639684"/>
            <a:ext cx="4156822" cy="723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skerville Old Face" panose="02020602080505020303" pitchFamily="18" charset="0"/>
              </a:rPr>
              <a:t>Machine Learning Approach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8E78A77-3873-446D-AFA2-5E782A0E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637" y="0"/>
            <a:ext cx="6605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13700" y="663389"/>
            <a:ext cx="3505948" cy="122835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</a:rPr>
              <a:t>- Random Forests Classification.</a:t>
            </a:r>
            <a:br>
              <a:rPr lang="en-CA" sz="1800" b="0" i="0" u="none" strike="noStrike" baseline="0" dirty="0">
                <a:solidFill>
                  <a:srgbClr val="000000"/>
                </a:solidFill>
              </a:rPr>
            </a:br>
            <a:r>
              <a:rPr lang="en-CA" sz="1800" b="0" i="0" u="none" strike="noStrike" baseline="0" dirty="0">
                <a:solidFill>
                  <a:srgbClr val="000000"/>
                </a:solidFill>
              </a:rPr>
              <a:t>- </a:t>
            </a:r>
            <a:r>
              <a:rPr lang="en-CA" sz="1800" b="0" dirty="0">
                <a:solidFill>
                  <a:srgbClr val="000000"/>
                </a:solidFill>
              </a:rPr>
              <a:t>Decision Tree Classification</a:t>
            </a:r>
            <a:br>
              <a:rPr lang="en-CA" sz="1800" b="0" dirty="0">
                <a:solidFill>
                  <a:srgbClr val="000000"/>
                </a:solidFill>
              </a:rPr>
            </a:br>
            <a:r>
              <a:rPr lang="en-CA" sz="1800" b="0" dirty="0">
                <a:solidFill>
                  <a:srgbClr val="000000"/>
                </a:solidFill>
              </a:rPr>
              <a:t>- XGBoost Classifier</a:t>
            </a:r>
            <a:endParaRPr kumimoji="0" lang="en-US" sz="24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5594" y="207751"/>
            <a:ext cx="5372096" cy="711200"/>
          </a:xfrm>
        </p:spPr>
        <p:txBody>
          <a:bodyPr/>
          <a:lstStyle/>
          <a:p>
            <a:r>
              <a:rPr lang="en-US" dirty="0"/>
              <a:t>Machine Learning Model Applied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633E2F-A6F7-4AA6-93E4-E7B8D408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2" y="663388"/>
            <a:ext cx="3291302" cy="30928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7A0C06-05B6-4811-A4A7-3416772B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96" y="1718631"/>
            <a:ext cx="3292125" cy="33822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6EEFFB-FCE1-4791-9EC1-4E23240E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120" y="3465084"/>
            <a:ext cx="4248818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5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88965" y="333258"/>
            <a:ext cx="7861669" cy="711200"/>
          </a:xfrm>
        </p:spPr>
        <p:txBody>
          <a:bodyPr/>
          <a:lstStyle/>
          <a:p>
            <a:r>
              <a:rPr lang="en-US" dirty="0"/>
              <a:t>Hyperparameter Tuning Using Grid-Search CV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EDD33-2DBC-4442-9E65-DC493AE51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6" b="40687"/>
          <a:stretch/>
        </p:blipFill>
        <p:spPr>
          <a:xfrm>
            <a:off x="986119" y="1738142"/>
            <a:ext cx="4338917" cy="2502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C7E9E-B73A-4938-84A4-993ACC75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44" y="3615166"/>
            <a:ext cx="4941262" cy="2502164"/>
          </a:xfrm>
          <a:prstGeom prst="rect">
            <a:avLst/>
          </a:prstGeom>
        </p:spPr>
      </p:pic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EA3C36C-FE5B-4704-B80F-04367DB93EB8}"/>
              </a:ext>
            </a:extLst>
          </p:cNvPr>
          <p:cNvSpPr txBox="1">
            <a:spLocks/>
          </p:cNvSpPr>
          <p:nvPr/>
        </p:nvSpPr>
        <p:spPr>
          <a:xfrm>
            <a:off x="1250576" y="1107624"/>
            <a:ext cx="329004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53B7517-FC45-4ADE-881D-2C1CAED41D2B}"/>
              </a:ext>
            </a:extLst>
          </p:cNvPr>
          <p:cNvSpPr txBox="1">
            <a:spLocks/>
          </p:cNvSpPr>
          <p:nvPr/>
        </p:nvSpPr>
        <p:spPr>
          <a:xfrm>
            <a:off x="4926105" y="2938814"/>
            <a:ext cx="5235199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XGBoost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53B7517-FC45-4ADE-881D-2C1CAED41D2B}"/>
              </a:ext>
            </a:extLst>
          </p:cNvPr>
          <p:cNvSpPr txBox="1">
            <a:spLocks/>
          </p:cNvSpPr>
          <p:nvPr/>
        </p:nvSpPr>
        <p:spPr>
          <a:xfrm>
            <a:off x="2463052" y="386141"/>
            <a:ext cx="7265895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XGBoost Classifier with SMOTE Technique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5869B-4C34-4937-9CBA-4C4F704A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50" y="3844670"/>
            <a:ext cx="6364168" cy="2427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57306-EBED-400D-96BA-85F3D6B3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7" y="1347165"/>
            <a:ext cx="5482761" cy="22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7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31174" y="5625025"/>
            <a:ext cx="2649535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Conclusion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E939F9-D5AC-4664-B305-ADEBD7AB86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336719" y="178131"/>
            <a:ext cx="2265307" cy="1051677"/>
          </a:xfrm>
        </p:spPr>
        <p:txBody>
          <a:bodyPr/>
          <a:lstStyle/>
          <a:p>
            <a:r>
              <a:rPr lang="en-CA" sz="3600" dirty="0">
                <a:solidFill>
                  <a:schemeClr val="bg2"/>
                </a:solidFill>
              </a:rPr>
              <a:t>Result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34D5926-35DD-40C8-BB82-25216290E797}"/>
              </a:ext>
            </a:extLst>
          </p:cNvPr>
          <p:cNvSpPr txBox="1">
            <a:spLocks/>
          </p:cNvSpPr>
          <p:nvPr/>
        </p:nvSpPr>
        <p:spPr>
          <a:xfrm>
            <a:off x="1002604" y="5497049"/>
            <a:ext cx="8971876" cy="1051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This project is a classification problem, which leverages the loan and customer history  information to predict whether the customer will default the loan.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The goal is to use the model as a tool to help make decisions on issuing the loans.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114CA56-203D-450E-B286-346351E05F6B}"/>
              </a:ext>
            </a:extLst>
          </p:cNvPr>
          <p:cNvSpPr txBox="1">
            <a:spLocks/>
          </p:cNvSpPr>
          <p:nvPr/>
        </p:nvSpPr>
        <p:spPr>
          <a:xfrm>
            <a:off x="2011943" y="522171"/>
            <a:ext cx="8971876" cy="1734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Accuracy Score: 0.84 %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On the other hand, when the model is used on the test set, the result is not quite satisfying: most of the bad loans are labeled as “good” and the F1 score is only 0.267.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Roc-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Auc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Score is also relatively low as 0.6 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There is evidence that overfitting is involved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DE3B148-D1DA-4D2D-A9ED-80B028076BAA}"/>
              </a:ext>
            </a:extLst>
          </p:cNvPr>
          <p:cNvSpPr txBox="1">
            <a:spLocks/>
          </p:cNvSpPr>
          <p:nvPr/>
        </p:nvSpPr>
        <p:spPr>
          <a:xfrm>
            <a:off x="4022156" y="2720219"/>
            <a:ext cx="3920573" cy="37015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dirty="0">
                <a:ea typeface="+mn-ea"/>
                <a:cs typeface="+mn-cs"/>
              </a:rPr>
              <a:t>Top  Features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BFB34D-702D-4844-A8DE-F2F061C43761}"/>
              </a:ext>
            </a:extLst>
          </p:cNvPr>
          <p:cNvSpPr txBox="1">
            <a:spLocks/>
          </p:cNvSpPr>
          <p:nvPr/>
        </p:nvSpPr>
        <p:spPr>
          <a:xfrm>
            <a:off x="1170305" y="3264245"/>
            <a:ext cx="8971876" cy="1514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Loan Amount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Average Salary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Days between account creation and loan application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Loan Duration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77476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8AC54-E957-4F37-BC5E-F6D481F83C89}"/>
              </a:ext>
            </a:extLst>
          </p:cNvPr>
          <p:cNvSpPr txBox="1"/>
          <p:nvPr/>
        </p:nvSpPr>
        <p:spPr>
          <a:xfrm>
            <a:off x="5460423" y="2439184"/>
            <a:ext cx="60584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have already used the F1 score and ROC AUC instead of just accuracy. However, the performance is still not as good as it could be.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In order to solve this problem, we can add transactions table in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I used Random Forest, XGBoost Classifier</a:t>
            </a:r>
            <a:r>
              <a:rPr lang="en-CA" dirty="0">
                <a:solidFill>
                  <a:srgbClr val="292929"/>
                </a:solidFill>
                <a:latin typeface="charter"/>
              </a:rPr>
              <a:t>, but in future we can use SVM, Logistic regression etc.</a:t>
            </a:r>
            <a:endParaRPr lang="en-US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11" name="Title 15">
            <a:extLst>
              <a:ext uri="{FF2B5EF4-FFF2-40B4-BE49-F238E27FC236}">
                <a16:creationId xmlns:a16="http://schemas.microsoft.com/office/drawing/2014/main" id="{D2A1A941-F51D-49A1-A23D-AED8479BA7BA}"/>
              </a:ext>
            </a:extLst>
          </p:cNvPr>
          <p:cNvSpPr txBox="1">
            <a:spLocks/>
          </p:cNvSpPr>
          <p:nvPr/>
        </p:nvSpPr>
        <p:spPr>
          <a:xfrm>
            <a:off x="6688715" y="1400662"/>
            <a:ext cx="4275829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Future Scope: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038CAF-A610-4F8B-A558-0FD5C4D2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3" y="1269402"/>
            <a:ext cx="4350583" cy="48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9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55331058-33AE-44C8-AD38-2B8BAB57DB77}"/>
              </a:ext>
            </a:extLst>
          </p:cNvPr>
          <p:cNvSpPr txBox="1">
            <a:spLocks/>
          </p:cNvSpPr>
          <p:nvPr/>
        </p:nvSpPr>
        <p:spPr>
          <a:xfrm>
            <a:off x="363070" y="509921"/>
            <a:ext cx="10439400" cy="766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Machine learning in the Financial sector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65F16E-F883-46F4-83E0-CBEE21D2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12"/>
          <a:stretch/>
        </p:blipFill>
        <p:spPr>
          <a:xfrm>
            <a:off x="1473248" y="1604682"/>
            <a:ext cx="9469592" cy="44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4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1151586"/>
            <a:ext cx="4628906" cy="770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Loan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/>
                </a:solidFill>
              </a:rPr>
              <a:t>Default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DA9DF-1E10-41B1-A755-9C5CCDF95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7"/>
          <a:stretch/>
        </p:blipFill>
        <p:spPr>
          <a:xfrm>
            <a:off x="5373711" y="323440"/>
            <a:ext cx="4992659" cy="2364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8A7CBC-6DD2-4C4C-B5D6-ADA23F35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193" y="4010760"/>
            <a:ext cx="2674666" cy="1310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73194C-2988-4247-B22E-8D036FD0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136" y="3967236"/>
            <a:ext cx="2763507" cy="1353865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CF578CA8-FC0A-45AF-9C82-295712886DB4}"/>
              </a:ext>
            </a:extLst>
          </p:cNvPr>
          <p:cNvSpPr txBox="1">
            <a:spLocks/>
          </p:cNvSpPr>
          <p:nvPr/>
        </p:nvSpPr>
        <p:spPr>
          <a:xfrm>
            <a:off x="452437" y="5551546"/>
            <a:ext cx="5119455" cy="1133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 Hires: High Professional Individuals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Time - Taking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Manual Process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183D92F0-E190-4D8F-B4E0-CC957CAAF7A2}"/>
              </a:ext>
            </a:extLst>
          </p:cNvPr>
          <p:cNvSpPr txBox="1">
            <a:spLocks/>
          </p:cNvSpPr>
          <p:nvPr/>
        </p:nvSpPr>
        <p:spPr>
          <a:xfrm>
            <a:off x="6259436" y="5464143"/>
            <a:ext cx="5119455" cy="113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 Hires: Easy to hire individuals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Less time taking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ML Algorithm to predict score and approve loan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5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1081023"/>
            <a:ext cx="5272764" cy="155157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8"/>
            <a:ext cx="5272764" cy="1838692"/>
          </a:xfrm>
        </p:spPr>
        <p:txBody>
          <a:bodyPr/>
          <a:lstStyle/>
          <a:p>
            <a:r>
              <a:rPr lang="en-US" dirty="0"/>
              <a:t>Create a predictive model to classify each borrower as defaulter or not using the data collected when the loan has been given</a:t>
            </a:r>
          </a:p>
          <a:p>
            <a:r>
              <a:rPr lang="en-US" dirty="0"/>
              <a:t>Minimize the risk of borrowers defaulting the loans using the created model.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79A166-F976-4D18-B307-21D51B77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61" y="1007404"/>
            <a:ext cx="5336484" cy="500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8" y="4224356"/>
            <a:ext cx="12026432" cy="114201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rgbClr val="0070C0"/>
                </a:solidFill>
              </a:rPr>
            </a:b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● Our problem can be expressed as a Supervised learning problem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where we have the target variable specified. We have used supervised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learning algorithms like Random Forest, Decision Tree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CA" sz="2000" dirty="0">
                <a:solidFill>
                  <a:srgbClr val="0070C0"/>
                </a:solidFill>
              </a:rPr>
              <a:t>and XGBoost Classifier.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40159A86-A116-4B99-B7DF-E8915F7A1D26}"/>
              </a:ext>
            </a:extLst>
          </p:cNvPr>
          <p:cNvSpPr txBox="1">
            <a:spLocks/>
          </p:cNvSpPr>
          <p:nvPr/>
        </p:nvSpPr>
        <p:spPr>
          <a:xfrm>
            <a:off x="252971" y="549520"/>
            <a:ext cx="11520487" cy="89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EAB064C-0DF4-465C-82FB-D617CE5BC299}"/>
              </a:ext>
            </a:extLst>
          </p:cNvPr>
          <p:cNvSpPr txBox="1">
            <a:spLocks/>
          </p:cNvSpPr>
          <p:nvPr/>
        </p:nvSpPr>
        <p:spPr>
          <a:xfrm>
            <a:off x="82784" y="2149814"/>
            <a:ext cx="12026432" cy="2000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2"/>
                </a:solidFill>
              </a:rPr>
              <a:t>To classify if the borrower will default the loan using the borrower’s financial history. 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That means, given a set of new predictor variables, we need to predict the target variable as</a:t>
            </a:r>
            <a:br>
              <a:rPr lang="en-US" sz="2000" dirty="0">
                <a:solidFill>
                  <a:schemeClr val="bg2"/>
                </a:solidFill>
              </a:rPr>
            </a:br>
            <a:br>
              <a:rPr lang="en-US" sz="2000" dirty="0">
                <a:solidFill>
                  <a:schemeClr val="bg2"/>
                </a:solidFill>
              </a:rPr>
            </a:b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 1 -&gt; Defaulter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 0 -&gt; Non-Defaulter. </a:t>
            </a:r>
            <a:br>
              <a:rPr lang="en-US" sz="2000" dirty="0">
                <a:solidFill>
                  <a:srgbClr val="0070C0"/>
                </a:solidFill>
              </a:rPr>
            </a:br>
            <a:br>
              <a:rPr lang="en-US" sz="2000" dirty="0">
                <a:solidFill>
                  <a:srgbClr val="0070C0"/>
                </a:solidFill>
              </a:rPr>
            </a:b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AEF15F-781D-4383-8973-0615B212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01" y="368772"/>
            <a:ext cx="4997599" cy="3180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A46CA-8A0F-4B27-823B-D4CD44241E8E}"/>
              </a:ext>
            </a:extLst>
          </p:cNvPr>
          <p:cNvSpPr txBox="1"/>
          <p:nvPr/>
        </p:nvSpPr>
        <p:spPr>
          <a:xfrm>
            <a:off x="3597200" y="514732"/>
            <a:ext cx="180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ighlight>
                  <a:srgbClr val="C0C0C0"/>
                </a:highlight>
              </a:rPr>
              <a:t>SQL ,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5AD43-55E8-4C61-B793-BC6BC1F17E23}"/>
              </a:ext>
            </a:extLst>
          </p:cNvPr>
          <p:cNvSpPr txBox="1"/>
          <p:nvPr/>
        </p:nvSpPr>
        <p:spPr>
          <a:xfrm>
            <a:off x="4324162" y="906977"/>
            <a:ext cx="184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ighlight>
                  <a:srgbClr val="C0C0C0"/>
                </a:highlight>
              </a:rPr>
              <a:t>Pandas, NumPy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57645-D476-4DAC-B64B-66D2E9F08159}"/>
              </a:ext>
            </a:extLst>
          </p:cNvPr>
          <p:cNvSpPr txBox="1"/>
          <p:nvPr/>
        </p:nvSpPr>
        <p:spPr>
          <a:xfrm>
            <a:off x="4324162" y="1300112"/>
            <a:ext cx="326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ighlight>
                  <a:srgbClr val="C0C0C0"/>
                </a:highlight>
              </a:rPr>
              <a:t>Encoding, Null Value Handling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EAE30-D98A-4D88-ABB9-EDFC6685D013}"/>
              </a:ext>
            </a:extLst>
          </p:cNvPr>
          <p:cNvSpPr txBox="1"/>
          <p:nvPr/>
        </p:nvSpPr>
        <p:spPr>
          <a:xfrm>
            <a:off x="4762563" y="2886602"/>
            <a:ext cx="3760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ighlight>
                  <a:srgbClr val="C0C0C0"/>
                </a:highlight>
              </a:rPr>
              <a:t>Accuracy,F1 score ,ROC-AUC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EC47F-5A10-4F80-8B0A-0CBB4B9E8ACC}"/>
              </a:ext>
            </a:extLst>
          </p:cNvPr>
          <p:cNvSpPr txBox="1"/>
          <p:nvPr/>
        </p:nvSpPr>
        <p:spPr>
          <a:xfrm>
            <a:off x="3597200" y="1680998"/>
            <a:ext cx="188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ighlight>
                  <a:srgbClr val="C0C0C0"/>
                </a:highlight>
              </a:rPr>
              <a:t>Cross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BE90D-02BE-4555-A394-04A5DEC56C8A}"/>
              </a:ext>
            </a:extLst>
          </p:cNvPr>
          <p:cNvSpPr txBox="1"/>
          <p:nvPr/>
        </p:nvSpPr>
        <p:spPr>
          <a:xfrm>
            <a:off x="4324162" y="2093357"/>
            <a:ext cx="4198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ighlight>
                  <a:srgbClr val="C0C0C0"/>
                </a:highlight>
              </a:rPr>
              <a:t>Machine learning Algorithms – Sk-learn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24A2D-960C-4B61-B093-40C183F4EB17}"/>
              </a:ext>
            </a:extLst>
          </p:cNvPr>
          <p:cNvSpPr txBox="1"/>
          <p:nvPr/>
        </p:nvSpPr>
        <p:spPr>
          <a:xfrm>
            <a:off x="5763542" y="2486492"/>
            <a:ext cx="3558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ighlight>
                  <a:srgbClr val="C0C0C0"/>
                </a:highlight>
              </a:rPr>
              <a:t>Random SerchCV, Grid Search CV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44DE73-F226-4A4F-8B0D-E47F2FC6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2" y="3818826"/>
            <a:ext cx="4292300" cy="2526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0493BE-7AF3-494B-B079-14D2C92C29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162"/>
          <a:stretch/>
        </p:blipFill>
        <p:spPr>
          <a:xfrm>
            <a:off x="2872292" y="4087544"/>
            <a:ext cx="6360655" cy="25262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7A5874-B6A9-4437-8DDF-3AA02F53301F}"/>
              </a:ext>
            </a:extLst>
          </p:cNvPr>
          <p:cNvSpPr txBox="1"/>
          <p:nvPr/>
        </p:nvSpPr>
        <p:spPr>
          <a:xfrm>
            <a:off x="9537046" y="1805024"/>
            <a:ext cx="254008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solidFill>
                  <a:schemeClr val="bg2"/>
                </a:solidFill>
              </a:rPr>
              <a:t>My Approach towards the  Project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B21AC3A8-8C07-4CCB-84D3-18BDDFE7888E}"/>
              </a:ext>
            </a:extLst>
          </p:cNvPr>
          <p:cNvSpPr/>
          <p:nvPr/>
        </p:nvSpPr>
        <p:spPr>
          <a:xfrm>
            <a:off x="10051135" y="3200400"/>
            <a:ext cx="1420009" cy="50560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93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61C390CA-7C9A-4CB7-9D74-90D7D48D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38" y="206638"/>
            <a:ext cx="5165724" cy="832597"/>
          </a:xfrm>
        </p:spPr>
        <p:txBody>
          <a:bodyPr/>
          <a:lstStyle/>
          <a:p>
            <a:pPr algn="ctr"/>
            <a:r>
              <a:rPr lang="en-CA" sz="2400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7E9E5-6E23-4C3D-BC1F-F115DC62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191487"/>
            <a:ext cx="5269416" cy="195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3AA97B-4A95-4270-86A8-EFBDC836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436" y="1418858"/>
            <a:ext cx="4892464" cy="123454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E1D58-CC0D-4428-A1D8-E9BA975E7CCC}"/>
              </a:ext>
            </a:extLst>
          </p:cNvPr>
          <p:cNvCxnSpPr>
            <a:cxnSpLocks/>
          </p:cNvCxnSpPr>
          <p:nvPr/>
        </p:nvCxnSpPr>
        <p:spPr>
          <a:xfrm flipV="1">
            <a:off x="4993341" y="2025236"/>
            <a:ext cx="260873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365CE9-FD84-4520-B365-6B64A6A33C29}"/>
              </a:ext>
            </a:extLst>
          </p:cNvPr>
          <p:cNvCxnSpPr>
            <a:cxnSpLocks/>
          </p:cNvCxnSpPr>
          <p:nvPr/>
        </p:nvCxnSpPr>
        <p:spPr>
          <a:xfrm flipV="1">
            <a:off x="3006183" y="2036131"/>
            <a:ext cx="4613817" cy="813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784284-EF9A-40D7-9136-9705EF23823A}"/>
              </a:ext>
            </a:extLst>
          </p:cNvPr>
          <p:cNvCxnSpPr/>
          <p:nvPr/>
        </p:nvCxnSpPr>
        <p:spPr>
          <a:xfrm>
            <a:off x="4993341" y="1191487"/>
            <a:ext cx="2626659" cy="986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202AD-F46C-4F79-96C0-50DC514D36B5}"/>
              </a:ext>
            </a:extLst>
          </p:cNvPr>
          <p:cNvCxnSpPr/>
          <p:nvPr/>
        </p:nvCxnSpPr>
        <p:spPr>
          <a:xfrm>
            <a:off x="5074024" y="1352883"/>
            <a:ext cx="2545976" cy="824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F0BA821-E7FC-43DA-A90D-9393D849D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253" y="3424550"/>
            <a:ext cx="6363001" cy="30626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E3B130-6137-4B07-926A-83C95D6C80F6}"/>
              </a:ext>
            </a:extLst>
          </p:cNvPr>
          <p:cNvSpPr txBox="1"/>
          <p:nvPr/>
        </p:nvSpPr>
        <p:spPr>
          <a:xfrm>
            <a:off x="6955655" y="3424550"/>
            <a:ext cx="4749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Technique Used in Data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SQL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3724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09952" y="180858"/>
            <a:ext cx="5372096" cy="634930"/>
          </a:xfrm>
        </p:spPr>
        <p:txBody>
          <a:bodyPr/>
          <a:lstStyle/>
          <a:p>
            <a:r>
              <a:rPr lang="en-US" dirty="0"/>
              <a:t>Data Collecting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DA684-92B4-418F-8AD7-269550D38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5" b="1031"/>
          <a:stretch/>
        </p:blipFill>
        <p:spPr>
          <a:xfrm>
            <a:off x="302579" y="1205736"/>
            <a:ext cx="6797467" cy="2783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47389-0CC4-4FB8-844C-7D66906E8D33}"/>
              </a:ext>
            </a:extLst>
          </p:cNvPr>
          <p:cNvSpPr txBox="1"/>
          <p:nvPr/>
        </p:nvSpPr>
        <p:spPr>
          <a:xfrm>
            <a:off x="7559896" y="1850742"/>
            <a:ext cx="3881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Technique Used in Data collection and FE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Pandas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NumPy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01270-4AC2-4619-94A4-A2BEAD801860}"/>
              </a:ext>
            </a:extLst>
          </p:cNvPr>
          <p:cNvSpPr txBox="1"/>
          <p:nvPr/>
        </p:nvSpPr>
        <p:spPr>
          <a:xfrm>
            <a:off x="2061884" y="4468924"/>
            <a:ext cx="9126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/>
              <a:t>The dataset had many empty and irrelevant features They have been removed.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Redundant variables have been dropped.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Filled NAN values with mean values of corresponding columns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Use join, merge, and other SQL terms to combine data</a:t>
            </a:r>
          </a:p>
        </p:txBody>
      </p:sp>
    </p:spTree>
    <p:extLst>
      <p:ext uri="{BB962C8B-B14F-4D97-AF65-F5344CB8AC3E}">
        <p14:creationId xmlns:p14="http://schemas.microsoft.com/office/powerpoint/2010/main" val="65720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7502" y="2504176"/>
            <a:ext cx="5372096" cy="71120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5FA2DF-7B05-4358-9031-F28644E62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4" r="9610" b="17071"/>
          <a:stretch/>
        </p:blipFill>
        <p:spPr>
          <a:xfrm>
            <a:off x="5879820" y="3115911"/>
            <a:ext cx="5939118" cy="3535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64A724-2FC1-4D26-9EE1-F24DCA219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61"/>
          <a:stretch/>
        </p:blipFill>
        <p:spPr>
          <a:xfrm>
            <a:off x="271182" y="206257"/>
            <a:ext cx="7993775" cy="20842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C5C638-2982-4606-8066-6166358772C8}"/>
              </a:ext>
            </a:extLst>
          </p:cNvPr>
          <p:cNvSpPr txBox="1"/>
          <p:nvPr/>
        </p:nvSpPr>
        <p:spPr>
          <a:xfrm>
            <a:off x="373062" y="3502167"/>
            <a:ext cx="53720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/>
              <a:t>The dataset had many empty and irrelevant features They have been removed.</a:t>
            </a:r>
          </a:p>
          <a:p>
            <a:pPr algn="l"/>
            <a:r>
              <a:rPr lang="en-US" b="0" i="0" u="none" strike="noStrike" baseline="0" dirty="0"/>
              <a:t>● String values have been formatted to integers.</a:t>
            </a:r>
          </a:p>
          <a:p>
            <a:pPr algn="l"/>
            <a:r>
              <a:rPr lang="en-US" b="0" i="0" u="none" strike="noStrike" baseline="0" dirty="0"/>
              <a:t>● Categorical values have been transformed to numerical. – encoding Technique</a:t>
            </a:r>
          </a:p>
          <a:p>
            <a:pPr algn="l"/>
            <a:r>
              <a:rPr lang="en-US" b="0" i="0" u="none" strike="noStrike" baseline="0" dirty="0"/>
              <a:t>● Redundant variables have been dropped.</a:t>
            </a:r>
          </a:p>
          <a:p>
            <a:pPr algn="l"/>
            <a:r>
              <a:rPr lang="en-US" b="0" i="0" u="none" strike="noStrike" baseline="0" dirty="0"/>
              <a:t>● Filled NAN values with mean values of corresponding columns.</a:t>
            </a:r>
          </a:p>
        </p:txBody>
      </p:sp>
    </p:spTree>
    <p:extLst>
      <p:ext uri="{BB962C8B-B14F-4D97-AF65-F5344CB8AC3E}">
        <p14:creationId xmlns:p14="http://schemas.microsoft.com/office/powerpoint/2010/main" val="1101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343</TotalTime>
  <Words>560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charter</vt:lpstr>
      <vt:lpstr>Wingdings</vt:lpstr>
      <vt:lpstr>Office Theme</vt:lpstr>
      <vt:lpstr>PowerPoint Presentation</vt:lpstr>
      <vt:lpstr>PowerPoint Presentation</vt:lpstr>
      <vt:lpstr>Loan Default</vt:lpstr>
      <vt:lpstr>Objective</vt:lpstr>
      <vt:lpstr>  ● Our problem can be expressed as a Supervised learning problem where we have the target variable specified. We have used supervised learning algorithms like Random Forest, Decision Tree and XGBoost Classifier.</vt:lpstr>
      <vt:lpstr>PowerPoint Presentation</vt:lpstr>
      <vt:lpstr>Data Analysis</vt:lpstr>
      <vt:lpstr>PowerPoint Presentation</vt:lpstr>
      <vt:lpstr>PowerPoint Presentation</vt:lpstr>
      <vt:lpstr>- Random Forests Classification. - Decision Tree Classification - XGBoost Classifier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</dc:title>
  <dc:creator>pooja sureja</dc:creator>
  <cp:lastModifiedBy>pooja sureja</cp:lastModifiedBy>
  <cp:revision>15</cp:revision>
  <dcterms:created xsi:type="dcterms:W3CDTF">2022-02-18T15:09:11Z</dcterms:created>
  <dcterms:modified xsi:type="dcterms:W3CDTF">2022-04-17T17:55:41Z</dcterms:modified>
</cp:coreProperties>
</file>