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79" r:id="rId4"/>
    <p:sldId id="261" r:id="rId5"/>
    <p:sldId id="280" r:id="rId6"/>
    <p:sldId id="267" r:id="rId7"/>
    <p:sldId id="284" r:id="rId8"/>
    <p:sldId id="285" r:id="rId9"/>
    <p:sldId id="287" r:id="rId10"/>
    <p:sldId id="286" r:id="rId11"/>
    <p:sldId id="274"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49" d="100"/>
          <a:sy n="49" d="100"/>
        </p:scale>
        <p:origin x="5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4242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42424"/>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24242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CF0F0"/>
          </a:solidFill>
        </p:spPr>
        <p:txBody>
          <a:bodyPr wrap="square" lIns="0" tIns="0" rIns="0" bIns="0" rtlCol="0"/>
          <a:lstStyle/>
          <a:p>
            <a:endParaRPr/>
          </a:p>
        </p:txBody>
      </p:sp>
      <p:sp>
        <p:nvSpPr>
          <p:cNvPr id="17" name="bg object 17"/>
          <p:cNvSpPr/>
          <p:nvPr/>
        </p:nvSpPr>
        <p:spPr>
          <a:xfrm>
            <a:off x="9370150" y="4656213"/>
            <a:ext cx="8917940" cy="5626100"/>
          </a:xfrm>
          <a:custGeom>
            <a:avLst/>
            <a:gdLst/>
            <a:ahLst/>
            <a:cxnLst/>
            <a:rect l="l" t="t" r="r" b="b"/>
            <a:pathLst>
              <a:path w="8917940" h="5626100">
                <a:moveTo>
                  <a:pt x="5856694" y="12699"/>
                </a:moveTo>
                <a:lnTo>
                  <a:pt x="5087529" y="12699"/>
                </a:lnTo>
                <a:lnTo>
                  <a:pt x="5135228" y="0"/>
                </a:lnTo>
                <a:lnTo>
                  <a:pt x="5808995" y="0"/>
                </a:lnTo>
                <a:lnTo>
                  <a:pt x="5856694" y="12699"/>
                </a:lnTo>
                <a:close/>
              </a:path>
              <a:path w="8917940" h="5626100">
                <a:moveTo>
                  <a:pt x="6046354" y="25399"/>
                </a:moveTo>
                <a:lnTo>
                  <a:pt x="4897870" y="25399"/>
                </a:lnTo>
                <a:lnTo>
                  <a:pt x="4945111" y="12699"/>
                </a:lnTo>
                <a:lnTo>
                  <a:pt x="5999113" y="12699"/>
                </a:lnTo>
                <a:lnTo>
                  <a:pt x="6046354" y="25399"/>
                </a:lnTo>
                <a:close/>
              </a:path>
              <a:path w="8917940" h="5626100">
                <a:moveTo>
                  <a:pt x="6140477" y="38099"/>
                </a:moveTo>
                <a:lnTo>
                  <a:pt x="4803747" y="38099"/>
                </a:lnTo>
                <a:lnTo>
                  <a:pt x="4850748" y="25399"/>
                </a:lnTo>
                <a:lnTo>
                  <a:pt x="6093476" y="25399"/>
                </a:lnTo>
                <a:lnTo>
                  <a:pt x="6140477" y="38099"/>
                </a:lnTo>
                <a:close/>
              </a:path>
              <a:path w="8917940" h="5626100">
                <a:moveTo>
                  <a:pt x="6234111" y="50799"/>
                </a:moveTo>
                <a:lnTo>
                  <a:pt x="4710113" y="50799"/>
                </a:lnTo>
                <a:lnTo>
                  <a:pt x="4756868" y="38099"/>
                </a:lnTo>
                <a:lnTo>
                  <a:pt x="6187356" y="38099"/>
                </a:lnTo>
                <a:lnTo>
                  <a:pt x="6234111" y="50799"/>
                </a:lnTo>
                <a:close/>
              </a:path>
              <a:path w="8917940" h="5626100">
                <a:moveTo>
                  <a:pt x="6327242" y="63499"/>
                </a:moveTo>
                <a:lnTo>
                  <a:pt x="4616981" y="63499"/>
                </a:lnTo>
                <a:lnTo>
                  <a:pt x="4663483" y="50799"/>
                </a:lnTo>
                <a:lnTo>
                  <a:pt x="6280740" y="50799"/>
                </a:lnTo>
                <a:lnTo>
                  <a:pt x="6327242" y="63499"/>
                </a:lnTo>
                <a:close/>
              </a:path>
              <a:path w="8917940" h="5626100">
                <a:moveTo>
                  <a:pt x="6465966" y="88899"/>
                </a:moveTo>
                <a:lnTo>
                  <a:pt x="4478258" y="88899"/>
                </a:lnTo>
                <a:lnTo>
                  <a:pt x="4570609" y="63499"/>
                </a:lnTo>
                <a:lnTo>
                  <a:pt x="6373615" y="63499"/>
                </a:lnTo>
                <a:lnTo>
                  <a:pt x="6465966" y="88899"/>
                </a:lnTo>
                <a:close/>
              </a:path>
              <a:path w="8917940" h="5626100">
                <a:moveTo>
                  <a:pt x="6603480" y="114299"/>
                </a:moveTo>
                <a:lnTo>
                  <a:pt x="4340744" y="114299"/>
                </a:lnTo>
                <a:lnTo>
                  <a:pt x="4432283" y="88899"/>
                </a:lnTo>
                <a:lnTo>
                  <a:pt x="6511941" y="88899"/>
                </a:lnTo>
                <a:lnTo>
                  <a:pt x="6603480" y="114299"/>
                </a:lnTo>
                <a:close/>
              </a:path>
              <a:path w="8917940" h="5626100">
                <a:moveTo>
                  <a:pt x="8917847" y="5626099"/>
                </a:moveTo>
                <a:lnTo>
                  <a:pt x="2298" y="5626099"/>
                </a:lnTo>
                <a:lnTo>
                  <a:pt x="1883" y="5613399"/>
                </a:lnTo>
                <a:lnTo>
                  <a:pt x="838" y="5562599"/>
                </a:lnTo>
                <a:lnTo>
                  <a:pt x="209" y="5511799"/>
                </a:lnTo>
                <a:lnTo>
                  <a:pt x="0" y="5460999"/>
                </a:lnTo>
                <a:lnTo>
                  <a:pt x="209" y="5422899"/>
                </a:lnTo>
                <a:lnTo>
                  <a:pt x="838" y="5372099"/>
                </a:lnTo>
                <a:lnTo>
                  <a:pt x="1883" y="5321299"/>
                </a:lnTo>
                <a:lnTo>
                  <a:pt x="3344" y="5270499"/>
                </a:lnTo>
                <a:lnTo>
                  <a:pt x="5218" y="5219699"/>
                </a:lnTo>
                <a:lnTo>
                  <a:pt x="7504" y="5181599"/>
                </a:lnTo>
                <a:lnTo>
                  <a:pt x="10200" y="5130799"/>
                </a:lnTo>
                <a:lnTo>
                  <a:pt x="13304" y="5079999"/>
                </a:lnTo>
                <a:lnTo>
                  <a:pt x="16815" y="5029199"/>
                </a:lnTo>
                <a:lnTo>
                  <a:pt x="20731" y="4991099"/>
                </a:lnTo>
                <a:lnTo>
                  <a:pt x="25049" y="4940299"/>
                </a:lnTo>
                <a:lnTo>
                  <a:pt x="29769" y="4889499"/>
                </a:lnTo>
                <a:lnTo>
                  <a:pt x="34889" y="4838699"/>
                </a:lnTo>
                <a:lnTo>
                  <a:pt x="40407" y="4800599"/>
                </a:lnTo>
                <a:lnTo>
                  <a:pt x="46321" y="4749799"/>
                </a:lnTo>
                <a:lnTo>
                  <a:pt x="52630" y="4698999"/>
                </a:lnTo>
                <a:lnTo>
                  <a:pt x="59331" y="4660899"/>
                </a:lnTo>
                <a:lnTo>
                  <a:pt x="66424" y="4610099"/>
                </a:lnTo>
                <a:lnTo>
                  <a:pt x="73906" y="4559299"/>
                </a:lnTo>
                <a:lnTo>
                  <a:pt x="81775" y="4521199"/>
                </a:lnTo>
                <a:lnTo>
                  <a:pt x="90030" y="4470399"/>
                </a:lnTo>
                <a:lnTo>
                  <a:pt x="98670" y="4419599"/>
                </a:lnTo>
                <a:lnTo>
                  <a:pt x="107692" y="4381499"/>
                </a:lnTo>
                <a:lnTo>
                  <a:pt x="117095" y="4330699"/>
                </a:lnTo>
                <a:lnTo>
                  <a:pt x="126876" y="4292599"/>
                </a:lnTo>
                <a:lnTo>
                  <a:pt x="137035" y="4241799"/>
                </a:lnTo>
                <a:lnTo>
                  <a:pt x="147570" y="4203699"/>
                </a:lnTo>
                <a:lnTo>
                  <a:pt x="158478" y="4152899"/>
                </a:lnTo>
                <a:lnTo>
                  <a:pt x="169759" y="4102099"/>
                </a:lnTo>
                <a:lnTo>
                  <a:pt x="181410" y="4063999"/>
                </a:lnTo>
                <a:lnTo>
                  <a:pt x="193430" y="4013199"/>
                </a:lnTo>
                <a:lnTo>
                  <a:pt x="205816" y="3975099"/>
                </a:lnTo>
                <a:lnTo>
                  <a:pt x="218568" y="3924299"/>
                </a:lnTo>
                <a:lnTo>
                  <a:pt x="231683" y="3886199"/>
                </a:lnTo>
                <a:lnTo>
                  <a:pt x="245161" y="3835399"/>
                </a:lnTo>
                <a:lnTo>
                  <a:pt x="258998" y="3797299"/>
                </a:lnTo>
                <a:lnTo>
                  <a:pt x="273193" y="3759199"/>
                </a:lnTo>
                <a:lnTo>
                  <a:pt x="287745" y="3708399"/>
                </a:lnTo>
                <a:lnTo>
                  <a:pt x="302652" y="3670299"/>
                </a:lnTo>
                <a:lnTo>
                  <a:pt x="317913" y="3619499"/>
                </a:lnTo>
                <a:lnTo>
                  <a:pt x="333524" y="3581399"/>
                </a:lnTo>
                <a:lnTo>
                  <a:pt x="349486" y="3543299"/>
                </a:lnTo>
                <a:lnTo>
                  <a:pt x="365795" y="3492499"/>
                </a:lnTo>
                <a:lnTo>
                  <a:pt x="382451" y="3454399"/>
                </a:lnTo>
                <a:lnTo>
                  <a:pt x="399451" y="3403599"/>
                </a:lnTo>
                <a:lnTo>
                  <a:pt x="416794" y="3365499"/>
                </a:lnTo>
                <a:lnTo>
                  <a:pt x="434478" y="3327399"/>
                </a:lnTo>
                <a:lnTo>
                  <a:pt x="452502" y="3289299"/>
                </a:lnTo>
                <a:lnTo>
                  <a:pt x="470863" y="3238499"/>
                </a:lnTo>
                <a:lnTo>
                  <a:pt x="489560" y="3200399"/>
                </a:lnTo>
                <a:lnTo>
                  <a:pt x="508591" y="3162299"/>
                </a:lnTo>
                <a:lnTo>
                  <a:pt x="527955" y="3111499"/>
                </a:lnTo>
                <a:lnTo>
                  <a:pt x="547650" y="3073399"/>
                </a:lnTo>
                <a:lnTo>
                  <a:pt x="567674" y="3035299"/>
                </a:lnTo>
                <a:lnTo>
                  <a:pt x="588025" y="2997199"/>
                </a:lnTo>
                <a:lnTo>
                  <a:pt x="608701" y="2959099"/>
                </a:lnTo>
                <a:lnTo>
                  <a:pt x="629702" y="2920999"/>
                </a:lnTo>
                <a:lnTo>
                  <a:pt x="651024" y="2870199"/>
                </a:lnTo>
                <a:lnTo>
                  <a:pt x="672667" y="2832099"/>
                </a:lnTo>
                <a:lnTo>
                  <a:pt x="694629" y="2793999"/>
                </a:lnTo>
                <a:lnTo>
                  <a:pt x="716908" y="2755899"/>
                </a:lnTo>
                <a:lnTo>
                  <a:pt x="739502" y="2717799"/>
                </a:lnTo>
                <a:lnTo>
                  <a:pt x="762410" y="2679699"/>
                </a:lnTo>
                <a:lnTo>
                  <a:pt x="785629" y="2641599"/>
                </a:lnTo>
                <a:lnTo>
                  <a:pt x="809159" y="2603499"/>
                </a:lnTo>
                <a:lnTo>
                  <a:pt x="832997" y="2565399"/>
                </a:lnTo>
                <a:lnTo>
                  <a:pt x="857141" y="2527299"/>
                </a:lnTo>
                <a:lnTo>
                  <a:pt x="881591" y="2489199"/>
                </a:lnTo>
                <a:lnTo>
                  <a:pt x="906343" y="2451099"/>
                </a:lnTo>
                <a:lnTo>
                  <a:pt x="931397" y="2412999"/>
                </a:lnTo>
                <a:lnTo>
                  <a:pt x="956751" y="2374899"/>
                </a:lnTo>
                <a:lnTo>
                  <a:pt x="982403" y="2336799"/>
                </a:lnTo>
                <a:lnTo>
                  <a:pt x="1008352" y="2298699"/>
                </a:lnTo>
                <a:lnTo>
                  <a:pt x="1034595" y="2260599"/>
                </a:lnTo>
                <a:lnTo>
                  <a:pt x="1061130" y="2222499"/>
                </a:lnTo>
                <a:lnTo>
                  <a:pt x="1087957" y="2184399"/>
                </a:lnTo>
                <a:lnTo>
                  <a:pt x="1115073" y="2158999"/>
                </a:lnTo>
                <a:lnTo>
                  <a:pt x="1142477" y="2120899"/>
                </a:lnTo>
                <a:lnTo>
                  <a:pt x="1170167" y="2082799"/>
                </a:lnTo>
                <a:lnTo>
                  <a:pt x="1198142" y="2044699"/>
                </a:lnTo>
                <a:lnTo>
                  <a:pt x="1226398" y="2019299"/>
                </a:lnTo>
                <a:lnTo>
                  <a:pt x="1254936" y="1981199"/>
                </a:lnTo>
                <a:lnTo>
                  <a:pt x="1283753" y="1943099"/>
                </a:lnTo>
                <a:lnTo>
                  <a:pt x="1312847" y="1904999"/>
                </a:lnTo>
                <a:lnTo>
                  <a:pt x="1342216" y="1879599"/>
                </a:lnTo>
                <a:lnTo>
                  <a:pt x="1371860" y="1841499"/>
                </a:lnTo>
                <a:lnTo>
                  <a:pt x="1401776" y="1803399"/>
                </a:lnTo>
                <a:lnTo>
                  <a:pt x="1431962" y="1777999"/>
                </a:lnTo>
                <a:lnTo>
                  <a:pt x="1462417" y="1739899"/>
                </a:lnTo>
                <a:lnTo>
                  <a:pt x="1493139" y="1714499"/>
                </a:lnTo>
                <a:lnTo>
                  <a:pt x="1524126" y="1676399"/>
                </a:lnTo>
                <a:lnTo>
                  <a:pt x="1555377" y="1638299"/>
                </a:lnTo>
                <a:lnTo>
                  <a:pt x="1586890" y="1612899"/>
                </a:lnTo>
                <a:lnTo>
                  <a:pt x="1618663" y="1574799"/>
                </a:lnTo>
                <a:lnTo>
                  <a:pt x="1682982" y="1523999"/>
                </a:lnTo>
                <a:lnTo>
                  <a:pt x="1715525" y="1485899"/>
                </a:lnTo>
                <a:lnTo>
                  <a:pt x="1748321" y="1460499"/>
                </a:lnTo>
                <a:lnTo>
                  <a:pt x="1781369" y="1422399"/>
                </a:lnTo>
                <a:lnTo>
                  <a:pt x="1848212" y="1371599"/>
                </a:lnTo>
                <a:lnTo>
                  <a:pt x="1882004" y="1333499"/>
                </a:lnTo>
                <a:lnTo>
                  <a:pt x="1950320" y="1282699"/>
                </a:lnTo>
                <a:lnTo>
                  <a:pt x="1984841" y="1244599"/>
                </a:lnTo>
                <a:lnTo>
                  <a:pt x="2089833" y="1168399"/>
                </a:lnTo>
                <a:lnTo>
                  <a:pt x="2125301" y="1130299"/>
                </a:lnTo>
                <a:lnTo>
                  <a:pt x="2161002" y="1104899"/>
                </a:lnTo>
                <a:lnTo>
                  <a:pt x="2306096" y="1003299"/>
                </a:lnTo>
                <a:lnTo>
                  <a:pt x="2454773" y="901699"/>
                </a:lnTo>
                <a:lnTo>
                  <a:pt x="2645491" y="774699"/>
                </a:lnTo>
                <a:lnTo>
                  <a:pt x="2684267" y="761999"/>
                </a:lnTo>
                <a:lnTo>
                  <a:pt x="2841420" y="660399"/>
                </a:lnTo>
                <a:lnTo>
                  <a:pt x="2881212" y="647699"/>
                </a:lnTo>
                <a:lnTo>
                  <a:pt x="2961389" y="596899"/>
                </a:lnTo>
                <a:lnTo>
                  <a:pt x="3001770" y="584199"/>
                </a:lnTo>
                <a:lnTo>
                  <a:pt x="3042344" y="558799"/>
                </a:lnTo>
                <a:lnTo>
                  <a:pt x="3083110" y="546099"/>
                </a:lnTo>
                <a:lnTo>
                  <a:pt x="3124065" y="520699"/>
                </a:lnTo>
                <a:lnTo>
                  <a:pt x="3165207" y="507999"/>
                </a:lnTo>
                <a:lnTo>
                  <a:pt x="3206536" y="482599"/>
                </a:lnTo>
                <a:lnTo>
                  <a:pt x="3248049" y="469899"/>
                </a:lnTo>
                <a:lnTo>
                  <a:pt x="3289745" y="444499"/>
                </a:lnTo>
                <a:lnTo>
                  <a:pt x="3331622" y="431799"/>
                </a:lnTo>
                <a:lnTo>
                  <a:pt x="3373677" y="406399"/>
                </a:lnTo>
                <a:lnTo>
                  <a:pt x="3458319" y="380999"/>
                </a:lnTo>
                <a:lnTo>
                  <a:pt x="3500902" y="355599"/>
                </a:lnTo>
                <a:lnTo>
                  <a:pt x="3629678" y="317499"/>
                </a:lnTo>
                <a:lnTo>
                  <a:pt x="3672939" y="292099"/>
                </a:lnTo>
                <a:lnTo>
                  <a:pt x="4295182" y="114299"/>
                </a:lnTo>
                <a:lnTo>
                  <a:pt x="6649041" y="114299"/>
                </a:lnTo>
                <a:lnTo>
                  <a:pt x="7271284" y="292099"/>
                </a:lnTo>
                <a:lnTo>
                  <a:pt x="7314546" y="317499"/>
                </a:lnTo>
                <a:lnTo>
                  <a:pt x="7443321" y="355599"/>
                </a:lnTo>
                <a:lnTo>
                  <a:pt x="7485904" y="380999"/>
                </a:lnTo>
                <a:lnTo>
                  <a:pt x="7570546" y="406399"/>
                </a:lnTo>
                <a:lnTo>
                  <a:pt x="7612602" y="431799"/>
                </a:lnTo>
                <a:lnTo>
                  <a:pt x="7654479" y="444499"/>
                </a:lnTo>
                <a:lnTo>
                  <a:pt x="7696174" y="469899"/>
                </a:lnTo>
                <a:lnTo>
                  <a:pt x="7737687" y="482599"/>
                </a:lnTo>
                <a:lnTo>
                  <a:pt x="7779016" y="507999"/>
                </a:lnTo>
                <a:lnTo>
                  <a:pt x="7820159" y="520699"/>
                </a:lnTo>
                <a:lnTo>
                  <a:pt x="7861114" y="546099"/>
                </a:lnTo>
                <a:lnTo>
                  <a:pt x="7901879" y="558799"/>
                </a:lnTo>
                <a:lnTo>
                  <a:pt x="7942454" y="584199"/>
                </a:lnTo>
                <a:lnTo>
                  <a:pt x="7982835" y="596899"/>
                </a:lnTo>
                <a:lnTo>
                  <a:pt x="8063012" y="647699"/>
                </a:lnTo>
                <a:lnTo>
                  <a:pt x="8102804" y="660399"/>
                </a:lnTo>
                <a:lnTo>
                  <a:pt x="8259957" y="761999"/>
                </a:lnTo>
                <a:lnTo>
                  <a:pt x="8298733" y="774699"/>
                </a:lnTo>
                <a:lnTo>
                  <a:pt x="8489451" y="901699"/>
                </a:lnTo>
                <a:lnTo>
                  <a:pt x="8638128" y="1003299"/>
                </a:lnTo>
                <a:lnTo>
                  <a:pt x="8783222" y="1104899"/>
                </a:lnTo>
                <a:lnTo>
                  <a:pt x="8818923" y="1130299"/>
                </a:lnTo>
                <a:lnTo>
                  <a:pt x="8854391" y="1168399"/>
                </a:lnTo>
                <a:lnTo>
                  <a:pt x="8889625" y="1193799"/>
                </a:lnTo>
                <a:lnTo>
                  <a:pt x="8917847" y="1219199"/>
                </a:lnTo>
                <a:lnTo>
                  <a:pt x="8917847" y="5626099"/>
                </a:lnTo>
                <a:close/>
              </a:path>
            </a:pathLst>
          </a:custGeom>
          <a:solidFill>
            <a:srgbClr val="C39503"/>
          </a:solidFill>
        </p:spPr>
        <p:txBody>
          <a:bodyPr wrap="square" lIns="0" tIns="0" rIns="0" bIns="0" rtlCol="0"/>
          <a:lstStyle/>
          <a:p>
            <a:endParaRPr/>
          </a:p>
        </p:txBody>
      </p:sp>
      <p:sp>
        <p:nvSpPr>
          <p:cNvPr id="18" name="bg object 18"/>
          <p:cNvSpPr/>
          <p:nvPr/>
        </p:nvSpPr>
        <p:spPr>
          <a:xfrm>
            <a:off x="0" y="0"/>
            <a:ext cx="4499610" cy="3032760"/>
          </a:xfrm>
          <a:custGeom>
            <a:avLst/>
            <a:gdLst/>
            <a:ahLst/>
            <a:cxnLst/>
            <a:rect l="l" t="t" r="r" b="b"/>
            <a:pathLst>
              <a:path w="4499610" h="3032760">
                <a:moveTo>
                  <a:pt x="0" y="2106061"/>
                </a:moveTo>
                <a:lnTo>
                  <a:pt x="0" y="0"/>
                </a:lnTo>
                <a:lnTo>
                  <a:pt x="4451349" y="0"/>
                </a:lnTo>
                <a:lnTo>
                  <a:pt x="4464035" y="68704"/>
                </a:lnTo>
                <a:lnTo>
                  <a:pt x="4471405" y="114971"/>
                </a:lnTo>
                <a:lnTo>
                  <a:pt x="4477938" y="161512"/>
                </a:lnTo>
                <a:lnTo>
                  <a:pt x="4483626" y="208318"/>
                </a:lnTo>
                <a:lnTo>
                  <a:pt x="4488461" y="255383"/>
                </a:lnTo>
                <a:lnTo>
                  <a:pt x="4492434" y="302698"/>
                </a:lnTo>
                <a:lnTo>
                  <a:pt x="4495538" y="350255"/>
                </a:lnTo>
                <a:lnTo>
                  <a:pt x="4497766" y="398046"/>
                </a:lnTo>
                <a:lnTo>
                  <a:pt x="4499108" y="446063"/>
                </a:lnTo>
                <a:lnTo>
                  <a:pt x="4499557" y="494288"/>
                </a:lnTo>
                <a:lnTo>
                  <a:pt x="0" y="2106061"/>
                </a:lnTo>
                <a:close/>
              </a:path>
              <a:path w="4499610" h="3032760">
                <a:moveTo>
                  <a:pt x="1961144" y="3032711"/>
                </a:moveTo>
                <a:lnTo>
                  <a:pt x="1912909" y="3032262"/>
                </a:lnTo>
                <a:lnTo>
                  <a:pt x="1864891" y="3030920"/>
                </a:lnTo>
                <a:lnTo>
                  <a:pt x="1817100" y="3028693"/>
                </a:lnTo>
                <a:lnTo>
                  <a:pt x="1769543" y="3025589"/>
                </a:lnTo>
                <a:lnTo>
                  <a:pt x="1722228" y="3021615"/>
                </a:lnTo>
                <a:lnTo>
                  <a:pt x="1675164" y="3016781"/>
                </a:lnTo>
                <a:lnTo>
                  <a:pt x="1628357" y="3011093"/>
                </a:lnTo>
                <a:lnTo>
                  <a:pt x="1581817" y="3004560"/>
                </a:lnTo>
                <a:lnTo>
                  <a:pt x="1535550" y="2997189"/>
                </a:lnTo>
                <a:lnTo>
                  <a:pt x="1489565" y="2988989"/>
                </a:lnTo>
                <a:lnTo>
                  <a:pt x="1443870" y="2979967"/>
                </a:lnTo>
                <a:lnTo>
                  <a:pt x="1398473" y="2970132"/>
                </a:lnTo>
                <a:lnTo>
                  <a:pt x="1353381" y="2959491"/>
                </a:lnTo>
                <a:lnTo>
                  <a:pt x="1308603" y="2948053"/>
                </a:lnTo>
                <a:lnTo>
                  <a:pt x="1264146" y="2935824"/>
                </a:lnTo>
                <a:lnTo>
                  <a:pt x="1220019" y="2922814"/>
                </a:lnTo>
                <a:lnTo>
                  <a:pt x="1176229" y="2909030"/>
                </a:lnTo>
                <a:lnTo>
                  <a:pt x="1132785" y="2894480"/>
                </a:lnTo>
                <a:lnTo>
                  <a:pt x="1089694" y="2879172"/>
                </a:lnTo>
                <a:lnTo>
                  <a:pt x="1046964" y="2863113"/>
                </a:lnTo>
                <a:lnTo>
                  <a:pt x="1004603" y="2846313"/>
                </a:lnTo>
                <a:lnTo>
                  <a:pt x="962620" y="2828778"/>
                </a:lnTo>
                <a:lnTo>
                  <a:pt x="921021" y="2810517"/>
                </a:lnTo>
                <a:lnTo>
                  <a:pt x="879815" y="2791538"/>
                </a:lnTo>
                <a:lnTo>
                  <a:pt x="839010" y="2771848"/>
                </a:lnTo>
                <a:lnTo>
                  <a:pt x="798614" y="2751456"/>
                </a:lnTo>
                <a:lnTo>
                  <a:pt x="758635" y="2730369"/>
                </a:lnTo>
                <a:lnTo>
                  <a:pt x="719081" y="2708596"/>
                </a:lnTo>
                <a:lnTo>
                  <a:pt x="679959" y="2686144"/>
                </a:lnTo>
                <a:lnTo>
                  <a:pt x="641278" y="2663021"/>
                </a:lnTo>
                <a:lnTo>
                  <a:pt x="603045" y="2639235"/>
                </a:lnTo>
                <a:lnTo>
                  <a:pt x="565269" y="2614795"/>
                </a:lnTo>
                <a:lnTo>
                  <a:pt x="527957" y="2589707"/>
                </a:lnTo>
                <a:lnTo>
                  <a:pt x="491117" y="2563981"/>
                </a:lnTo>
                <a:lnTo>
                  <a:pt x="454758" y="2537623"/>
                </a:lnTo>
                <a:lnTo>
                  <a:pt x="418887" y="2510643"/>
                </a:lnTo>
                <a:lnTo>
                  <a:pt x="383512" y="2483047"/>
                </a:lnTo>
                <a:lnTo>
                  <a:pt x="348641" y="2454844"/>
                </a:lnTo>
                <a:lnTo>
                  <a:pt x="314282" y="2426042"/>
                </a:lnTo>
                <a:lnTo>
                  <a:pt x="280443" y="2396648"/>
                </a:lnTo>
                <a:lnTo>
                  <a:pt x="247132" y="2366671"/>
                </a:lnTo>
                <a:lnTo>
                  <a:pt x="214357" y="2336118"/>
                </a:lnTo>
                <a:lnTo>
                  <a:pt x="182125" y="2304998"/>
                </a:lnTo>
                <a:lnTo>
                  <a:pt x="150445" y="2273318"/>
                </a:lnTo>
                <a:lnTo>
                  <a:pt x="119325" y="2241087"/>
                </a:lnTo>
                <a:lnTo>
                  <a:pt x="88772" y="2208311"/>
                </a:lnTo>
                <a:lnTo>
                  <a:pt x="58795" y="2175000"/>
                </a:lnTo>
                <a:lnTo>
                  <a:pt x="29402" y="2141161"/>
                </a:lnTo>
                <a:lnTo>
                  <a:pt x="599" y="2106802"/>
                </a:lnTo>
                <a:lnTo>
                  <a:pt x="0" y="2106061"/>
                </a:lnTo>
                <a:lnTo>
                  <a:pt x="4499557" y="494309"/>
                </a:lnTo>
                <a:lnTo>
                  <a:pt x="4499108" y="542535"/>
                </a:lnTo>
                <a:lnTo>
                  <a:pt x="4497766" y="590552"/>
                </a:lnTo>
                <a:lnTo>
                  <a:pt x="4495538" y="638343"/>
                </a:lnTo>
                <a:lnTo>
                  <a:pt x="4492434" y="685900"/>
                </a:lnTo>
                <a:lnTo>
                  <a:pt x="4488461" y="733215"/>
                </a:lnTo>
                <a:lnTo>
                  <a:pt x="4483626" y="780279"/>
                </a:lnTo>
                <a:lnTo>
                  <a:pt x="4477938" y="827086"/>
                </a:lnTo>
                <a:lnTo>
                  <a:pt x="4471405" y="873627"/>
                </a:lnTo>
                <a:lnTo>
                  <a:pt x="4464035" y="919893"/>
                </a:lnTo>
                <a:lnTo>
                  <a:pt x="4455835" y="965878"/>
                </a:lnTo>
                <a:lnTo>
                  <a:pt x="4446813" y="1011573"/>
                </a:lnTo>
                <a:lnTo>
                  <a:pt x="4436978" y="1056971"/>
                </a:lnTo>
                <a:lnTo>
                  <a:pt x="4426337" y="1102062"/>
                </a:lnTo>
                <a:lnTo>
                  <a:pt x="4414898" y="1146840"/>
                </a:lnTo>
                <a:lnTo>
                  <a:pt x="4402670" y="1191297"/>
                </a:lnTo>
                <a:lnTo>
                  <a:pt x="4389660" y="1235424"/>
                </a:lnTo>
                <a:lnTo>
                  <a:pt x="4375875" y="1279214"/>
                </a:lnTo>
                <a:lnTo>
                  <a:pt x="4361325" y="1322658"/>
                </a:lnTo>
                <a:lnTo>
                  <a:pt x="4346017" y="1365749"/>
                </a:lnTo>
                <a:lnTo>
                  <a:pt x="4329959" y="1408479"/>
                </a:lnTo>
                <a:lnTo>
                  <a:pt x="4313158" y="1450840"/>
                </a:lnTo>
                <a:lnTo>
                  <a:pt x="4295624" y="1492824"/>
                </a:lnTo>
                <a:lnTo>
                  <a:pt x="4277363" y="1534422"/>
                </a:lnTo>
                <a:lnTo>
                  <a:pt x="4258383" y="1575628"/>
                </a:lnTo>
                <a:lnTo>
                  <a:pt x="4238694" y="1616433"/>
                </a:lnTo>
                <a:lnTo>
                  <a:pt x="4218301" y="1656829"/>
                </a:lnTo>
                <a:lnTo>
                  <a:pt x="4197215" y="1696808"/>
                </a:lnTo>
                <a:lnTo>
                  <a:pt x="4175441" y="1736362"/>
                </a:lnTo>
                <a:lnTo>
                  <a:pt x="4152989" y="1775484"/>
                </a:lnTo>
                <a:lnTo>
                  <a:pt x="4129866" y="1814165"/>
                </a:lnTo>
                <a:lnTo>
                  <a:pt x="4106081" y="1852398"/>
                </a:lnTo>
                <a:lnTo>
                  <a:pt x="4081640" y="1890174"/>
                </a:lnTo>
                <a:lnTo>
                  <a:pt x="4056553" y="1927486"/>
                </a:lnTo>
                <a:lnTo>
                  <a:pt x="4030826" y="1964326"/>
                </a:lnTo>
                <a:lnTo>
                  <a:pt x="4004469" y="2000685"/>
                </a:lnTo>
                <a:lnTo>
                  <a:pt x="3977488" y="2036556"/>
                </a:lnTo>
                <a:lnTo>
                  <a:pt x="3949892" y="2071931"/>
                </a:lnTo>
                <a:lnTo>
                  <a:pt x="3921689" y="2106802"/>
                </a:lnTo>
                <a:lnTo>
                  <a:pt x="3892887" y="2141161"/>
                </a:lnTo>
                <a:lnTo>
                  <a:pt x="3863493" y="2175000"/>
                </a:lnTo>
                <a:lnTo>
                  <a:pt x="3833516" y="2208311"/>
                </a:lnTo>
                <a:lnTo>
                  <a:pt x="3802964" y="2241087"/>
                </a:lnTo>
                <a:lnTo>
                  <a:pt x="3771843" y="2273318"/>
                </a:lnTo>
                <a:lnTo>
                  <a:pt x="3740164" y="2304998"/>
                </a:lnTo>
                <a:lnTo>
                  <a:pt x="3707932" y="2336118"/>
                </a:lnTo>
                <a:lnTo>
                  <a:pt x="3675157" y="2366671"/>
                </a:lnTo>
                <a:lnTo>
                  <a:pt x="3641846" y="2396648"/>
                </a:lnTo>
                <a:lnTo>
                  <a:pt x="3608007" y="2426042"/>
                </a:lnTo>
                <a:lnTo>
                  <a:pt x="3573648" y="2454844"/>
                </a:lnTo>
                <a:lnTo>
                  <a:pt x="3538777" y="2483047"/>
                </a:lnTo>
                <a:lnTo>
                  <a:pt x="3503402" y="2510643"/>
                </a:lnTo>
                <a:lnTo>
                  <a:pt x="3467531" y="2537623"/>
                </a:lnTo>
                <a:lnTo>
                  <a:pt x="3431171" y="2563981"/>
                </a:lnTo>
                <a:lnTo>
                  <a:pt x="3394332" y="2589707"/>
                </a:lnTo>
                <a:lnTo>
                  <a:pt x="3357020" y="2614795"/>
                </a:lnTo>
                <a:lnTo>
                  <a:pt x="3319244" y="2639235"/>
                </a:lnTo>
                <a:lnTo>
                  <a:pt x="3281011" y="2663021"/>
                </a:lnTo>
                <a:lnTo>
                  <a:pt x="3242330" y="2686144"/>
                </a:lnTo>
                <a:lnTo>
                  <a:pt x="3203208" y="2708596"/>
                </a:lnTo>
                <a:lnTo>
                  <a:pt x="3163653" y="2730369"/>
                </a:lnTo>
                <a:lnTo>
                  <a:pt x="3123674" y="2751456"/>
                </a:lnTo>
                <a:lnTo>
                  <a:pt x="3083278" y="2771848"/>
                </a:lnTo>
                <a:lnTo>
                  <a:pt x="3042473" y="2791538"/>
                </a:lnTo>
                <a:lnTo>
                  <a:pt x="3001268" y="2810517"/>
                </a:lnTo>
                <a:lnTo>
                  <a:pt x="2959669" y="2828778"/>
                </a:lnTo>
                <a:lnTo>
                  <a:pt x="2917685" y="2846313"/>
                </a:lnTo>
                <a:lnTo>
                  <a:pt x="2875325" y="2863113"/>
                </a:lnTo>
                <a:lnTo>
                  <a:pt x="2832595" y="2879172"/>
                </a:lnTo>
                <a:lnTo>
                  <a:pt x="2789504" y="2894480"/>
                </a:lnTo>
                <a:lnTo>
                  <a:pt x="2746059" y="2909030"/>
                </a:lnTo>
                <a:lnTo>
                  <a:pt x="2702270" y="2922814"/>
                </a:lnTo>
                <a:lnTo>
                  <a:pt x="2658142" y="2935824"/>
                </a:lnTo>
                <a:lnTo>
                  <a:pt x="2613686" y="2948053"/>
                </a:lnTo>
                <a:lnTo>
                  <a:pt x="2568908" y="2959491"/>
                </a:lnTo>
                <a:lnTo>
                  <a:pt x="2523816" y="2970132"/>
                </a:lnTo>
                <a:lnTo>
                  <a:pt x="2478419" y="2979967"/>
                </a:lnTo>
                <a:lnTo>
                  <a:pt x="2432724" y="2988989"/>
                </a:lnTo>
                <a:lnTo>
                  <a:pt x="2386739" y="2997189"/>
                </a:lnTo>
                <a:lnTo>
                  <a:pt x="2340472" y="3004560"/>
                </a:lnTo>
                <a:lnTo>
                  <a:pt x="2293931" y="3011093"/>
                </a:lnTo>
                <a:lnTo>
                  <a:pt x="2247125" y="3016781"/>
                </a:lnTo>
                <a:lnTo>
                  <a:pt x="2200060" y="3021615"/>
                </a:lnTo>
                <a:lnTo>
                  <a:pt x="2152746" y="3025589"/>
                </a:lnTo>
                <a:lnTo>
                  <a:pt x="2105189" y="3028693"/>
                </a:lnTo>
                <a:lnTo>
                  <a:pt x="2057398" y="3030920"/>
                </a:lnTo>
                <a:lnTo>
                  <a:pt x="2009380" y="3032262"/>
                </a:lnTo>
                <a:lnTo>
                  <a:pt x="1961144" y="3032711"/>
                </a:lnTo>
                <a:close/>
              </a:path>
              <a:path w="4499610" h="3032760">
                <a:moveTo>
                  <a:pt x="4499557" y="3032711"/>
                </a:moveTo>
                <a:lnTo>
                  <a:pt x="1961144" y="3032711"/>
                </a:lnTo>
                <a:lnTo>
                  <a:pt x="2009380" y="3032262"/>
                </a:lnTo>
                <a:lnTo>
                  <a:pt x="2057398" y="3030920"/>
                </a:lnTo>
                <a:lnTo>
                  <a:pt x="2105189" y="3028693"/>
                </a:lnTo>
                <a:lnTo>
                  <a:pt x="2152746" y="3025589"/>
                </a:lnTo>
                <a:lnTo>
                  <a:pt x="2200060" y="3021615"/>
                </a:lnTo>
                <a:lnTo>
                  <a:pt x="2247125" y="3016781"/>
                </a:lnTo>
                <a:lnTo>
                  <a:pt x="2293931" y="3011093"/>
                </a:lnTo>
                <a:lnTo>
                  <a:pt x="2340472" y="3004560"/>
                </a:lnTo>
                <a:lnTo>
                  <a:pt x="2386739" y="2997189"/>
                </a:lnTo>
                <a:lnTo>
                  <a:pt x="2432724" y="2988989"/>
                </a:lnTo>
                <a:lnTo>
                  <a:pt x="2478419" y="2979967"/>
                </a:lnTo>
                <a:lnTo>
                  <a:pt x="2523816" y="2970132"/>
                </a:lnTo>
                <a:lnTo>
                  <a:pt x="2568908" y="2959491"/>
                </a:lnTo>
                <a:lnTo>
                  <a:pt x="2613686" y="2948053"/>
                </a:lnTo>
                <a:lnTo>
                  <a:pt x="2658142" y="2935824"/>
                </a:lnTo>
                <a:lnTo>
                  <a:pt x="2702270" y="2922814"/>
                </a:lnTo>
                <a:lnTo>
                  <a:pt x="2746059" y="2909030"/>
                </a:lnTo>
                <a:lnTo>
                  <a:pt x="2789504" y="2894480"/>
                </a:lnTo>
                <a:lnTo>
                  <a:pt x="2832595" y="2879172"/>
                </a:lnTo>
                <a:lnTo>
                  <a:pt x="2875325" y="2863113"/>
                </a:lnTo>
                <a:lnTo>
                  <a:pt x="2917685" y="2846313"/>
                </a:lnTo>
                <a:lnTo>
                  <a:pt x="2959669" y="2828778"/>
                </a:lnTo>
                <a:lnTo>
                  <a:pt x="3001268" y="2810517"/>
                </a:lnTo>
                <a:lnTo>
                  <a:pt x="3042473" y="2791538"/>
                </a:lnTo>
                <a:lnTo>
                  <a:pt x="3083278" y="2771848"/>
                </a:lnTo>
                <a:lnTo>
                  <a:pt x="3123674" y="2751456"/>
                </a:lnTo>
                <a:lnTo>
                  <a:pt x="3163653" y="2730369"/>
                </a:lnTo>
                <a:lnTo>
                  <a:pt x="3203208" y="2708596"/>
                </a:lnTo>
                <a:lnTo>
                  <a:pt x="3242330" y="2686144"/>
                </a:lnTo>
                <a:lnTo>
                  <a:pt x="3281011" y="2663021"/>
                </a:lnTo>
                <a:lnTo>
                  <a:pt x="3319244" y="2639235"/>
                </a:lnTo>
                <a:lnTo>
                  <a:pt x="3357020" y="2614795"/>
                </a:lnTo>
                <a:lnTo>
                  <a:pt x="3394332" y="2589707"/>
                </a:lnTo>
                <a:lnTo>
                  <a:pt x="3431171" y="2563981"/>
                </a:lnTo>
                <a:lnTo>
                  <a:pt x="3467531" y="2537623"/>
                </a:lnTo>
                <a:lnTo>
                  <a:pt x="3503402" y="2510643"/>
                </a:lnTo>
                <a:lnTo>
                  <a:pt x="3538777" y="2483047"/>
                </a:lnTo>
                <a:lnTo>
                  <a:pt x="3573648" y="2454844"/>
                </a:lnTo>
                <a:lnTo>
                  <a:pt x="3608007" y="2426042"/>
                </a:lnTo>
                <a:lnTo>
                  <a:pt x="3641846" y="2396648"/>
                </a:lnTo>
                <a:lnTo>
                  <a:pt x="3675157" y="2366671"/>
                </a:lnTo>
                <a:lnTo>
                  <a:pt x="3707932" y="2336118"/>
                </a:lnTo>
                <a:lnTo>
                  <a:pt x="3740164" y="2304998"/>
                </a:lnTo>
                <a:lnTo>
                  <a:pt x="3771843" y="2273318"/>
                </a:lnTo>
                <a:lnTo>
                  <a:pt x="3802964" y="2241087"/>
                </a:lnTo>
                <a:lnTo>
                  <a:pt x="3833516" y="2208311"/>
                </a:lnTo>
                <a:lnTo>
                  <a:pt x="3863493" y="2175000"/>
                </a:lnTo>
                <a:lnTo>
                  <a:pt x="3892887" y="2141161"/>
                </a:lnTo>
                <a:lnTo>
                  <a:pt x="3921689" y="2106802"/>
                </a:lnTo>
                <a:lnTo>
                  <a:pt x="3949892" y="2071931"/>
                </a:lnTo>
                <a:lnTo>
                  <a:pt x="3977488" y="2036556"/>
                </a:lnTo>
                <a:lnTo>
                  <a:pt x="4004469" y="2000685"/>
                </a:lnTo>
                <a:lnTo>
                  <a:pt x="4030826" y="1964326"/>
                </a:lnTo>
                <a:lnTo>
                  <a:pt x="4056553" y="1927486"/>
                </a:lnTo>
                <a:lnTo>
                  <a:pt x="4081640" y="1890174"/>
                </a:lnTo>
                <a:lnTo>
                  <a:pt x="4106081" y="1852398"/>
                </a:lnTo>
                <a:lnTo>
                  <a:pt x="4129866" y="1814165"/>
                </a:lnTo>
                <a:lnTo>
                  <a:pt x="4152989" y="1775484"/>
                </a:lnTo>
                <a:lnTo>
                  <a:pt x="4175441" y="1736362"/>
                </a:lnTo>
                <a:lnTo>
                  <a:pt x="4197215" y="1696808"/>
                </a:lnTo>
                <a:lnTo>
                  <a:pt x="4218301" y="1656829"/>
                </a:lnTo>
                <a:lnTo>
                  <a:pt x="4238694" y="1616433"/>
                </a:lnTo>
                <a:lnTo>
                  <a:pt x="4258383" y="1575628"/>
                </a:lnTo>
                <a:lnTo>
                  <a:pt x="4277363" y="1534422"/>
                </a:lnTo>
                <a:lnTo>
                  <a:pt x="4295624" y="1492824"/>
                </a:lnTo>
                <a:lnTo>
                  <a:pt x="4313158" y="1450840"/>
                </a:lnTo>
                <a:lnTo>
                  <a:pt x="4329959" y="1408479"/>
                </a:lnTo>
                <a:lnTo>
                  <a:pt x="4346017" y="1365749"/>
                </a:lnTo>
                <a:lnTo>
                  <a:pt x="4361325" y="1322658"/>
                </a:lnTo>
                <a:lnTo>
                  <a:pt x="4375875" y="1279214"/>
                </a:lnTo>
                <a:lnTo>
                  <a:pt x="4389660" y="1235424"/>
                </a:lnTo>
                <a:lnTo>
                  <a:pt x="4402670" y="1191297"/>
                </a:lnTo>
                <a:lnTo>
                  <a:pt x="4414898" y="1146840"/>
                </a:lnTo>
                <a:lnTo>
                  <a:pt x="4426337" y="1102062"/>
                </a:lnTo>
                <a:lnTo>
                  <a:pt x="4436978" y="1056971"/>
                </a:lnTo>
                <a:lnTo>
                  <a:pt x="4446813" y="1011573"/>
                </a:lnTo>
                <a:lnTo>
                  <a:pt x="4455835" y="965878"/>
                </a:lnTo>
                <a:lnTo>
                  <a:pt x="4464035" y="919893"/>
                </a:lnTo>
                <a:lnTo>
                  <a:pt x="4471405" y="873627"/>
                </a:lnTo>
                <a:lnTo>
                  <a:pt x="4477938" y="827086"/>
                </a:lnTo>
                <a:lnTo>
                  <a:pt x="4483626" y="780279"/>
                </a:lnTo>
                <a:lnTo>
                  <a:pt x="4488461" y="733215"/>
                </a:lnTo>
                <a:lnTo>
                  <a:pt x="4492434" y="685900"/>
                </a:lnTo>
                <a:lnTo>
                  <a:pt x="4495538" y="638343"/>
                </a:lnTo>
                <a:lnTo>
                  <a:pt x="4497766" y="590552"/>
                </a:lnTo>
                <a:lnTo>
                  <a:pt x="4499108" y="542535"/>
                </a:lnTo>
                <a:lnTo>
                  <a:pt x="4499557" y="494309"/>
                </a:lnTo>
                <a:lnTo>
                  <a:pt x="4499557" y="3032711"/>
                </a:lnTo>
                <a:close/>
              </a:path>
              <a:path w="4499610" h="3032760">
                <a:moveTo>
                  <a:pt x="4499557" y="3032712"/>
                </a:moveTo>
                <a:lnTo>
                  <a:pt x="0" y="3032712"/>
                </a:lnTo>
                <a:lnTo>
                  <a:pt x="0" y="2106061"/>
                </a:lnTo>
                <a:lnTo>
                  <a:pt x="599" y="2106802"/>
                </a:lnTo>
                <a:lnTo>
                  <a:pt x="29402" y="2141161"/>
                </a:lnTo>
                <a:lnTo>
                  <a:pt x="58795" y="2175000"/>
                </a:lnTo>
                <a:lnTo>
                  <a:pt x="88772" y="2208311"/>
                </a:lnTo>
                <a:lnTo>
                  <a:pt x="119325" y="2241087"/>
                </a:lnTo>
                <a:lnTo>
                  <a:pt x="150445" y="2273318"/>
                </a:lnTo>
                <a:lnTo>
                  <a:pt x="182125" y="2304998"/>
                </a:lnTo>
                <a:lnTo>
                  <a:pt x="214357" y="2336118"/>
                </a:lnTo>
                <a:lnTo>
                  <a:pt x="247132" y="2366671"/>
                </a:lnTo>
                <a:lnTo>
                  <a:pt x="280443" y="2396648"/>
                </a:lnTo>
                <a:lnTo>
                  <a:pt x="314282" y="2426042"/>
                </a:lnTo>
                <a:lnTo>
                  <a:pt x="348641" y="2454844"/>
                </a:lnTo>
                <a:lnTo>
                  <a:pt x="383512" y="2483047"/>
                </a:lnTo>
                <a:lnTo>
                  <a:pt x="418887" y="2510643"/>
                </a:lnTo>
                <a:lnTo>
                  <a:pt x="454758" y="2537623"/>
                </a:lnTo>
                <a:lnTo>
                  <a:pt x="491117" y="2563981"/>
                </a:lnTo>
                <a:lnTo>
                  <a:pt x="527957" y="2589707"/>
                </a:lnTo>
                <a:lnTo>
                  <a:pt x="565269" y="2614795"/>
                </a:lnTo>
                <a:lnTo>
                  <a:pt x="603045" y="2639235"/>
                </a:lnTo>
                <a:lnTo>
                  <a:pt x="641278" y="2663021"/>
                </a:lnTo>
                <a:lnTo>
                  <a:pt x="679959" y="2686144"/>
                </a:lnTo>
                <a:lnTo>
                  <a:pt x="719081" y="2708596"/>
                </a:lnTo>
                <a:lnTo>
                  <a:pt x="758635" y="2730369"/>
                </a:lnTo>
                <a:lnTo>
                  <a:pt x="798614" y="2751456"/>
                </a:lnTo>
                <a:lnTo>
                  <a:pt x="839010" y="2771848"/>
                </a:lnTo>
                <a:lnTo>
                  <a:pt x="879815" y="2791538"/>
                </a:lnTo>
                <a:lnTo>
                  <a:pt x="921021" y="2810517"/>
                </a:lnTo>
                <a:lnTo>
                  <a:pt x="962620" y="2828778"/>
                </a:lnTo>
                <a:lnTo>
                  <a:pt x="1004603" y="2846313"/>
                </a:lnTo>
                <a:lnTo>
                  <a:pt x="1046964" y="2863113"/>
                </a:lnTo>
                <a:lnTo>
                  <a:pt x="1089694" y="2879172"/>
                </a:lnTo>
                <a:lnTo>
                  <a:pt x="1132785" y="2894480"/>
                </a:lnTo>
                <a:lnTo>
                  <a:pt x="1176229" y="2909030"/>
                </a:lnTo>
                <a:lnTo>
                  <a:pt x="1220019" y="2922814"/>
                </a:lnTo>
                <a:lnTo>
                  <a:pt x="1264146" y="2935824"/>
                </a:lnTo>
                <a:lnTo>
                  <a:pt x="1308603" y="2948053"/>
                </a:lnTo>
                <a:lnTo>
                  <a:pt x="1353381" y="2959491"/>
                </a:lnTo>
                <a:lnTo>
                  <a:pt x="1398473" y="2970132"/>
                </a:lnTo>
                <a:lnTo>
                  <a:pt x="1443870" y="2979967"/>
                </a:lnTo>
                <a:lnTo>
                  <a:pt x="1489565" y="2988989"/>
                </a:lnTo>
                <a:lnTo>
                  <a:pt x="1535550" y="2997189"/>
                </a:lnTo>
                <a:lnTo>
                  <a:pt x="1581817" y="3004560"/>
                </a:lnTo>
                <a:lnTo>
                  <a:pt x="1628357" y="3011093"/>
                </a:lnTo>
                <a:lnTo>
                  <a:pt x="1675164" y="3016781"/>
                </a:lnTo>
                <a:lnTo>
                  <a:pt x="1722228" y="3021615"/>
                </a:lnTo>
                <a:lnTo>
                  <a:pt x="1769543" y="3025589"/>
                </a:lnTo>
                <a:lnTo>
                  <a:pt x="1817100" y="3028693"/>
                </a:lnTo>
                <a:lnTo>
                  <a:pt x="1864891" y="3030920"/>
                </a:lnTo>
                <a:lnTo>
                  <a:pt x="1912909" y="3032262"/>
                </a:lnTo>
                <a:lnTo>
                  <a:pt x="4499557" y="3032711"/>
                </a:lnTo>
                <a:close/>
              </a:path>
            </a:pathLst>
          </a:custGeom>
          <a:solidFill>
            <a:srgbClr val="242424"/>
          </a:solidFill>
        </p:spPr>
        <p:txBody>
          <a:bodyPr wrap="square" lIns="0" tIns="0" rIns="0" bIns="0" rtlCol="0"/>
          <a:lstStyle/>
          <a:p>
            <a:endParaRPr/>
          </a:p>
        </p:txBody>
      </p:sp>
      <p:sp>
        <p:nvSpPr>
          <p:cNvPr id="19" name="bg object 19"/>
          <p:cNvSpPr/>
          <p:nvPr/>
        </p:nvSpPr>
        <p:spPr>
          <a:xfrm>
            <a:off x="1028700" y="3475660"/>
            <a:ext cx="4022090" cy="5717540"/>
          </a:xfrm>
          <a:custGeom>
            <a:avLst/>
            <a:gdLst/>
            <a:ahLst/>
            <a:cxnLst/>
            <a:rect l="l" t="t" r="r" b="b"/>
            <a:pathLst>
              <a:path w="4022090" h="5717540">
                <a:moveTo>
                  <a:pt x="4021931" y="5716932"/>
                </a:moveTo>
                <a:lnTo>
                  <a:pt x="0" y="5716932"/>
                </a:lnTo>
                <a:lnTo>
                  <a:pt x="0" y="0"/>
                </a:lnTo>
                <a:lnTo>
                  <a:pt x="4021931" y="0"/>
                </a:lnTo>
                <a:lnTo>
                  <a:pt x="4021931" y="5716932"/>
                </a:lnTo>
                <a:close/>
              </a:path>
            </a:pathLst>
          </a:custGeom>
          <a:solidFill>
            <a:srgbClr val="242424"/>
          </a:solidFill>
        </p:spPr>
        <p:txBody>
          <a:bodyPr wrap="square" lIns="0" tIns="0" rIns="0" bIns="0" rtlCol="0"/>
          <a:lstStyle/>
          <a:p>
            <a:endParaRPr/>
          </a:p>
        </p:txBody>
      </p:sp>
      <p:sp>
        <p:nvSpPr>
          <p:cNvPr id="20" name="bg object 20"/>
          <p:cNvSpPr/>
          <p:nvPr/>
        </p:nvSpPr>
        <p:spPr>
          <a:xfrm>
            <a:off x="5098255" y="3475660"/>
            <a:ext cx="4152265" cy="5717540"/>
          </a:xfrm>
          <a:custGeom>
            <a:avLst/>
            <a:gdLst/>
            <a:ahLst/>
            <a:cxnLst/>
            <a:rect l="l" t="t" r="r" b="b"/>
            <a:pathLst>
              <a:path w="4152265" h="5717540">
                <a:moveTo>
                  <a:pt x="4152195" y="5716932"/>
                </a:moveTo>
                <a:lnTo>
                  <a:pt x="0" y="5716932"/>
                </a:lnTo>
                <a:lnTo>
                  <a:pt x="0" y="0"/>
                </a:lnTo>
                <a:lnTo>
                  <a:pt x="4152195" y="0"/>
                </a:lnTo>
                <a:lnTo>
                  <a:pt x="4152195" y="5716932"/>
                </a:lnTo>
                <a:close/>
              </a:path>
            </a:pathLst>
          </a:custGeom>
          <a:solidFill>
            <a:srgbClr val="242424"/>
          </a:solidFill>
        </p:spPr>
        <p:txBody>
          <a:bodyPr wrap="square" lIns="0" tIns="0" rIns="0" bIns="0" rtlCol="0"/>
          <a:lstStyle/>
          <a:p>
            <a:endParaRPr/>
          </a:p>
        </p:txBody>
      </p:sp>
      <p:sp>
        <p:nvSpPr>
          <p:cNvPr id="21" name="bg object 21"/>
          <p:cNvSpPr/>
          <p:nvPr/>
        </p:nvSpPr>
        <p:spPr>
          <a:xfrm>
            <a:off x="9298076" y="3475660"/>
            <a:ext cx="3891915" cy="5717540"/>
          </a:xfrm>
          <a:custGeom>
            <a:avLst/>
            <a:gdLst/>
            <a:ahLst/>
            <a:cxnLst/>
            <a:rect l="l" t="t" r="r" b="b"/>
            <a:pathLst>
              <a:path w="3891915" h="5717540">
                <a:moveTo>
                  <a:pt x="3891666" y="5716932"/>
                </a:moveTo>
                <a:lnTo>
                  <a:pt x="0" y="5716932"/>
                </a:lnTo>
                <a:lnTo>
                  <a:pt x="0" y="0"/>
                </a:lnTo>
                <a:lnTo>
                  <a:pt x="3891666" y="0"/>
                </a:lnTo>
                <a:lnTo>
                  <a:pt x="3891666" y="5716932"/>
                </a:lnTo>
                <a:close/>
              </a:path>
            </a:pathLst>
          </a:custGeom>
          <a:solidFill>
            <a:srgbClr val="242424"/>
          </a:solidFill>
        </p:spPr>
        <p:txBody>
          <a:bodyPr wrap="square" lIns="0" tIns="0" rIns="0" bIns="0" rtlCol="0"/>
          <a:lstStyle/>
          <a:p>
            <a:endParaRPr/>
          </a:p>
        </p:txBody>
      </p:sp>
      <p:sp>
        <p:nvSpPr>
          <p:cNvPr id="22" name="bg object 22"/>
          <p:cNvSpPr/>
          <p:nvPr/>
        </p:nvSpPr>
        <p:spPr>
          <a:xfrm>
            <a:off x="13237368" y="3475660"/>
            <a:ext cx="4022090" cy="5717540"/>
          </a:xfrm>
          <a:custGeom>
            <a:avLst/>
            <a:gdLst/>
            <a:ahLst/>
            <a:cxnLst/>
            <a:rect l="l" t="t" r="r" b="b"/>
            <a:pathLst>
              <a:path w="4022090" h="5717540">
                <a:moveTo>
                  <a:pt x="4021931" y="5716932"/>
                </a:moveTo>
                <a:lnTo>
                  <a:pt x="0" y="5716932"/>
                </a:lnTo>
                <a:lnTo>
                  <a:pt x="0" y="0"/>
                </a:lnTo>
                <a:lnTo>
                  <a:pt x="4021931" y="0"/>
                </a:lnTo>
                <a:lnTo>
                  <a:pt x="4021931" y="5716932"/>
                </a:lnTo>
                <a:close/>
              </a:path>
            </a:pathLst>
          </a:custGeom>
          <a:solidFill>
            <a:srgbClr val="242424"/>
          </a:solidFill>
        </p:spPr>
        <p:txBody>
          <a:bodyPr wrap="square" lIns="0" tIns="0" rIns="0" bIns="0" rtlCol="0"/>
          <a:lstStyle/>
          <a:p>
            <a:endParaRPr/>
          </a:p>
        </p:txBody>
      </p:sp>
      <p:pic>
        <p:nvPicPr>
          <p:cNvPr id="23" name="bg object 23"/>
          <p:cNvPicPr/>
          <p:nvPr/>
        </p:nvPicPr>
        <p:blipFill>
          <a:blip r:embed="rId2" cstate="print"/>
          <a:stretch>
            <a:fillRect/>
          </a:stretch>
        </p:blipFill>
        <p:spPr>
          <a:xfrm>
            <a:off x="13589793" y="3767121"/>
            <a:ext cx="85725" cy="85724"/>
          </a:xfrm>
          <a:prstGeom prst="rect">
            <a:avLst/>
          </a:prstGeom>
        </p:spPr>
      </p:pic>
      <p:pic>
        <p:nvPicPr>
          <p:cNvPr id="24" name="bg object 24"/>
          <p:cNvPicPr/>
          <p:nvPr/>
        </p:nvPicPr>
        <p:blipFill>
          <a:blip r:embed="rId2" cstate="print"/>
          <a:stretch>
            <a:fillRect/>
          </a:stretch>
        </p:blipFill>
        <p:spPr>
          <a:xfrm>
            <a:off x="13589793" y="4395771"/>
            <a:ext cx="85725" cy="857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CF0F0"/>
          </a:solidFill>
        </p:spPr>
        <p:txBody>
          <a:bodyPr wrap="square" lIns="0" tIns="0" rIns="0" bIns="0" rtlCol="0"/>
          <a:lstStyle/>
          <a:p>
            <a:endParaRPr/>
          </a:p>
        </p:txBody>
      </p:sp>
      <p:sp>
        <p:nvSpPr>
          <p:cNvPr id="2" name="Holder 2"/>
          <p:cNvSpPr>
            <a:spLocks noGrp="1"/>
          </p:cNvSpPr>
          <p:nvPr>
            <p:ph type="title"/>
          </p:nvPr>
        </p:nvSpPr>
        <p:spPr>
          <a:xfrm>
            <a:off x="4560478" y="675579"/>
            <a:ext cx="9167043" cy="1520825"/>
          </a:xfrm>
          <a:prstGeom prst="rect">
            <a:avLst/>
          </a:prstGeom>
        </p:spPr>
        <p:txBody>
          <a:bodyPr wrap="square" lIns="0" tIns="0" rIns="0" bIns="0">
            <a:spAutoFit/>
          </a:bodyPr>
          <a:lstStyle>
            <a:lvl1pPr>
              <a:defRPr sz="5000" b="0" i="0">
                <a:solidFill>
                  <a:srgbClr val="242424"/>
                </a:solidFill>
                <a:latin typeface="Times New Roman"/>
                <a:cs typeface="Times New Roman"/>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implilearn.com/cyber-security-8-vulnerable-risks-articl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56" y="0"/>
            <a:ext cx="10510943" cy="9410700"/>
            <a:chOff x="4656" y="0"/>
            <a:chExt cx="10621821" cy="10286998"/>
          </a:xfrm>
        </p:grpSpPr>
        <p:sp>
          <p:nvSpPr>
            <p:cNvPr id="3" name="object 3"/>
            <p:cNvSpPr/>
            <p:nvPr/>
          </p:nvSpPr>
          <p:spPr>
            <a:xfrm>
              <a:off x="569887" y="1349382"/>
              <a:ext cx="8859520" cy="8870315"/>
            </a:xfrm>
            <a:custGeom>
              <a:avLst/>
              <a:gdLst/>
              <a:ahLst/>
              <a:cxnLst/>
              <a:rect l="l" t="t" r="r" b="b"/>
              <a:pathLst>
                <a:path w="8859520" h="8870315">
                  <a:moveTo>
                    <a:pt x="4314402" y="10569"/>
                  </a:moveTo>
                  <a:lnTo>
                    <a:pt x="3554906" y="96340"/>
                  </a:lnTo>
                  <a:lnTo>
                    <a:pt x="3600486" y="78412"/>
                  </a:lnTo>
                  <a:lnTo>
                    <a:pt x="4265972" y="3257"/>
                  </a:lnTo>
                  <a:lnTo>
                    <a:pt x="4314402" y="10569"/>
                  </a:lnTo>
                  <a:close/>
                </a:path>
                <a:path w="8859520" h="8870315">
                  <a:moveTo>
                    <a:pt x="4455991" y="7359"/>
                  </a:moveTo>
                  <a:lnTo>
                    <a:pt x="3416168" y="124789"/>
                  </a:lnTo>
                  <a:lnTo>
                    <a:pt x="3461319" y="106909"/>
                  </a:lnTo>
                  <a:lnTo>
                    <a:pt x="4407989" y="0"/>
                  </a:lnTo>
                  <a:lnTo>
                    <a:pt x="4455991" y="7359"/>
                  </a:lnTo>
                  <a:close/>
                </a:path>
                <a:path w="8859520" h="8870315">
                  <a:moveTo>
                    <a:pt x="4550124" y="9509"/>
                  </a:moveTo>
                  <a:lnTo>
                    <a:pt x="3324886" y="147879"/>
                  </a:lnTo>
                  <a:lnTo>
                    <a:pt x="3369739" y="130033"/>
                  </a:lnTo>
                  <a:lnTo>
                    <a:pt x="4502420" y="2116"/>
                  </a:lnTo>
                  <a:lnTo>
                    <a:pt x="4550124" y="9509"/>
                  </a:lnTo>
                  <a:close/>
                </a:path>
                <a:path w="8859520" h="8870315">
                  <a:moveTo>
                    <a:pt x="4690880" y="19175"/>
                  </a:moveTo>
                  <a:lnTo>
                    <a:pt x="3189829" y="188692"/>
                  </a:lnTo>
                  <a:lnTo>
                    <a:pt x="3278760" y="153088"/>
                  </a:lnTo>
                  <a:lnTo>
                    <a:pt x="4596249" y="4300"/>
                  </a:lnTo>
                  <a:lnTo>
                    <a:pt x="4690880" y="19175"/>
                  </a:lnTo>
                  <a:close/>
                </a:path>
                <a:path w="8859520" h="8870315">
                  <a:moveTo>
                    <a:pt x="4830190" y="29004"/>
                  </a:moveTo>
                  <a:lnTo>
                    <a:pt x="3056221" y="229343"/>
                  </a:lnTo>
                  <a:lnTo>
                    <a:pt x="3144179" y="193848"/>
                  </a:lnTo>
                  <a:lnTo>
                    <a:pt x="4736531" y="14019"/>
                  </a:lnTo>
                  <a:lnTo>
                    <a:pt x="4830190" y="29004"/>
                  </a:lnTo>
                  <a:close/>
                </a:path>
                <a:path w="8859520" h="8870315">
                  <a:moveTo>
                    <a:pt x="5935683" y="8607834"/>
                  </a:moveTo>
                  <a:lnTo>
                    <a:pt x="3891829" y="8838652"/>
                  </a:lnTo>
                  <a:lnTo>
                    <a:pt x="3483973" y="8769686"/>
                  </a:lnTo>
                  <a:lnTo>
                    <a:pt x="3438194" y="8749294"/>
                  </a:lnTo>
                  <a:lnTo>
                    <a:pt x="3306354" y="8725841"/>
                  </a:lnTo>
                  <a:lnTo>
                    <a:pt x="3261398" y="8705357"/>
                  </a:lnTo>
                  <a:lnTo>
                    <a:pt x="3174977" y="8689555"/>
                  </a:lnTo>
                  <a:lnTo>
                    <a:pt x="3130667" y="8668998"/>
                  </a:lnTo>
                  <a:lnTo>
                    <a:pt x="3088002" y="8661035"/>
                  </a:lnTo>
                  <a:lnTo>
                    <a:pt x="3044134" y="8640428"/>
                  </a:lnTo>
                  <a:lnTo>
                    <a:pt x="3001917" y="8632415"/>
                  </a:lnTo>
                  <a:lnTo>
                    <a:pt x="2958502" y="8611756"/>
                  </a:lnTo>
                  <a:lnTo>
                    <a:pt x="2916743" y="8603691"/>
                  </a:lnTo>
                  <a:lnTo>
                    <a:pt x="2831077" y="8562243"/>
                  </a:lnTo>
                  <a:lnTo>
                    <a:pt x="2790025" y="8554098"/>
                  </a:lnTo>
                  <a:lnTo>
                    <a:pt x="2705796" y="8512488"/>
                  </a:lnTo>
                  <a:lnTo>
                    <a:pt x="2665474" y="8504261"/>
                  </a:lnTo>
                  <a:lnTo>
                    <a:pt x="2623975" y="8483386"/>
                  </a:lnTo>
                  <a:lnTo>
                    <a:pt x="2460518" y="8399599"/>
                  </a:lnTo>
                  <a:lnTo>
                    <a:pt x="2301244" y="8315341"/>
                  </a:lnTo>
                  <a:lnTo>
                    <a:pt x="2184633" y="8251826"/>
                  </a:lnTo>
                  <a:lnTo>
                    <a:pt x="2070537" y="8188026"/>
                  </a:lnTo>
                  <a:lnTo>
                    <a:pt x="2031651" y="8154076"/>
                  </a:lnTo>
                  <a:lnTo>
                    <a:pt x="1921018" y="8089885"/>
                  </a:lnTo>
                  <a:lnTo>
                    <a:pt x="1883306" y="8055802"/>
                  </a:lnTo>
                  <a:lnTo>
                    <a:pt x="1811637" y="8012773"/>
                  </a:lnTo>
                  <a:lnTo>
                    <a:pt x="1774834" y="7978587"/>
                  </a:lnTo>
                  <a:lnTo>
                    <a:pt x="1739764" y="7956986"/>
                  </a:lnTo>
                  <a:lnTo>
                    <a:pt x="1703579" y="7922730"/>
                  </a:lnTo>
                  <a:lnTo>
                    <a:pt x="1669132" y="7901059"/>
                  </a:lnTo>
                  <a:lnTo>
                    <a:pt x="1633576" y="7866732"/>
                  </a:lnTo>
                  <a:lnTo>
                    <a:pt x="1599763" y="7844990"/>
                  </a:lnTo>
                  <a:lnTo>
                    <a:pt x="1564846" y="7810591"/>
                  </a:lnTo>
                  <a:lnTo>
                    <a:pt x="1531678" y="7788775"/>
                  </a:lnTo>
                  <a:lnTo>
                    <a:pt x="1497410" y="7754303"/>
                  </a:lnTo>
                  <a:lnTo>
                    <a:pt x="1463470" y="7719793"/>
                  </a:lnTo>
                  <a:lnTo>
                    <a:pt x="1431287" y="7697866"/>
                  </a:lnTo>
                  <a:lnTo>
                    <a:pt x="1398013" y="7663282"/>
                  </a:lnTo>
                  <a:lnTo>
                    <a:pt x="1365074" y="7628660"/>
                  </a:lnTo>
                  <a:lnTo>
                    <a:pt x="1333900" y="7606619"/>
                  </a:lnTo>
                  <a:lnTo>
                    <a:pt x="1301642" y="7571920"/>
                  </a:lnTo>
                  <a:lnTo>
                    <a:pt x="1269728" y="7537182"/>
                  </a:lnTo>
                  <a:lnTo>
                    <a:pt x="1238160" y="7502404"/>
                  </a:lnTo>
                  <a:lnTo>
                    <a:pt x="1208367" y="7480208"/>
                  </a:lnTo>
                  <a:lnTo>
                    <a:pt x="1177501" y="7445351"/>
                  </a:lnTo>
                  <a:lnTo>
                    <a:pt x="1146988" y="7410455"/>
                  </a:lnTo>
                  <a:lnTo>
                    <a:pt x="1116833" y="7375518"/>
                  </a:lnTo>
                  <a:lnTo>
                    <a:pt x="1087037" y="7340541"/>
                  </a:lnTo>
                  <a:lnTo>
                    <a:pt x="1057603" y="7305523"/>
                  </a:lnTo>
                  <a:lnTo>
                    <a:pt x="1028534" y="7270463"/>
                  </a:lnTo>
                  <a:lnTo>
                    <a:pt x="999832" y="7235363"/>
                  </a:lnTo>
                  <a:lnTo>
                    <a:pt x="971500" y="7200220"/>
                  </a:lnTo>
                  <a:lnTo>
                    <a:pt x="943540" y="7165035"/>
                  </a:lnTo>
                  <a:lnTo>
                    <a:pt x="915956" y="7129808"/>
                  </a:lnTo>
                  <a:lnTo>
                    <a:pt x="888748" y="7094539"/>
                  </a:lnTo>
                  <a:lnTo>
                    <a:pt x="861921" y="7059226"/>
                  </a:lnTo>
                  <a:lnTo>
                    <a:pt x="835477" y="7023871"/>
                  </a:lnTo>
                  <a:lnTo>
                    <a:pt x="809418" y="6988471"/>
                  </a:lnTo>
                  <a:lnTo>
                    <a:pt x="783746" y="6953028"/>
                  </a:lnTo>
                  <a:lnTo>
                    <a:pt x="758466" y="6917541"/>
                  </a:lnTo>
                  <a:lnTo>
                    <a:pt x="733578" y="6882010"/>
                  </a:lnTo>
                  <a:lnTo>
                    <a:pt x="707661" y="6833814"/>
                  </a:lnTo>
                  <a:lnTo>
                    <a:pt x="683567" y="6798192"/>
                  </a:lnTo>
                  <a:lnTo>
                    <a:pt x="659873" y="6762526"/>
                  </a:lnTo>
                  <a:lnTo>
                    <a:pt x="636583" y="6726814"/>
                  </a:lnTo>
                  <a:lnTo>
                    <a:pt x="613700" y="6691056"/>
                  </a:lnTo>
                  <a:lnTo>
                    <a:pt x="589799" y="6642632"/>
                  </a:lnTo>
                  <a:lnTo>
                    <a:pt x="567735" y="6606782"/>
                  </a:lnTo>
                  <a:lnTo>
                    <a:pt x="546084" y="6570885"/>
                  </a:lnTo>
                  <a:lnTo>
                    <a:pt x="523424" y="6522321"/>
                  </a:lnTo>
                  <a:lnTo>
                    <a:pt x="502609" y="6486329"/>
                  </a:lnTo>
                  <a:lnTo>
                    <a:pt x="482214" y="6450290"/>
                  </a:lnTo>
                  <a:lnTo>
                    <a:pt x="460819" y="6401584"/>
                  </a:lnTo>
                  <a:lnTo>
                    <a:pt x="441275" y="6365449"/>
                  </a:lnTo>
                  <a:lnTo>
                    <a:pt x="422161" y="6329265"/>
                  </a:lnTo>
                  <a:lnTo>
                    <a:pt x="402053" y="6280413"/>
                  </a:lnTo>
                  <a:lnTo>
                    <a:pt x="383805" y="6244132"/>
                  </a:lnTo>
                  <a:lnTo>
                    <a:pt x="364568" y="6195181"/>
                  </a:lnTo>
                  <a:lnTo>
                    <a:pt x="347196" y="6158801"/>
                  </a:lnTo>
                  <a:lnTo>
                    <a:pt x="328841" y="6109751"/>
                  </a:lnTo>
                  <a:lnTo>
                    <a:pt x="312355" y="6073270"/>
                  </a:lnTo>
                  <a:lnTo>
                    <a:pt x="294892" y="6024120"/>
                  </a:lnTo>
                  <a:lnTo>
                    <a:pt x="279304" y="5987538"/>
                  </a:lnTo>
                  <a:lnTo>
                    <a:pt x="262742" y="5938285"/>
                  </a:lnTo>
                  <a:lnTo>
                    <a:pt x="248061" y="5901601"/>
                  </a:lnTo>
                  <a:lnTo>
                    <a:pt x="232413" y="5852245"/>
                  </a:lnTo>
                  <a:lnTo>
                    <a:pt x="218649" y="5815458"/>
                  </a:lnTo>
                  <a:lnTo>
                    <a:pt x="203923" y="5765998"/>
                  </a:lnTo>
                  <a:lnTo>
                    <a:pt x="189663" y="5716485"/>
                  </a:lnTo>
                  <a:lnTo>
                    <a:pt x="177295" y="5679540"/>
                  </a:lnTo>
                  <a:lnTo>
                    <a:pt x="163973" y="5629921"/>
                  </a:lnTo>
                  <a:lnTo>
                    <a:pt x="151123" y="5580250"/>
                  </a:lnTo>
                  <a:lnTo>
                    <a:pt x="140175" y="5543144"/>
                  </a:lnTo>
                  <a:lnTo>
                    <a:pt x="128279" y="5493364"/>
                  </a:lnTo>
                  <a:lnTo>
                    <a:pt x="116865" y="5443530"/>
                  </a:lnTo>
                  <a:lnTo>
                    <a:pt x="107358" y="5406262"/>
                  </a:lnTo>
                  <a:lnTo>
                    <a:pt x="96913" y="5356319"/>
                  </a:lnTo>
                  <a:lnTo>
                    <a:pt x="86956" y="5306320"/>
                  </a:lnTo>
                  <a:lnTo>
                    <a:pt x="78915" y="5268886"/>
                  </a:lnTo>
                  <a:lnTo>
                    <a:pt x="69943" y="5218776"/>
                  </a:lnTo>
                  <a:lnTo>
                    <a:pt x="61467" y="5168611"/>
                  </a:lnTo>
                  <a:lnTo>
                    <a:pt x="53489" y="5118389"/>
                  </a:lnTo>
                  <a:lnTo>
                    <a:pt x="47439" y="5080730"/>
                  </a:lnTo>
                  <a:lnTo>
                    <a:pt x="40467" y="5030394"/>
                  </a:lnTo>
                  <a:lnTo>
                    <a:pt x="34002" y="4980001"/>
                  </a:lnTo>
                  <a:lnTo>
                    <a:pt x="28045" y="4929551"/>
                  </a:lnTo>
                  <a:lnTo>
                    <a:pt x="22600" y="4879043"/>
                  </a:lnTo>
                  <a:lnTo>
                    <a:pt x="19089" y="4841097"/>
                  </a:lnTo>
                  <a:lnTo>
                    <a:pt x="14660" y="4790475"/>
                  </a:lnTo>
                  <a:lnTo>
                    <a:pt x="10734" y="4739795"/>
                  </a:lnTo>
                  <a:lnTo>
                    <a:pt x="7310" y="4689059"/>
                  </a:lnTo>
                  <a:lnTo>
                    <a:pt x="5809" y="4650886"/>
                  </a:lnTo>
                  <a:lnTo>
                    <a:pt x="3380" y="4600038"/>
                  </a:lnTo>
                  <a:lnTo>
                    <a:pt x="1445" y="4549133"/>
                  </a:lnTo>
                  <a:lnTo>
                    <a:pt x="0" y="4498174"/>
                  </a:lnTo>
                  <a:lnTo>
                    <a:pt x="470" y="4459778"/>
                  </a:lnTo>
                  <a:lnTo>
                    <a:pt x="0" y="4408708"/>
                  </a:lnTo>
                  <a:lnTo>
                    <a:pt x="13" y="4357584"/>
                  </a:lnTo>
                  <a:lnTo>
                    <a:pt x="1932" y="4319025"/>
                  </a:lnTo>
                  <a:lnTo>
                    <a:pt x="2904" y="4267792"/>
                  </a:lnTo>
                  <a:lnTo>
                    <a:pt x="4352" y="4216506"/>
                  </a:lnTo>
                  <a:lnTo>
                    <a:pt x="7698" y="4177786"/>
                  </a:lnTo>
                  <a:lnTo>
                    <a:pt x="10089" y="4126393"/>
                  </a:lnTo>
                  <a:lnTo>
                    <a:pt x="14374" y="4087567"/>
                  </a:lnTo>
                  <a:lnTo>
                    <a:pt x="17698" y="4036069"/>
                  </a:lnTo>
                  <a:lnTo>
                    <a:pt x="21485" y="3984518"/>
                  </a:lnTo>
                  <a:lnTo>
                    <a:pt x="27158" y="3945535"/>
                  </a:lnTo>
                  <a:lnTo>
                    <a:pt x="31862" y="3893881"/>
                  </a:lnTo>
                  <a:lnTo>
                    <a:pt x="38447" y="3854795"/>
                  </a:lnTo>
                  <a:lnTo>
                    <a:pt x="44059" y="3803038"/>
                  </a:lnTo>
                  <a:lnTo>
                    <a:pt x="51547" y="3763851"/>
                  </a:lnTo>
                  <a:lnTo>
                    <a:pt x="58056" y="3711993"/>
                  </a:lnTo>
                  <a:lnTo>
                    <a:pt x="66435" y="3672704"/>
                  </a:lnTo>
                  <a:lnTo>
                    <a:pt x="73830" y="3620746"/>
                  </a:lnTo>
                  <a:lnTo>
                    <a:pt x="83091" y="3581358"/>
                  </a:lnTo>
                  <a:lnTo>
                    <a:pt x="91363" y="3529301"/>
                  </a:lnTo>
                  <a:lnTo>
                    <a:pt x="101494" y="3489815"/>
                  </a:lnTo>
                  <a:lnTo>
                    <a:pt x="112058" y="3450279"/>
                  </a:lnTo>
                  <a:lnTo>
                    <a:pt x="121625" y="3398076"/>
                  </a:lnTo>
                  <a:lnTo>
                    <a:pt x="133044" y="3358444"/>
                  </a:lnTo>
                  <a:lnTo>
                    <a:pt x="143462" y="3306145"/>
                  </a:lnTo>
                  <a:lnTo>
                    <a:pt x="155727" y="3266418"/>
                  </a:lnTo>
                  <a:lnTo>
                    <a:pt x="168410" y="3226643"/>
                  </a:lnTo>
                  <a:lnTo>
                    <a:pt x="181510" y="3186822"/>
                  </a:lnTo>
                  <a:lnTo>
                    <a:pt x="193598" y="3134333"/>
                  </a:lnTo>
                  <a:lnTo>
                    <a:pt x="207522" y="3094419"/>
                  </a:lnTo>
                  <a:lnTo>
                    <a:pt x="221855" y="3054458"/>
                  </a:lnTo>
                  <a:lnTo>
                    <a:pt x="235168" y="3001831"/>
                  </a:lnTo>
                  <a:lnTo>
                    <a:pt x="250310" y="2961779"/>
                  </a:lnTo>
                  <a:lnTo>
                    <a:pt x="265853" y="2921682"/>
                  </a:lnTo>
                  <a:lnTo>
                    <a:pt x="281794" y="2881539"/>
                  </a:lnTo>
                  <a:lnTo>
                    <a:pt x="298131" y="2841352"/>
                  </a:lnTo>
                  <a:lnTo>
                    <a:pt x="314861" y="2801121"/>
                  </a:lnTo>
                  <a:lnTo>
                    <a:pt x="330556" y="2748225"/>
                  </a:lnTo>
                  <a:lnTo>
                    <a:pt x="348064" y="2707906"/>
                  </a:lnTo>
                  <a:lnTo>
                    <a:pt x="365957" y="2667543"/>
                  </a:lnTo>
                  <a:lnTo>
                    <a:pt x="384233" y="2627137"/>
                  </a:lnTo>
                  <a:lnTo>
                    <a:pt x="402889" y="2586688"/>
                  </a:lnTo>
                  <a:lnTo>
                    <a:pt x="421923" y="2546196"/>
                  </a:lnTo>
                  <a:lnTo>
                    <a:pt x="441331" y="2505662"/>
                  </a:lnTo>
                  <a:lnTo>
                    <a:pt x="461112" y="2465086"/>
                  </a:lnTo>
                  <a:lnTo>
                    <a:pt x="481263" y="2424468"/>
                  </a:lnTo>
                  <a:lnTo>
                    <a:pt x="501781" y="2383809"/>
                  </a:lnTo>
                  <a:lnTo>
                    <a:pt x="522664" y="2343108"/>
                  </a:lnTo>
                  <a:lnTo>
                    <a:pt x="543909" y="2302367"/>
                  </a:lnTo>
                  <a:lnTo>
                    <a:pt x="566938" y="2274204"/>
                  </a:lnTo>
                  <a:lnTo>
                    <a:pt x="588899" y="2233382"/>
                  </a:lnTo>
                  <a:lnTo>
                    <a:pt x="611215" y="2192520"/>
                  </a:lnTo>
                  <a:lnTo>
                    <a:pt x="633882" y="2151618"/>
                  </a:lnTo>
                  <a:lnTo>
                    <a:pt x="656898" y="2110676"/>
                  </a:lnTo>
                  <a:lnTo>
                    <a:pt x="681687" y="2082315"/>
                  </a:lnTo>
                  <a:lnTo>
                    <a:pt x="705394" y="2041296"/>
                  </a:lnTo>
                  <a:lnTo>
                    <a:pt x="729442" y="2000238"/>
                  </a:lnTo>
                  <a:lnTo>
                    <a:pt x="753829" y="1959142"/>
                  </a:lnTo>
                  <a:lnTo>
                    <a:pt x="779978" y="1930627"/>
                  </a:lnTo>
                  <a:lnTo>
                    <a:pt x="805035" y="1889455"/>
                  </a:lnTo>
                  <a:lnTo>
                    <a:pt x="830423" y="1848246"/>
                  </a:lnTo>
                  <a:lnTo>
                    <a:pt x="857565" y="1819619"/>
                  </a:lnTo>
                  <a:lnTo>
                    <a:pt x="883608" y="1778336"/>
                  </a:lnTo>
                  <a:lnTo>
                    <a:pt x="911399" y="1749636"/>
                  </a:lnTo>
                  <a:lnTo>
                    <a:pt x="938086" y="1708280"/>
                  </a:lnTo>
                  <a:lnTo>
                    <a:pt x="966516" y="1679508"/>
                  </a:lnTo>
                  <a:lnTo>
                    <a:pt x="993837" y="1638080"/>
                  </a:lnTo>
                  <a:lnTo>
                    <a:pt x="1022896" y="1609237"/>
                  </a:lnTo>
                  <a:lnTo>
                    <a:pt x="1050840" y="1567739"/>
                  </a:lnTo>
                  <a:lnTo>
                    <a:pt x="1110500" y="1509878"/>
                  </a:lnTo>
                  <a:lnTo>
                    <a:pt x="1139360" y="1468277"/>
                  </a:lnTo>
                  <a:lnTo>
                    <a:pt x="1200828" y="1410212"/>
                  </a:lnTo>
                  <a:lnTo>
                    <a:pt x="1230581" y="1368510"/>
                  </a:lnTo>
                  <a:lnTo>
                    <a:pt x="1325859" y="1281066"/>
                  </a:lnTo>
                  <a:lnTo>
                    <a:pt x="1356766" y="1239233"/>
                  </a:lnTo>
                  <a:lnTo>
                    <a:pt x="1455444" y="1151405"/>
                  </a:lnTo>
                  <a:lnTo>
                    <a:pt x="1556591" y="1063298"/>
                  </a:lnTo>
                  <a:lnTo>
                    <a:pt x="1695175" y="945401"/>
                  </a:lnTo>
                  <a:lnTo>
                    <a:pt x="1731893" y="928474"/>
                  </a:lnTo>
                  <a:lnTo>
                    <a:pt x="1875576" y="810001"/>
                  </a:lnTo>
                  <a:lnTo>
                    <a:pt x="1913536" y="792934"/>
                  </a:lnTo>
                  <a:lnTo>
                    <a:pt x="1987327" y="733477"/>
                  </a:lnTo>
                  <a:lnTo>
                    <a:pt x="2026003" y="716329"/>
                  </a:lnTo>
                  <a:lnTo>
                    <a:pt x="2063486" y="686534"/>
                  </a:lnTo>
                  <a:lnTo>
                    <a:pt x="2102625" y="669334"/>
                  </a:lnTo>
                  <a:lnTo>
                    <a:pt x="2140567" y="639487"/>
                  </a:lnTo>
                  <a:lnTo>
                    <a:pt x="2180159" y="622235"/>
                  </a:lnTo>
                  <a:lnTo>
                    <a:pt x="2218549" y="592338"/>
                  </a:lnTo>
                  <a:lnTo>
                    <a:pt x="2298836" y="557710"/>
                  </a:lnTo>
                  <a:lnTo>
                    <a:pt x="2337879" y="527739"/>
                  </a:lnTo>
                  <a:lnTo>
                    <a:pt x="2419448" y="492966"/>
                  </a:lnTo>
                  <a:lnTo>
                    <a:pt x="2459120" y="462924"/>
                  </a:lnTo>
                  <a:lnTo>
                    <a:pt x="3011068" y="234442"/>
                  </a:lnTo>
                  <a:lnTo>
                    <a:pt x="4875343" y="23904"/>
                  </a:lnTo>
                  <a:lnTo>
                    <a:pt x="5464345" y="123536"/>
                  </a:lnTo>
                  <a:lnTo>
                    <a:pt x="5509718" y="143974"/>
                  </a:lnTo>
                  <a:lnTo>
                    <a:pt x="5596988" y="159680"/>
                  </a:lnTo>
                  <a:lnTo>
                    <a:pt x="5641731" y="180188"/>
                  </a:lnTo>
                  <a:lnTo>
                    <a:pt x="5727720" y="196039"/>
                  </a:lnTo>
                  <a:lnTo>
                    <a:pt x="5771810" y="216621"/>
                  </a:lnTo>
                  <a:lnTo>
                    <a:pt x="5814253" y="224608"/>
                  </a:lnTo>
                  <a:lnTo>
                    <a:pt x="5857895" y="245241"/>
                  </a:lnTo>
                  <a:lnTo>
                    <a:pt x="5899884" y="253280"/>
                  </a:lnTo>
                  <a:lnTo>
                    <a:pt x="5943068" y="273965"/>
                  </a:lnTo>
                  <a:lnTo>
                    <a:pt x="5984594" y="282056"/>
                  </a:lnTo>
                  <a:lnTo>
                    <a:pt x="6069787" y="323558"/>
                  </a:lnTo>
                  <a:lnTo>
                    <a:pt x="6110598" y="331729"/>
                  </a:lnTo>
                  <a:lnTo>
                    <a:pt x="6277084" y="415174"/>
                  </a:lnTo>
                  <a:lnTo>
                    <a:pt x="6316652" y="423486"/>
                  </a:lnTo>
                  <a:lnTo>
                    <a:pt x="6478039" y="507506"/>
                  </a:lnTo>
                  <a:lnTo>
                    <a:pt x="6596288" y="570836"/>
                  </a:lnTo>
                  <a:lnTo>
                    <a:pt x="6712068" y="634445"/>
                  </a:lnTo>
                  <a:lnTo>
                    <a:pt x="6751526" y="668331"/>
                  </a:lnTo>
                  <a:lnTo>
                    <a:pt x="6863906" y="732324"/>
                  </a:lnTo>
                  <a:lnTo>
                    <a:pt x="6902210" y="766340"/>
                  </a:lnTo>
                  <a:lnTo>
                    <a:pt x="6975080" y="809234"/>
                  </a:lnTo>
                  <a:lnTo>
                    <a:pt x="7012491" y="843351"/>
                  </a:lnTo>
                  <a:lnTo>
                    <a:pt x="7083553" y="886449"/>
                  </a:lnTo>
                  <a:lnTo>
                    <a:pt x="7120048" y="920670"/>
                  </a:lnTo>
                  <a:lnTo>
                    <a:pt x="7154808" y="942306"/>
                  </a:lnTo>
                  <a:lnTo>
                    <a:pt x="7190679" y="976597"/>
                  </a:lnTo>
                  <a:lnTo>
                    <a:pt x="7224810" y="998304"/>
                  </a:lnTo>
                  <a:lnTo>
                    <a:pt x="7260048" y="1032666"/>
                  </a:lnTo>
                  <a:lnTo>
                    <a:pt x="7293540" y="1054446"/>
                  </a:lnTo>
                  <a:lnTo>
                    <a:pt x="7328134" y="1088881"/>
                  </a:lnTo>
                  <a:lnTo>
                    <a:pt x="7360977" y="1110733"/>
                  </a:lnTo>
                  <a:lnTo>
                    <a:pt x="7394916" y="1145243"/>
                  </a:lnTo>
                  <a:lnTo>
                    <a:pt x="7428524" y="1179789"/>
                  </a:lnTo>
                  <a:lnTo>
                    <a:pt x="7460374" y="1201754"/>
                  </a:lnTo>
                  <a:lnTo>
                    <a:pt x="7493312" y="1236376"/>
                  </a:lnTo>
                  <a:lnTo>
                    <a:pt x="7525912" y="1271037"/>
                  </a:lnTo>
                  <a:lnTo>
                    <a:pt x="7558170" y="1305736"/>
                  </a:lnTo>
                  <a:lnTo>
                    <a:pt x="7588659" y="1327855"/>
                  </a:lnTo>
                  <a:lnTo>
                    <a:pt x="7620226" y="1362632"/>
                  </a:lnTo>
                  <a:lnTo>
                    <a:pt x="7651444" y="1397448"/>
                  </a:lnTo>
                  <a:lnTo>
                    <a:pt x="7682311" y="1432305"/>
                  </a:lnTo>
                  <a:lnTo>
                    <a:pt x="7712823" y="1467201"/>
                  </a:lnTo>
                  <a:lnTo>
                    <a:pt x="7741554" y="1489518"/>
                  </a:lnTo>
                  <a:lnTo>
                    <a:pt x="7771349" y="1524495"/>
                  </a:lnTo>
                  <a:lnTo>
                    <a:pt x="7800783" y="1559513"/>
                  </a:lnTo>
                  <a:lnTo>
                    <a:pt x="7829852" y="1594573"/>
                  </a:lnTo>
                  <a:lnTo>
                    <a:pt x="7858554" y="1629673"/>
                  </a:lnTo>
                  <a:lnTo>
                    <a:pt x="7886886" y="1664816"/>
                  </a:lnTo>
                  <a:lnTo>
                    <a:pt x="7914846" y="1700001"/>
                  </a:lnTo>
                  <a:lnTo>
                    <a:pt x="7942431" y="1735228"/>
                  </a:lnTo>
                  <a:lnTo>
                    <a:pt x="7969638" y="1770497"/>
                  </a:lnTo>
                  <a:lnTo>
                    <a:pt x="7996465" y="1805810"/>
                  </a:lnTo>
                  <a:lnTo>
                    <a:pt x="8022910" y="1841166"/>
                  </a:lnTo>
                  <a:lnTo>
                    <a:pt x="8048969" y="1876565"/>
                  </a:lnTo>
                  <a:lnTo>
                    <a:pt x="8076065" y="1924628"/>
                  </a:lnTo>
                  <a:lnTo>
                    <a:pt x="8101346" y="1960115"/>
                  </a:lnTo>
                  <a:lnTo>
                    <a:pt x="8126234" y="1995646"/>
                  </a:lnTo>
                  <a:lnTo>
                    <a:pt x="8150726" y="2031223"/>
                  </a:lnTo>
                  <a:lnTo>
                    <a:pt x="8174820" y="2066844"/>
                  </a:lnTo>
                  <a:lnTo>
                    <a:pt x="8198513" y="2102510"/>
                  </a:lnTo>
                  <a:lnTo>
                    <a:pt x="8223228" y="2150842"/>
                  </a:lnTo>
                  <a:lnTo>
                    <a:pt x="8246112" y="2186600"/>
                  </a:lnTo>
                  <a:lnTo>
                    <a:pt x="8268588" y="2222404"/>
                  </a:lnTo>
                  <a:lnTo>
                    <a:pt x="8292077" y="2270874"/>
                  </a:lnTo>
                  <a:lnTo>
                    <a:pt x="8313728" y="2306771"/>
                  </a:lnTo>
                  <a:lnTo>
                    <a:pt x="8334962" y="2342715"/>
                  </a:lnTo>
                  <a:lnTo>
                    <a:pt x="8355778" y="2378707"/>
                  </a:lnTo>
                  <a:lnTo>
                    <a:pt x="8377597" y="2427366"/>
                  </a:lnTo>
                  <a:lnTo>
                    <a:pt x="8397567" y="2463452"/>
                  </a:lnTo>
                  <a:lnTo>
                    <a:pt x="8418536" y="2512207"/>
                  </a:lnTo>
                  <a:lnTo>
                    <a:pt x="8437651" y="2548391"/>
                  </a:lnTo>
                  <a:lnTo>
                    <a:pt x="8456333" y="2584623"/>
                  </a:lnTo>
                  <a:lnTo>
                    <a:pt x="8476007" y="2633524"/>
                  </a:lnTo>
                  <a:lnTo>
                    <a:pt x="8493819" y="2669855"/>
                  </a:lnTo>
                  <a:lnTo>
                    <a:pt x="8512616" y="2718855"/>
                  </a:lnTo>
                  <a:lnTo>
                    <a:pt x="8529546" y="2755285"/>
                  </a:lnTo>
                  <a:lnTo>
                    <a:pt x="8547456" y="2804385"/>
                  </a:lnTo>
                  <a:lnTo>
                    <a:pt x="8563495" y="2840916"/>
                  </a:lnTo>
                  <a:lnTo>
                    <a:pt x="8580508" y="2890118"/>
                  </a:lnTo>
                  <a:lnTo>
                    <a:pt x="8595644" y="2926751"/>
                  </a:lnTo>
                  <a:lnTo>
                    <a:pt x="8611750" y="2976055"/>
                  </a:lnTo>
                  <a:lnTo>
                    <a:pt x="8625974" y="3012791"/>
                  </a:lnTo>
                  <a:lnTo>
                    <a:pt x="8641163" y="3062198"/>
                  </a:lnTo>
                  <a:lnTo>
                    <a:pt x="8655888" y="3111658"/>
                  </a:lnTo>
                  <a:lnTo>
                    <a:pt x="8668724" y="3148551"/>
                  </a:lnTo>
                  <a:lnTo>
                    <a:pt x="8682517" y="3198116"/>
                  </a:lnTo>
                  <a:lnTo>
                    <a:pt x="8694414" y="3235115"/>
                  </a:lnTo>
                  <a:lnTo>
                    <a:pt x="8707263" y="3284787"/>
                  </a:lnTo>
                  <a:lnTo>
                    <a:pt x="8719637" y="3334512"/>
                  </a:lnTo>
                  <a:lnTo>
                    <a:pt x="8730107" y="3371672"/>
                  </a:lnTo>
                  <a:lnTo>
                    <a:pt x="8741522" y="3421506"/>
                  </a:lnTo>
                  <a:lnTo>
                    <a:pt x="8752453" y="3471394"/>
                  </a:lnTo>
                  <a:lnTo>
                    <a:pt x="8761474" y="3508718"/>
                  </a:lnTo>
                  <a:lnTo>
                    <a:pt x="8771431" y="3558716"/>
                  </a:lnTo>
                  <a:lnTo>
                    <a:pt x="8780897" y="3608770"/>
                  </a:lnTo>
                  <a:lnTo>
                    <a:pt x="8789869" y="3658880"/>
                  </a:lnTo>
                  <a:lnTo>
                    <a:pt x="8796920" y="3696425"/>
                  </a:lnTo>
                  <a:lnTo>
                    <a:pt x="8804897" y="3746648"/>
                  </a:lnTo>
                  <a:lnTo>
                    <a:pt x="8812373" y="3796926"/>
                  </a:lnTo>
                  <a:lnTo>
                    <a:pt x="8819345" y="3847262"/>
                  </a:lnTo>
                  <a:lnTo>
                    <a:pt x="8824385" y="3885035"/>
                  </a:lnTo>
                  <a:lnTo>
                    <a:pt x="8830341" y="3935485"/>
                  </a:lnTo>
                  <a:lnTo>
                    <a:pt x="8835786" y="3985993"/>
                  </a:lnTo>
                  <a:lnTo>
                    <a:pt x="8840723" y="4036558"/>
                  </a:lnTo>
                  <a:lnTo>
                    <a:pt x="8845152" y="4087181"/>
                  </a:lnTo>
                  <a:lnTo>
                    <a:pt x="8847653" y="4125241"/>
                  </a:lnTo>
                  <a:lnTo>
                    <a:pt x="8851077" y="4175977"/>
                  </a:lnTo>
                  <a:lnTo>
                    <a:pt x="8854002" y="4226770"/>
                  </a:lnTo>
                  <a:lnTo>
                    <a:pt x="8856431" y="4277618"/>
                  </a:lnTo>
                  <a:lnTo>
                    <a:pt x="8856942" y="4315903"/>
                  </a:lnTo>
                  <a:lnTo>
                    <a:pt x="8858386" y="4366863"/>
                  </a:lnTo>
                  <a:lnTo>
                    <a:pt x="8859342" y="4417878"/>
                  </a:lnTo>
                  <a:lnTo>
                    <a:pt x="8858387" y="4456328"/>
                  </a:lnTo>
                  <a:lnTo>
                    <a:pt x="8858374" y="4507452"/>
                  </a:lnTo>
                  <a:lnTo>
                    <a:pt x="8857880" y="4558631"/>
                  </a:lnTo>
                  <a:lnTo>
                    <a:pt x="8855482" y="4597244"/>
                  </a:lnTo>
                  <a:lnTo>
                    <a:pt x="8854034" y="4648530"/>
                  </a:lnTo>
                  <a:lnTo>
                    <a:pt x="8852114" y="4699870"/>
                  </a:lnTo>
                  <a:lnTo>
                    <a:pt x="8848297" y="4738643"/>
                  </a:lnTo>
                  <a:lnTo>
                    <a:pt x="8845438" y="4790089"/>
                  </a:lnTo>
                  <a:lnTo>
                    <a:pt x="8842114" y="4841587"/>
                  </a:lnTo>
                  <a:lnTo>
                    <a:pt x="8836901" y="4880518"/>
                  </a:lnTo>
                  <a:lnTo>
                    <a:pt x="8832654" y="4932121"/>
                  </a:lnTo>
                  <a:lnTo>
                    <a:pt x="8826524" y="4971155"/>
                  </a:lnTo>
                  <a:lnTo>
                    <a:pt x="8821364" y="5022861"/>
                  </a:lnTo>
                  <a:lnTo>
                    <a:pt x="8814327" y="5061998"/>
                  </a:lnTo>
                  <a:lnTo>
                    <a:pt x="8808265" y="5113805"/>
                  </a:lnTo>
                  <a:lnTo>
                    <a:pt x="8800331" y="5153043"/>
                  </a:lnTo>
                  <a:lnTo>
                    <a:pt x="8793377" y="5204952"/>
                  </a:lnTo>
                  <a:lnTo>
                    <a:pt x="8784556" y="5244290"/>
                  </a:lnTo>
                  <a:lnTo>
                    <a:pt x="8776721" y="5296298"/>
                  </a:lnTo>
                  <a:lnTo>
                    <a:pt x="8767024" y="5335735"/>
                  </a:lnTo>
                  <a:lnTo>
                    <a:pt x="8758317" y="5387841"/>
                  </a:lnTo>
                  <a:lnTo>
                    <a:pt x="8747754" y="5427376"/>
                  </a:lnTo>
                  <a:lnTo>
                    <a:pt x="8736761" y="5466960"/>
                  </a:lnTo>
                  <a:lnTo>
                    <a:pt x="8726767" y="5519212"/>
                  </a:lnTo>
                  <a:lnTo>
                    <a:pt x="8714924" y="5558891"/>
                  </a:lnTo>
                  <a:lnTo>
                    <a:pt x="8702660" y="5598618"/>
                  </a:lnTo>
                  <a:lnTo>
                    <a:pt x="8691402" y="5651013"/>
                  </a:lnTo>
                  <a:lnTo>
                    <a:pt x="8678302" y="5690834"/>
                  </a:lnTo>
                  <a:lnTo>
                    <a:pt x="8664789" y="5730703"/>
                  </a:lnTo>
                  <a:lnTo>
                    <a:pt x="8652290" y="5783237"/>
                  </a:lnTo>
                  <a:lnTo>
                    <a:pt x="8637957" y="5823198"/>
                  </a:lnTo>
                  <a:lnTo>
                    <a:pt x="8623218" y="5863205"/>
                  </a:lnTo>
                  <a:lnTo>
                    <a:pt x="8608076" y="5903257"/>
                  </a:lnTo>
                  <a:lnTo>
                    <a:pt x="8592533" y="5943354"/>
                  </a:lnTo>
                  <a:lnTo>
                    <a:pt x="8578017" y="5996117"/>
                  </a:lnTo>
                  <a:lnTo>
                    <a:pt x="8561681" y="6036304"/>
                  </a:lnTo>
                  <a:lnTo>
                    <a:pt x="8544951" y="6076535"/>
                  </a:lnTo>
                  <a:lnTo>
                    <a:pt x="8527831" y="6116811"/>
                  </a:lnTo>
                  <a:lnTo>
                    <a:pt x="8510323" y="6157130"/>
                  </a:lnTo>
                  <a:lnTo>
                    <a:pt x="8492430" y="6197493"/>
                  </a:lnTo>
                  <a:lnTo>
                    <a:pt x="8474154" y="6237899"/>
                  </a:lnTo>
                  <a:lnTo>
                    <a:pt x="8455497" y="6278348"/>
                  </a:lnTo>
                  <a:lnTo>
                    <a:pt x="8436464" y="6318840"/>
                  </a:lnTo>
                  <a:lnTo>
                    <a:pt x="8417055" y="6359374"/>
                  </a:lnTo>
                  <a:lnTo>
                    <a:pt x="8397274" y="6399950"/>
                  </a:lnTo>
                  <a:lnTo>
                    <a:pt x="8377123" y="6440568"/>
                  </a:lnTo>
                  <a:lnTo>
                    <a:pt x="8356605" y="6481228"/>
                  </a:lnTo>
                  <a:lnTo>
                    <a:pt x="8335722" y="6521928"/>
                  </a:lnTo>
                  <a:lnTo>
                    <a:pt x="8314478" y="6562669"/>
                  </a:lnTo>
                  <a:lnTo>
                    <a:pt x="8292873" y="6603451"/>
                  </a:lnTo>
                  <a:lnTo>
                    <a:pt x="8270912" y="6644274"/>
                  </a:lnTo>
                  <a:lnTo>
                    <a:pt x="8248597" y="6685136"/>
                  </a:lnTo>
                  <a:lnTo>
                    <a:pt x="8224504" y="6713418"/>
                  </a:lnTo>
                  <a:lnTo>
                    <a:pt x="8201488" y="6754360"/>
                  </a:lnTo>
                  <a:lnTo>
                    <a:pt x="8178125" y="6795341"/>
                  </a:lnTo>
                  <a:lnTo>
                    <a:pt x="8154418" y="6836360"/>
                  </a:lnTo>
                  <a:lnTo>
                    <a:pt x="8128945" y="6864798"/>
                  </a:lnTo>
                  <a:lnTo>
                    <a:pt x="8104557" y="6905895"/>
                  </a:lnTo>
                  <a:lnTo>
                    <a:pt x="8079834" y="6947029"/>
                  </a:lnTo>
                  <a:lnTo>
                    <a:pt x="8053351" y="6975581"/>
                  </a:lnTo>
                  <a:lnTo>
                    <a:pt x="8027963" y="7016790"/>
                  </a:lnTo>
                  <a:lnTo>
                    <a:pt x="8002246" y="7058037"/>
                  </a:lnTo>
                  <a:lnTo>
                    <a:pt x="7974779" y="7086700"/>
                  </a:lnTo>
                  <a:lnTo>
                    <a:pt x="7948412" y="7128020"/>
                  </a:lnTo>
                  <a:lnTo>
                    <a:pt x="7920300" y="7156756"/>
                  </a:lnTo>
                  <a:lnTo>
                    <a:pt x="7893295" y="7198148"/>
                  </a:lnTo>
                  <a:lnTo>
                    <a:pt x="7864549" y="7226956"/>
                  </a:lnTo>
                  <a:lnTo>
                    <a:pt x="7836916" y="7268419"/>
                  </a:lnTo>
                  <a:lnTo>
                    <a:pt x="7807546" y="7297297"/>
                  </a:lnTo>
                  <a:lnTo>
                    <a:pt x="7779294" y="7338830"/>
                  </a:lnTo>
                  <a:lnTo>
                    <a:pt x="7719026" y="7396759"/>
                  </a:lnTo>
                  <a:lnTo>
                    <a:pt x="7689866" y="7438394"/>
                  </a:lnTo>
                  <a:lnTo>
                    <a:pt x="7596335" y="7525642"/>
                  </a:lnTo>
                  <a:lnTo>
                    <a:pt x="7566000" y="7567410"/>
                  </a:lnTo>
                  <a:lnTo>
                    <a:pt x="7469007" y="7655048"/>
                  </a:lnTo>
                  <a:lnTo>
                    <a:pt x="7369498" y="7742970"/>
                  </a:lnTo>
                  <a:lnTo>
                    <a:pt x="7233026" y="7860628"/>
                  </a:lnTo>
                  <a:lnTo>
                    <a:pt x="7092372" y="7978758"/>
                  </a:lnTo>
                  <a:lnTo>
                    <a:pt x="7056575" y="8008362"/>
                  </a:lnTo>
                  <a:lnTo>
                    <a:pt x="7019103" y="8025375"/>
                  </a:lnTo>
                  <a:lnTo>
                    <a:pt x="6946275" y="8084722"/>
                  </a:lnTo>
                  <a:lnTo>
                    <a:pt x="6908074" y="8101817"/>
                  </a:lnTo>
                  <a:lnTo>
                    <a:pt x="6833809" y="8161327"/>
                  </a:lnTo>
                  <a:lnTo>
                    <a:pt x="6794900" y="8178502"/>
                  </a:lnTo>
                  <a:lnTo>
                    <a:pt x="6757187" y="8208322"/>
                  </a:lnTo>
                  <a:lnTo>
                    <a:pt x="6717820" y="8225549"/>
                  </a:lnTo>
                  <a:lnTo>
                    <a:pt x="6679653" y="8255421"/>
                  </a:lnTo>
                  <a:lnTo>
                    <a:pt x="6639838" y="8272698"/>
                  </a:lnTo>
                  <a:lnTo>
                    <a:pt x="6601228" y="8302619"/>
                  </a:lnTo>
                  <a:lnTo>
                    <a:pt x="6520508" y="8337297"/>
                  </a:lnTo>
                  <a:lnTo>
                    <a:pt x="6481253" y="8367291"/>
                  </a:lnTo>
                  <a:lnTo>
                    <a:pt x="6357964" y="8419557"/>
                  </a:lnTo>
                  <a:lnTo>
                    <a:pt x="6317886" y="8449645"/>
                  </a:lnTo>
                  <a:lnTo>
                    <a:pt x="5935683" y="8607834"/>
                  </a:lnTo>
                  <a:close/>
                </a:path>
                <a:path w="8859520" h="8870315">
                  <a:moveTo>
                    <a:pt x="5759695" y="8666051"/>
                  </a:moveTo>
                  <a:lnTo>
                    <a:pt x="4076368" y="8856154"/>
                  </a:lnTo>
                  <a:lnTo>
                    <a:pt x="3936637" y="8833592"/>
                  </a:lnTo>
                  <a:lnTo>
                    <a:pt x="5890875" y="8612895"/>
                  </a:lnTo>
                  <a:lnTo>
                    <a:pt x="5759695" y="8666051"/>
                  </a:lnTo>
                  <a:close/>
                </a:path>
                <a:path w="8859520" h="8870315">
                  <a:moveTo>
                    <a:pt x="5625596" y="8706757"/>
                  </a:moveTo>
                  <a:lnTo>
                    <a:pt x="4216168" y="8865927"/>
                  </a:lnTo>
                  <a:lnTo>
                    <a:pt x="4121855" y="8851017"/>
                  </a:lnTo>
                  <a:lnTo>
                    <a:pt x="5714208" y="8671188"/>
                  </a:lnTo>
                  <a:lnTo>
                    <a:pt x="5625596" y="8706757"/>
                  </a:lnTo>
                  <a:close/>
                </a:path>
                <a:path w="8859520" h="8870315">
                  <a:moveTo>
                    <a:pt x="5534926" y="8729777"/>
                  </a:moveTo>
                  <a:lnTo>
                    <a:pt x="4309688" y="8868147"/>
                  </a:lnTo>
                  <a:lnTo>
                    <a:pt x="4262138" y="8860736"/>
                  </a:lnTo>
                  <a:lnTo>
                    <a:pt x="5579626" y="8711948"/>
                  </a:lnTo>
                  <a:lnTo>
                    <a:pt x="5534926" y="8729777"/>
                  </a:lnTo>
                  <a:close/>
                </a:path>
                <a:path w="8859520" h="8870315">
                  <a:moveTo>
                    <a:pt x="5443644" y="8752867"/>
                  </a:moveTo>
                  <a:lnTo>
                    <a:pt x="4403821" y="8870297"/>
                  </a:lnTo>
                  <a:lnTo>
                    <a:pt x="4355967" y="8862920"/>
                  </a:lnTo>
                  <a:lnTo>
                    <a:pt x="5488648" y="8735004"/>
                  </a:lnTo>
                  <a:lnTo>
                    <a:pt x="5443644" y="8752867"/>
                  </a:lnTo>
                  <a:close/>
                </a:path>
                <a:path w="8859520" h="8870315">
                  <a:moveTo>
                    <a:pt x="5304905" y="8781316"/>
                  </a:moveTo>
                  <a:lnTo>
                    <a:pt x="4545410" y="8867087"/>
                  </a:lnTo>
                  <a:lnTo>
                    <a:pt x="4497120" y="8859760"/>
                  </a:lnTo>
                  <a:lnTo>
                    <a:pt x="5350345" y="8763403"/>
                  </a:lnTo>
                  <a:lnTo>
                    <a:pt x="5304905" y="8781316"/>
                  </a:lnTo>
                  <a:close/>
                </a:path>
                <a:path w="8859520" h="8870315">
                  <a:moveTo>
                    <a:pt x="5117495" y="8815261"/>
                  </a:moveTo>
                  <a:lnTo>
                    <a:pt x="4735670" y="8858381"/>
                  </a:lnTo>
                  <a:lnTo>
                    <a:pt x="4686835" y="8851116"/>
                  </a:lnTo>
                  <a:lnTo>
                    <a:pt x="5163480" y="8797287"/>
                  </a:lnTo>
                  <a:lnTo>
                    <a:pt x="5117495" y="8815261"/>
                  </a:lnTo>
                  <a:close/>
                </a:path>
              </a:pathLst>
            </a:custGeom>
            <a:solidFill>
              <a:srgbClr val="242424"/>
            </a:solidFill>
          </p:spPr>
          <p:txBody>
            <a:bodyPr wrap="square" lIns="0" tIns="0" rIns="0" bIns="0" rtlCol="0"/>
            <a:lstStyle/>
            <a:p>
              <a:endParaRPr/>
            </a:p>
          </p:txBody>
        </p:sp>
        <p:sp>
          <p:nvSpPr>
            <p:cNvPr id="4" name="object 4"/>
            <p:cNvSpPr/>
            <p:nvPr/>
          </p:nvSpPr>
          <p:spPr>
            <a:xfrm>
              <a:off x="4656" y="717586"/>
              <a:ext cx="4410710" cy="4410710"/>
            </a:xfrm>
            <a:custGeom>
              <a:avLst/>
              <a:gdLst/>
              <a:ahLst/>
              <a:cxnLst/>
              <a:rect l="l" t="t" r="r" b="b"/>
              <a:pathLst>
                <a:path w="4410710" h="4410710">
                  <a:moveTo>
                    <a:pt x="14104" y="2452658"/>
                  </a:moveTo>
                  <a:lnTo>
                    <a:pt x="9173" y="2404322"/>
                  </a:lnTo>
                  <a:lnTo>
                    <a:pt x="5307" y="2356120"/>
                  </a:lnTo>
                  <a:lnTo>
                    <a:pt x="2495" y="2308069"/>
                  </a:lnTo>
                  <a:lnTo>
                    <a:pt x="729" y="2260179"/>
                  </a:lnTo>
                  <a:lnTo>
                    <a:pt x="0" y="2212464"/>
                  </a:lnTo>
                  <a:lnTo>
                    <a:pt x="296" y="2164934"/>
                  </a:lnTo>
                  <a:lnTo>
                    <a:pt x="1610" y="2117602"/>
                  </a:lnTo>
                  <a:lnTo>
                    <a:pt x="3931" y="2070479"/>
                  </a:lnTo>
                  <a:lnTo>
                    <a:pt x="7251" y="2023578"/>
                  </a:lnTo>
                  <a:lnTo>
                    <a:pt x="11559" y="1976910"/>
                  </a:lnTo>
                  <a:lnTo>
                    <a:pt x="16846" y="1930487"/>
                  </a:lnTo>
                  <a:lnTo>
                    <a:pt x="23103" y="1884321"/>
                  </a:lnTo>
                  <a:lnTo>
                    <a:pt x="30320" y="1838425"/>
                  </a:lnTo>
                  <a:lnTo>
                    <a:pt x="38487" y="1792809"/>
                  </a:lnTo>
                  <a:lnTo>
                    <a:pt x="47596" y="1747486"/>
                  </a:lnTo>
                  <a:lnTo>
                    <a:pt x="57637" y="1702468"/>
                  </a:lnTo>
                  <a:lnTo>
                    <a:pt x="68599" y="1657767"/>
                  </a:lnTo>
                  <a:lnTo>
                    <a:pt x="80475" y="1613394"/>
                  </a:lnTo>
                  <a:lnTo>
                    <a:pt x="93254" y="1569361"/>
                  </a:lnTo>
                  <a:lnTo>
                    <a:pt x="106926" y="1525681"/>
                  </a:lnTo>
                  <a:lnTo>
                    <a:pt x="121483" y="1482366"/>
                  </a:lnTo>
                  <a:lnTo>
                    <a:pt x="136915" y="1439426"/>
                  </a:lnTo>
                  <a:lnTo>
                    <a:pt x="153212" y="1396874"/>
                  </a:lnTo>
                  <a:lnTo>
                    <a:pt x="170364" y="1354723"/>
                  </a:lnTo>
                  <a:lnTo>
                    <a:pt x="188364" y="1312983"/>
                  </a:lnTo>
                  <a:lnTo>
                    <a:pt x="207200" y="1271667"/>
                  </a:lnTo>
                  <a:lnTo>
                    <a:pt x="226863" y="1230786"/>
                  </a:lnTo>
                  <a:lnTo>
                    <a:pt x="247344" y="1190353"/>
                  </a:lnTo>
                  <a:lnTo>
                    <a:pt x="268634" y="1150380"/>
                  </a:lnTo>
                  <a:lnTo>
                    <a:pt x="290722" y="1110878"/>
                  </a:lnTo>
                  <a:lnTo>
                    <a:pt x="313600" y="1071859"/>
                  </a:lnTo>
                  <a:lnTo>
                    <a:pt x="337258" y="1033335"/>
                  </a:lnTo>
                  <a:lnTo>
                    <a:pt x="361686" y="995318"/>
                  </a:lnTo>
                  <a:lnTo>
                    <a:pt x="386875" y="957821"/>
                  </a:lnTo>
                  <a:lnTo>
                    <a:pt x="412816" y="920854"/>
                  </a:lnTo>
                  <a:lnTo>
                    <a:pt x="439499" y="884430"/>
                  </a:lnTo>
                  <a:lnTo>
                    <a:pt x="466914" y="848560"/>
                  </a:lnTo>
                  <a:lnTo>
                    <a:pt x="495053" y="813258"/>
                  </a:lnTo>
                  <a:lnTo>
                    <a:pt x="523904" y="778533"/>
                  </a:lnTo>
                  <a:lnTo>
                    <a:pt x="553460" y="744399"/>
                  </a:lnTo>
                  <a:lnTo>
                    <a:pt x="583711" y="710867"/>
                  </a:lnTo>
                  <a:lnTo>
                    <a:pt x="614646" y="677950"/>
                  </a:lnTo>
                  <a:lnTo>
                    <a:pt x="646257" y="645658"/>
                  </a:lnTo>
                  <a:lnTo>
                    <a:pt x="678535" y="614005"/>
                  </a:lnTo>
                  <a:lnTo>
                    <a:pt x="711468" y="583001"/>
                  </a:lnTo>
                  <a:lnTo>
                    <a:pt x="745049" y="552659"/>
                  </a:lnTo>
                  <a:lnTo>
                    <a:pt x="779268" y="522991"/>
                  </a:lnTo>
                  <a:lnTo>
                    <a:pt x="814115" y="494008"/>
                  </a:lnTo>
                  <a:lnTo>
                    <a:pt x="849580" y="465723"/>
                  </a:lnTo>
                  <a:lnTo>
                    <a:pt x="885655" y="438147"/>
                  </a:lnTo>
                  <a:lnTo>
                    <a:pt x="922329" y="411292"/>
                  </a:lnTo>
                  <a:lnTo>
                    <a:pt x="959594" y="385171"/>
                  </a:lnTo>
                  <a:lnTo>
                    <a:pt x="997439" y="359794"/>
                  </a:lnTo>
                  <a:lnTo>
                    <a:pt x="1035856" y="335175"/>
                  </a:lnTo>
                  <a:lnTo>
                    <a:pt x="1074835" y="311324"/>
                  </a:lnTo>
                  <a:lnTo>
                    <a:pt x="1114365" y="288255"/>
                  </a:lnTo>
                  <a:lnTo>
                    <a:pt x="1154439" y="265977"/>
                  </a:lnTo>
                  <a:lnTo>
                    <a:pt x="1195045" y="244505"/>
                  </a:lnTo>
                  <a:lnTo>
                    <a:pt x="1236176" y="223849"/>
                  </a:lnTo>
                  <a:lnTo>
                    <a:pt x="1277821" y="204021"/>
                  </a:lnTo>
                  <a:lnTo>
                    <a:pt x="1319971" y="185034"/>
                  </a:lnTo>
                  <a:lnTo>
                    <a:pt x="1362616" y="166899"/>
                  </a:lnTo>
                  <a:lnTo>
                    <a:pt x="1405747" y="149628"/>
                  </a:lnTo>
                  <a:lnTo>
                    <a:pt x="1449355" y="133233"/>
                  </a:lnTo>
                  <a:lnTo>
                    <a:pt x="1493429" y="117725"/>
                  </a:lnTo>
                  <a:lnTo>
                    <a:pt x="1537961" y="103118"/>
                  </a:lnTo>
                  <a:lnTo>
                    <a:pt x="1582940" y="89422"/>
                  </a:lnTo>
                  <a:lnTo>
                    <a:pt x="1628359" y="76650"/>
                  </a:lnTo>
                  <a:lnTo>
                    <a:pt x="1674206" y="64813"/>
                  </a:lnTo>
                  <a:lnTo>
                    <a:pt x="1720472" y="53924"/>
                  </a:lnTo>
                  <a:lnTo>
                    <a:pt x="1767149" y="43994"/>
                  </a:lnTo>
                  <a:lnTo>
                    <a:pt x="1814226" y="35035"/>
                  </a:lnTo>
                  <a:lnTo>
                    <a:pt x="1861694" y="27059"/>
                  </a:lnTo>
                  <a:lnTo>
                    <a:pt x="1909544" y="20078"/>
                  </a:lnTo>
                  <a:lnTo>
                    <a:pt x="1957766" y="14105"/>
                  </a:lnTo>
                  <a:lnTo>
                    <a:pt x="2006105" y="9173"/>
                  </a:lnTo>
                  <a:lnTo>
                    <a:pt x="2054307" y="5307"/>
                  </a:lnTo>
                  <a:lnTo>
                    <a:pt x="2102358" y="2495"/>
                  </a:lnTo>
                  <a:lnTo>
                    <a:pt x="2150248" y="729"/>
                  </a:lnTo>
                  <a:lnTo>
                    <a:pt x="2197963" y="0"/>
                  </a:lnTo>
                  <a:lnTo>
                    <a:pt x="2245493" y="296"/>
                  </a:lnTo>
                  <a:lnTo>
                    <a:pt x="2292825" y="1610"/>
                  </a:lnTo>
                  <a:lnTo>
                    <a:pt x="2339948" y="3931"/>
                  </a:lnTo>
                  <a:lnTo>
                    <a:pt x="2386850" y="7251"/>
                  </a:lnTo>
                  <a:lnTo>
                    <a:pt x="2433518" y="11559"/>
                  </a:lnTo>
                  <a:lnTo>
                    <a:pt x="2479940" y="16846"/>
                  </a:lnTo>
                  <a:lnTo>
                    <a:pt x="2526106" y="23103"/>
                  </a:lnTo>
                  <a:lnTo>
                    <a:pt x="2572002" y="30320"/>
                  </a:lnTo>
                  <a:lnTo>
                    <a:pt x="2617618" y="38487"/>
                  </a:lnTo>
                  <a:lnTo>
                    <a:pt x="2662941" y="47596"/>
                  </a:lnTo>
                  <a:lnTo>
                    <a:pt x="2707959" y="57637"/>
                  </a:lnTo>
                  <a:lnTo>
                    <a:pt x="2752660" y="68599"/>
                  </a:lnTo>
                  <a:lnTo>
                    <a:pt x="2797033" y="80475"/>
                  </a:lnTo>
                  <a:lnTo>
                    <a:pt x="2841066" y="93254"/>
                  </a:lnTo>
                  <a:lnTo>
                    <a:pt x="2884746" y="106926"/>
                  </a:lnTo>
                  <a:lnTo>
                    <a:pt x="2928061" y="121483"/>
                  </a:lnTo>
                  <a:lnTo>
                    <a:pt x="2971001" y="136915"/>
                  </a:lnTo>
                  <a:lnTo>
                    <a:pt x="3013553" y="153212"/>
                  </a:lnTo>
                  <a:lnTo>
                    <a:pt x="3055705" y="170364"/>
                  </a:lnTo>
                  <a:lnTo>
                    <a:pt x="3097444" y="188364"/>
                  </a:lnTo>
                  <a:lnTo>
                    <a:pt x="3138760" y="207200"/>
                  </a:lnTo>
                  <a:lnTo>
                    <a:pt x="3179641" y="226863"/>
                  </a:lnTo>
                  <a:lnTo>
                    <a:pt x="3220074" y="247344"/>
                  </a:lnTo>
                  <a:lnTo>
                    <a:pt x="3260047" y="268634"/>
                  </a:lnTo>
                  <a:lnTo>
                    <a:pt x="3299549" y="290722"/>
                  </a:lnTo>
                  <a:lnTo>
                    <a:pt x="3338568" y="313600"/>
                  </a:lnTo>
                  <a:lnTo>
                    <a:pt x="3377092" y="337258"/>
                  </a:lnTo>
                  <a:lnTo>
                    <a:pt x="3415109" y="361686"/>
                  </a:lnTo>
                  <a:lnTo>
                    <a:pt x="3452606" y="386875"/>
                  </a:lnTo>
                  <a:lnTo>
                    <a:pt x="3489573" y="412816"/>
                  </a:lnTo>
                  <a:lnTo>
                    <a:pt x="3525997" y="439499"/>
                  </a:lnTo>
                  <a:lnTo>
                    <a:pt x="3561867" y="466914"/>
                  </a:lnTo>
                  <a:lnTo>
                    <a:pt x="3597169" y="495053"/>
                  </a:lnTo>
                  <a:lnTo>
                    <a:pt x="3631894" y="523904"/>
                  </a:lnTo>
                  <a:lnTo>
                    <a:pt x="3666028" y="553460"/>
                  </a:lnTo>
                  <a:lnTo>
                    <a:pt x="3699560" y="583711"/>
                  </a:lnTo>
                  <a:lnTo>
                    <a:pt x="3732477" y="614646"/>
                  </a:lnTo>
                  <a:lnTo>
                    <a:pt x="3764769" y="646257"/>
                  </a:lnTo>
                  <a:lnTo>
                    <a:pt x="3796422" y="678535"/>
                  </a:lnTo>
                  <a:lnTo>
                    <a:pt x="3827426" y="711468"/>
                  </a:lnTo>
                  <a:lnTo>
                    <a:pt x="3857768" y="745049"/>
                  </a:lnTo>
                  <a:lnTo>
                    <a:pt x="3887436" y="779268"/>
                  </a:lnTo>
                  <a:lnTo>
                    <a:pt x="3916419" y="814115"/>
                  </a:lnTo>
                  <a:lnTo>
                    <a:pt x="3944704" y="849580"/>
                  </a:lnTo>
                  <a:lnTo>
                    <a:pt x="3972280" y="885655"/>
                  </a:lnTo>
                  <a:lnTo>
                    <a:pt x="3999135" y="922329"/>
                  </a:lnTo>
                  <a:lnTo>
                    <a:pt x="4025256" y="959594"/>
                  </a:lnTo>
                  <a:lnTo>
                    <a:pt x="4050633" y="997439"/>
                  </a:lnTo>
                  <a:lnTo>
                    <a:pt x="4075252" y="1035856"/>
                  </a:lnTo>
                  <a:lnTo>
                    <a:pt x="4099103" y="1074835"/>
                  </a:lnTo>
                  <a:lnTo>
                    <a:pt x="4122172" y="1114365"/>
                  </a:lnTo>
                  <a:lnTo>
                    <a:pt x="4144450" y="1154439"/>
                  </a:lnTo>
                  <a:lnTo>
                    <a:pt x="4165922" y="1195045"/>
                  </a:lnTo>
                  <a:lnTo>
                    <a:pt x="4186578" y="1236176"/>
                  </a:lnTo>
                  <a:lnTo>
                    <a:pt x="4206406" y="1277821"/>
                  </a:lnTo>
                  <a:lnTo>
                    <a:pt x="4225393" y="1319971"/>
                  </a:lnTo>
                  <a:lnTo>
                    <a:pt x="4243528" y="1362616"/>
                  </a:lnTo>
                  <a:lnTo>
                    <a:pt x="4260799" y="1405747"/>
                  </a:lnTo>
                  <a:lnTo>
                    <a:pt x="4277195" y="1449355"/>
                  </a:lnTo>
                  <a:lnTo>
                    <a:pt x="4292702" y="1493429"/>
                  </a:lnTo>
                  <a:lnTo>
                    <a:pt x="4307309" y="1537961"/>
                  </a:lnTo>
                  <a:lnTo>
                    <a:pt x="4321005" y="1582940"/>
                  </a:lnTo>
                  <a:lnTo>
                    <a:pt x="4333777" y="1628359"/>
                  </a:lnTo>
                  <a:lnTo>
                    <a:pt x="4345614" y="1674206"/>
                  </a:lnTo>
                  <a:lnTo>
                    <a:pt x="4356503" y="1720472"/>
                  </a:lnTo>
                  <a:lnTo>
                    <a:pt x="4366433" y="1767149"/>
                  </a:lnTo>
                  <a:lnTo>
                    <a:pt x="4375392" y="1814226"/>
                  </a:lnTo>
                  <a:lnTo>
                    <a:pt x="4383368" y="1861694"/>
                  </a:lnTo>
                  <a:lnTo>
                    <a:pt x="4390349" y="1909544"/>
                  </a:lnTo>
                  <a:lnTo>
                    <a:pt x="4396320" y="1957747"/>
                  </a:lnTo>
                  <a:lnTo>
                    <a:pt x="14104" y="2452658"/>
                  </a:lnTo>
                  <a:close/>
                </a:path>
                <a:path w="4410710" h="4410710">
                  <a:moveTo>
                    <a:pt x="2452661" y="4396323"/>
                  </a:moveTo>
                  <a:lnTo>
                    <a:pt x="2404322" y="4401254"/>
                  </a:lnTo>
                  <a:lnTo>
                    <a:pt x="2356120" y="4405120"/>
                  </a:lnTo>
                  <a:lnTo>
                    <a:pt x="2308069" y="4407932"/>
                  </a:lnTo>
                  <a:lnTo>
                    <a:pt x="2260179" y="4409698"/>
                  </a:lnTo>
                  <a:lnTo>
                    <a:pt x="2212464" y="4410428"/>
                  </a:lnTo>
                  <a:lnTo>
                    <a:pt x="2164934" y="4410131"/>
                  </a:lnTo>
                  <a:lnTo>
                    <a:pt x="2117602" y="4408817"/>
                  </a:lnTo>
                  <a:lnTo>
                    <a:pt x="2070479" y="4406496"/>
                  </a:lnTo>
                  <a:lnTo>
                    <a:pt x="2023578" y="4403176"/>
                  </a:lnTo>
                  <a:lnTo>
                    <a:pt x="1976910" y="4398868"/>
                  </a:lnTo>
                  <a:lnTo>
                    <a:pt x="1930487" y="4393581"/>
                  </a:lnTo>
                  <a:lnTo>
                    <a:pt x="1884321" y="4387324"/>
                  </a:lnTo>
                  <a:lnTo>
                    <a:pt x="1838425" y="4380107"/>
                  </a:lnTo>
                  <a:lnTo>
                    <a:pt x="1792809" y="4371940"/>
                  </a:lnTo>
                  <a:lnTo>
                    <a:pt x="1747486" y="4362831"/>
                  </a:lnTo>
                  <a:lnTo>
                    <a:pt x="1702468" y="4352790"/>
                  </a:lnTo>
                  <a:lnTo>
                    <a:pt x="1657767" y="4341828"/>
                  </a:lnTo>
                  <a:lnTo>
                    <a:pt x="1613394" y="4329952"/>
                  </a:lnTo>
                  <a:lnTo>
                    <a:pt x="1569361" y="4317173"/>
                  </a:lnTo>
                  <a:lnTo>
                    <a:pt x="1525681" y="4303501"/>
                  </a:lnTo>
                  <a:lnTo>
                    <a:pt x="1482366" y="4288944"/>
                  </a:lnTo>
                  <a:lnTo>
                    <a:pt x="1439426" y="4273512"/>
                  </a:lnTo>
                  <a:lnTo>
                    <a:pt x="1396874" y="4257215"/>
                  </a:lnTo>
                  <a:lnTo>
                    <a:pt x="1354723" y="4240063"/>
                  </a:lnTo>
                  <a:lnTo>
                    <a:pt x="1312983" y="4222063"/>
                  </a:lnTo>
                  <a:lnTo>
                    <a:pt x="1271667" y="4203228"/>
                  </a:lnTo>
                  <a:lnTo>
                    <a:pt x="1230786" y="4183564"/>
                  </a:lnTo>
                  <a:lnTo>
                    <a:pt x="1190353" y="4163083"/>
                  </a:lnTo>
                  <a:lnTo>
                    <a:pt x="1150380" y="4141793"/>
                  </a:lnTo>
                  <a:lnTo>
                    <a:pt x="1110878" y="4119705"/>
                  </a:lnTo>
                  <a:lnTo>
                    <a:pt x="1071859" y="4096827"/>
                  </a:lnTo>
                  <a:lnTo>
                    <a:pt x="1033335" y="4073169"/>
                  </a:lnTo>
                  <a:lnTo>
                    <a:pt x="995318" y="4048741"/>
                  </a:lnTo>
                  <a:lnTo>
                    <a:pt x="957821" y="4023552"/>
                  </a:lnTo>
                  <a:lnTo>
                    <a:pt x="920854" y="3997611"/>
                  </a:lnTo>
                  <a:lnTo>
                    <a:pt x="884430" y="3970928"/>
                  </a:lnTo>
                  <a:lnTo>
                    <a:pt x="848560" y="3943513"/>
                  </a:lnTo>
                  <a:lnTo>
                    <a:pt x="813258" y="3915375"/>
                  </a:lnTo>
                  <a:lnTo>
                    <a:pt x="778533" y="3886523"/>
                  </a:lnTo>
                  <a:lnTo>
                    <a:pt x="744399" y="3856967"/>
                  </a:lnTo>
                  <a:lnTo>
                    <a:pt x="710867" y="3826716"/>
                  </a:lnTo>
                  <a:lnTo>
                    <a:pt x="677950" y="3795781"/>
                  </a:lnTo>
                  <a:lnTo>
                    <a:pt x="645658" y="3764170"/>
                  </a:lnTo>
                  <a:lnTo>
                    <a:pt x="614005" y="3731892"/>
                  </a:lnTo>
                  <a:lnTo>
                    <a:pt x="583001" y="3698959"/>
                  </a:lnTo>
                  <a:lnTo>
                    <a:pt x="552659" y="3665378"/>
                  </a:lnTo>
                  <a:lnTo>
                    <a:pt x="522991" y="3631159"/>
                  </a:lnTo>
                  <a:lnTo>
                    <a:pt x="494008" y="3596312"/>
                  </a:lnTo>
                  <a:lnTo>
                    <a:pt x="465723" y="3560847"/>
                  </a:lnTo>
                  <a:lnTo>
                    <a:pt x="438147" y="3524772"/>
                  </a:lnTo>
                  <a:lnTo>
                    <a:pt x="411292" y="3488098"/>
                  </a:lnTo>
                  <a:lnTo>
                    <a:pt x="385171" y="3450833"/>
                  </a:lnTo>
                  <a:lnTo>
                    <a:pt x="359794" y="3412988"/>
                  </a:lnTo>
                  <a:lnTo>
                    <a:pt x="335175" y="3374571"/>
                  </a:lnTo>
                  <a:lnTo>
                    <a:pt x="311324" y="3335593"/>
                  </a:lnTo>
                  <a:lnTo>
                    <a:pt x="288255" y="3296062"/>
                  </a:lnTo>
                  <a:lnTo>
                    <a:pt x="265977" y="3255988"/>
                  </a:lnTo>
                  <a:lnTo>
                    <a:pt x="244505" y="3215382"/>
                  </a:lnTo>
                  <a:lnTo>
                    <a:pt x="223849" y="3174251"/>
                  </a:lnTo>
                  <a:lnTo>
                    <a:pt x="204021" y="3132606"/>
                  </a:lnTo>
                  <a:lnTo>
                    <a:pt x="185034" y="3090456"/>
                  </a:lnTo>
                  <a:lnTo>
                    <a:pt x="166899" y="3047811"/>
                  </a:lnTo>
                  <a:lnTo>
                    <a:pt x="149628" y="3004680"/>
                  </a:lnTo>
                  <a:lnTo>
                    <a:pt x="133233" y="2961073"/>
                  </a:lnTo>
                  <a:lnTo>
                    <a:pt x="117725" y="2916998"/>
                  </a:lnTo>
                  <a:lnTo>
                    <a:pt x="103118" y="2872466"/>
                  </a:lnTo>
                  <a:lnTo>
                    <a:pt x="89422" y="2827487"/>
                  </a:lnTo>
                  <a:lnTo>
                    <a:pt x="76650" y="2782068"/>
                  </a:lnTo>
                  <a:lnTo>
                    <a:pt x="64813" y="2736221"/>
                  </a:lnTo>
                  <a:lnTo>
                    <a:pt x="53924" y="2689955"/>
                  </a:lnTo>
                  <a:lnTo>
                    <a:pt x="43994" y="2643278"/>
                  </a:lnTo>
                  <a:lnTo>
                    <a:pt x="35035" y="2596201"/>
                  </a:lnTo>
                  <a:lnTo>
                    <a:pt x="27059" y="2548733"/>
                  </a:lnTo>
                  <a:lnTo>
                    <a:pt x="20078" y="2500883"/>
                  </a:lnTo>
                  <a:lnTo>
                    <a:pt x="14105" y="2452664"/>
                  </a:lnTo>
                  <a:lnTo>
                    <a:pt x="4396324" y="1957785"/>
                  </a:lnTo>
                  <a:lnTo>
                    <a:pt x="4401254" y="2006105"/>
                  </a:lnTo>
                  <a:lnTo>
                    <a:pt x="4405120" y="2054307"/>
                  </a:lnTo>
                  <a:lnTo>
                    <a:pt x="4407932" y="2102358"/>
                  </a:lnTo>
                  <a:lnTo>
                    <a:pt x="4409698" y="2150248"/>
                  </a:lnTo>
                  <a:lnTo>
                    <a:pt x="4410428" y="2197963"/>
                  </a:lnTo>
                  <a:lnTo>
                    <a:pt x="4410131" y="2245493"/>
                  </a:lnTo>
                  <a:lnTo>
                    <a:pt x="4408817" y="2292825"/>
                  </a:lnTo>
                  <a:lnTo>
                    <a:pt x="4406496" y="2339948"/>
                  </a:lnTo>
                  <a:lnTo>
                    <a:pt x="4403176" y="2386850"/>
                  </a:lnTo>
                  <a:lnTo>
                    <a:pt x="4398868" y="2433518"/>
                  </a:lnTo>
                  <a:lnTo>
                    <a:pt x="4393581" y="2479940"/>
                  </a:lnTo>
                  <a:lnTo>
                    <a:pt x="4387324" y="2526106"/>
                  </a:lnTo>
                  <a:lnTo>
                    <a:pt x="4380107" y="2572002"/>
                  </a:lnTo>
                  <a:lnTo>
                    <a:pt x="4371940" y="2617618"/>
                  </a:lnTo>
                  <a:lnTo>
                    <a:pt x="4362831" y="2662941"/>
                  </a:lnTo>
                  <a:lnTo>
                    <a:pt x="4352790" y="2707959"/>
                  </a:lnTo>
                  <a:lnTo>
                    <a:pt x="4341828" y="2752660"/>
                  </a:lnTo>
                  <a:lnTo>
                    <a:pt x="4329952" y="2797033"/>
                  </a:lnTo>
                  <a:lnTo>
                    <a:pt x="4317173" y="2841066"/>
                  </a:lnTo>
                  <a:lnTo>
                    <a:pt x="4303501" y="2884746"/>
                  </a:lnTo>
                  <a:lnTo>
                    <a:pt x="4288944" y="2928061"/>
                  </a:lnTo>
                  <a:lnTo>
                    <a:pt x="4273512" y="2971001"/>
                  </a:lnTo>
                  <a:lnTo>
                    <a:pt x="4257215" y="3013553"/>
                  </a:lnTo>
                  <a:lnTo>
                    <a:pt x="4240063" y="3055705"/>
                  </a:lnTo>
                  <a:lnTo>
                    <a:pt x="4222063" y="3097444"/>
                  </a:lnTo>
                  <a:lnTo>
                    <a:pt x="4203228" y="3138760"/>
                  </a:lnTo>
                  <a:lnTo>
                    <a:pt x="4183564" y="3179641"/>
                  </a:lnTo>
                  <a:lnTo>
                    <a:pt x="4163083" y="3220074"/>
                  </a:lnTo>
                  <a:lnTo>
                    <a:pt x="4141793" y="3260047"/>
                  </a:lnTo>
                  <a:lnTo>
                    <a:pt x="4119705" y="3299549"/>
                  </a:lnTo>
                  <a:lnTo>
                    <a:pt x="4096827" y="3338568"/>
                  </a:lnTo>
                  <a:lnTo>
                    <a:pt x="4073169" y="3377092"/>
                  </a:lnTo>
                  <a:lnTo>
                    <a:pt x="4048741" y="3415109"/>
                  </a:lnTo>
                  <a:lnTo>
                    <a:pt x="4023552" y="3452606"/>
                  </a:lnTo>
                  <a:lnTo>
                    <a:pt x="3997611" y="3489573"/>
                  </a:lnTo>
                  <a:lnTo>
                    <a:pt x="3970928" y="3525997"/>
                  </a:lnTo>
                  <a:lnTo>
                    <a:pt x="3943513" y="3561867"/>
                  </a:lnTo>
                  <a:lnTo>
                    <a:pt x="3915375" y="3597170"/>
                  </a:lnTo>
                  <a:lnTo>
                    <a:pt x="3886523" y="3631894"/>
                  </a:lnTo>
                  <a:lnTo>
                    <a:pt x="3856967" y="3666028"/>
                  </a:lnTo>
                  <a:lnTo>
                    <a:pt x="3826716" y="3699560"/>
                  </a:lnTo>
                  <a:lnTo>
                    <a:pt x="3795781" y="3732477"/>
                  </a:lnTo>
                  <a:lnTo>
                    <a:pt x="3764170" y="3764769"/>
                  </a:lnTo>
                  <a:lnTo>
                    <a:pt x="3731892" y="3796422"/>
                  </a:lnTo>
                  <a:lnTo>
                    <a:pt x="3698959" y="3827426"/>
                  </a:lnTo>
                  <a:lnTo>
                    <a:pt x="3665378" y="3857768"/>
                  </a:lnTo>
                  <a:lnTo>
                    <a:pt x="3631159" y="3887436"/>
                  </a:lnTo>
                  <a:lnTo>
                    <a:pt x="3596312" y="3916419"/>
                  </a:lnTo>
                  <a:lnTo>
                    <a:pt x="3560847" y="3944704"/>
                  </a:lnTo>
                  <a:lnTo>
                    <a:pt x="3524772" y="3972280"/>
                  </a:lnTo>
                  <a:lnTo>
                    <a:pt x="3488098" y="3999135"/>
                  </a:lnTo>
                  <a:lnTo>
                    <a:pt x="3450833" y="4025256"/>
                  </a:lnTo>
                  <a:lnTo>
                    <a:pt x="3412988" y="4050633"/>
                  </a:lnTo>
                  <a:lnTo>
                    <a:pt x="3374571" y="4075252"/>
                  </a:lnTo>
                  <a:lnTo>
                    <a:pt x="3335593" y="4099103"/>
                  </a:lnTo>
                  <a:lnTo>
                    <a:pt x="3296062" y="4122172"/>
                  </a:lnTo>
                  <a:lnTo>
                    <a:pt x="3255988" y="4144450"/>
                  </a:lnTo>
                  <a:lnTo>
                    <a:pt x="3215382" y="4165922"/>
                  </a:lnTo>
                  <a:lnTo>
                    <a:pt x="3174251" y="4186578"/>
                  </a:lnTo>
                  <a:lnTo>
                    <a:pt x="3132606" y="4206406"/>
                  </a:lnTo>
                  <a:lnTo>
                    <a:pt x="3090456" y="4225393"/>
                  </a:lnTo>
                  <a:lnTo>
                    <a:pt x="3047811" y="4243528"/>
                  </a:lnTo>
                  <a:lnTo>
                    <a:pt x="3004680" y="4260799"/>
                  </a:lnTo>
                  <a:lnTo>
                    <a:pt x="2961073" y="4277195"/>
                  </a:lnTo>
                  <a:lnTo>
                    <a:pt x="2916998" y="4292702"/>
                  </a:lnTo>
                  <a:lnTo>
                    <a:pt x="2872466" y="4307309"/>
                  </a:lnTo>
                  <a:lnTo>
                    <a:pt x="2827487" y="4321005"/>
                  </a:lnTo>
                  <a:lnTo>
                    <a:pt x="2782068" y="4333777"/>
                  </a:lnTo>
                  <a:lnTo>
                    <a:pt x="2736221" y="4345614"/>
                  </a:lnTo>
                  <a:lnTo>
                    <a:pt x="2689955" y="4356503"/>
                  </a:lnTo>
                  <a:lnTo>
                    <a:pt x="2643278" y="4366433"/>
                  </a:lnTo>
                  <a:lnTo>
                    <a:pt x="2596201" y="4375392"/>
                  </a:lnTo>
                  <a:lnTo>
                    <a:pt x="2548733" y="4383368"/>
                  </a:lnTo>
                  <a:lnTo>
                    <a:pt x="2500883" y="4390349"/>
                  </a:lnTo>
                  <a:lnTo>
                    <a:pt x="2452661" y="4396323"/>
                  </a:lnTo>
                  <a:close/>
                </a:path>
              </a:pathLst>
            </a:custGeom>
            <a:solidFill>
              <a:srgbClr val="C39503"/>
            </a:solidFill>
          </p:spPr>
          <p:txBody>
            <a:bodyPr wrap="square" lIns="0" tIns="0" rIns="0" bIns="0" rtlCol="0"/>
            <a:lstStyle/>
            <a:p>
              <a:endParaRPr/>
            </a:p>
          </p:txBody>
        </p:sp>
        <p:pic>
          <p:nvPicPr>
            <p:cNvPr id="5" name="object 5"/>
            <p:cNvPicPr/>
            <p:nvPr/>
          </p:nvPicPr>
          <p:blipFill>
            <a:blip r:embed="rId2" cstate="print"/>
            <a:stretch>
              <a:fillRect/>
            </a:stretch>
          </p:blipFill>
          <p:spPr>
            <a:xfrm>
              <a:off x="4311403" y="0"/>
              <a:ext cx="6315074" cy="3375969"/>
            </a:xfrm>
            <a:prstGeom prst="rect">
              <a:avLst/>
            </a:prstGeom>
          </p:spPr>
        </p:pic>
        <p:pic>
          <p:nvPicPr>
            <p:cNvPr id="6" name="object 6"/>
            <p:cNvPicPr/>
            <p:nvPr/>
          </p:nvPicPr>
          <p:blipFill>
            <a:blip r:embed="rId3" cstate="print"/>
            <a:stretch>
              <a:fillRect/>
            </a:stretch>
          </p:blipFill>
          <p:spPr>
            <a:xfrm>
              <a:off x="1686829" y="3832639"/>
              <a:ext cx="7981949" cy="6454359"/>
            </a:xfrm>
            <a:prstGeom prst="rect">
              <a:avLst/>
            </a:prstGeom>
          </p:spPr>
        </p:pic>
      </p:grpSp>
      <p:sp>
        <p:nvSpPr>
          <p:cNvPr id="8" name="object 8"/>
          <p:cNvSpPr txBox="1"/>
          <p:nvPr/>
        </p:nvSpPr>
        <p:spPr>
          <a:xfrm>
            <a:off x="11811000" y="4066271"/>
            <a:ext cx="7479915" cy="1250342"/>
          </a:xfrm>
          <a:prstGeom prst="rect">
            <a:avLst/>
          </a:prstGeom>
        </p:spPr>
        <p:txBody>
          <a:bodyPr vert="horz" wrap="square" lIns="0" tIns="69850" rIns="0" bIns="0" rtlCol="0">
            <a:spAutoFit/>
          </a:bodyPr>
          <a:lstStyle/>
          <a:p>
            <a:pPr marL="12700" marR="5080">
              <a:lnSpc>
                <a:spcPts val="9230"/>
              </a:lnSpc>
              <a:spcBef>
                <a:spcPts val="550"/>
              </a:spcBef>
            </a:pPr>
            <a:r>
              <a:rPr lang="en-IN" sz="8000" spc="355" dirty="0" err="1">
                <a:solidFill>
                  <a:srgbClr val="242424"/>
                </a:solidFill>
                <a:latin typeface="Algerian" panose="04020705040A02060702" pitchFamily="82" charset="0"/>
                <a:cs typeface="Times New Roman"/>
              </a:rPr>
              <a:t>nmap</a:t>
            </a:r>
            <a:endParaRPr lang="en-IN" sz="8000" spc="355" dirty="0">
              <a:solidFill>
                <a:srgbClr val="242424"/>
              </a:solidFill>
              <a:latin typeface="Algerian" panose="04020705040A02060702" pitchFamily="82" charset="0"/>
              <a:cs typeface="Times New Roman"/>
            </a:endParaRPr>
          </a:p>
        </p:txBody>
      </p:sp>
      <p:sp>
        <p:nvSpPr>
          <p:cNvPr id="10" name="object 10"/>
          <p:cNvSpPr txBox="1">
            <a:spLocks noGrp="1"/>
          </p:cNvSpPr>
          <p:nvPr>
            <p:ph type="title"/>
          </p:nvPr>
        </p:nvSpPr>
        <p:spPr>
          <a:xfrm>
            <a:off x="9646911" y="6872181"/>
            <a:ext cx="3829461" cy="2198038"/>
          </a:xfrm>
          <a:prstGeom prst="rect">
            <a:avLst/>
          </a:prstGeom>
        </p:spPr>
        <p:txBody>
          <a:bodyPr vert="horz" wrap="square" lIns="0" tIns="12700" rIns="0" bIns="0" rtlCol="0">
            <a:spAutoFit/>
          </a:bodyPr>
          <a:lstStyle/>
          <a:p>
            <a:pPr marL="224154">
              <a:lnSpc>
                <a:spcPct val="100000"/>
              </a:lnSpc>
              <a:spcBef>
                <a:spcPts val="1040"/>
              </a:spcBef>
            </a:pPr>
            <a:r>
              <a:rPr lang="en-IN" sz="3600" b="1" dirty="0">
                <a:solidFill>
                  <a:srgbClr val="C00000"/>
                </a:solidFill>
                <a:latin typeface="Sitka Display Semibold" pitchFamily="2" charset="0"/>
                <a:cs typeface="Tahoma"/>
              </a:rPr>
              <a:t>Submitted To:</a:t>
            </a:r>
            <a:br>
              <a:rPr lang="en-IN" sz="2400" b="1" dirty="0">
                <a:solidFill>
                  <a:srgbClr val="C00000"/>
                </a:solidFill>
                <a:latin typeface="Sitka Display Semibold" pitchFamily="2" charset="0"/>
                <a:cs typeface="Tahoma"/>
              </a:rPr>
            </a:br>
            <a:br>
              <a:rPr lang="en-IN" sz="3200" b="1" spc="-95" dirty="0">
                <a:solidFill>
                  <a:schemeClr val="tx1"/>
                </a:solidFill>
                <a:latin typeface="Sitka Display Semibold" pitchFamily="2" charset="0"/>
                <a:cs typeface="Tahoma"/>
              </a:rPr>
            </a:br>
            <a:r>
              <a:rPr lang="en-IN" sz="3200" b="1" spc="-95" dirty="0">
                <a:solidFill>
                  <a:schemeClr val="tx1"/>
                </a:solidFill>
                <a:latin typeface="Sitka Display Semibold" pitchFamily="2" charset="0"/>
                <a:cs typeface="Tahoma"/>
              </a:rPr>
              <a:t>Prof. Nidhi Nigam</a:t>
            </a:r>
            <a:br>
              <a:rPr lang="en-IN" sz="2100" dirty="0">
                <a:latin typeface="Tahoma"/>
                <a:cs typeface="Tahoma"/>
              </a:rPr>
            </a:br>
            <a:br>
              <a:rPr lang="en-IN" sz="2100" dirty="0">
                <a:latin typeface="Tahoma"/>
                <a:cs typeface="Tahoma"/>
              </a:rPr>
            </a:br>
            <a:endParaRPr sz="2100" dirty="0">
              <a:latin typeface="Tahoma"/>
              <a:cs typeface="Tahoma"/>
            </a:endParaRPr>
          </a:p>
        </p:txBody>
      </p:sp>
      <p:sp>
        <p:nvSpPr>
          <p:cNvPr id="11" name="object 11"/>
          <p:cNvSpPr/>
          <p:nvPr/>
        </p:nvSpPr>
        <p:spPr>
          <a:xfrm>
            <a:off x="917729" y="2761191"/>
            <a:ext cx="1228090" cy="1228090"/>
          </a:xfrm>
          <a:custGeom>
            <a:avLst/>
            <a:gdLst/>
            <a:ahLst/>
            <a:cxnLst/>
            <a:rect l="l" t="t" r="r" b="b"/>
            <a:pathLst>
              <a:path w="1228089" h="1228089">
                <a:moveTo>
                  <a:pt x="682978" y="1224514"/>
                </a:moveTo>
                <a:lnTo>
                  <a:pt x="635060" y="1228066"/>
                </a:lnTo>
                <a:lnTo>
                  <a:pt x="587743" y="1227920"/>
                </a:lnTo>
                <a:lnTo>
                  <a:pt x="541177" y="1224199"/>
                </a:lnTo>
                <a:lnTo>
                  <a:pt x="495513" y="1217022"/>
                </a:lnTo>
                <a:lnTo>
                  <a:pt x="450901" y="1206511"/>
                </a:lnTo>
                <a:lnTo>
                  <a:pt x="407494" y="1192784"/>
                </a:lnTo>
                <a:lnTo>
                  <a:pt x="365441" y="1175963"/>
                </a:lnTo>
                <a:lnTo>
                  <a:pt x="324894" y="1156168"/>
                </a:lnTo>
                <a:lnTo>
                  <a:pt x="286004" y="1133519"/>
                </a:lnTo>
                <a:lnTo>
                  <a:pt x="248923" y="1108137"/>
                </a:lnTo>
                <a:lnTo>
                  <a:pt x="213800" y="1080142"/>
                </a:lnTo>
                <a:lnTo>
                  <a:pt x="180787" y="1049655"/>
                </a:lnTo>
                <a:lnTo>
                  <a:pt x="150036" y="1016796"/>
                </a:lnTo>
                <a:lnTo>
                  <a:pt x="121696" y="981685"/>
                </a:lnTo>
                <a:lnTo>
                  <a:pt x="95920" y="944443"/>
                </a:lnTo>
                <a:lnTo>
                  <a:pt x="72858" y="905190"/>
                </a:lnTo>
                <a:lnTo>
                  <a:pt x="52662" y="864046"/>
                </a:lnTo>
                <a:lnTo>
                  <a:pt x="35482" y="821133"/>
                </a:lnTo>
                <a:lnTo>
                  <a:pt x="21469" y="776570"/>
                </a:lnTo>
                <a:lnTo>
                  <a:pt x="10775" y="730477"/>
                </a:lnTo>
                <a:lnTo>
                  <a:pt x="3551" y="682976"/>
                </a:lnTo>
                <a:lnTo>
                  <a:pt x="0" y="635060"/>
                </a:lnTo>
                <a:lnTo>
                  <a:pt x="145" y="587743"/>
                </a:lnTo>
                <a:lnTo>
                  <a:pt x="3866" y="541177"/>
                </a:lnTo>
                <a:lnTo>
                  <a:pt x="11043" y="495513"/>
                </a:lnTo>
                <a:lnTo>
                  <a:pt x="21555" y="450901"/>
                </a:lnTo>
                <a:lnTo>
                  <a:pt x="35281" y="407494"/>
                </a:lnTo>
                <a:lnTo>
                  <a:pt x="52102" y="365441"/>
                </a:lnTo>
                <a:lnTo>
                  <a:pt x="71897" y="324894"/>
                </a:lnTo>
                <a:lnTo>
                  <a:pt x="94546" y="286004"/>
                </a:lnTo>
                <a:lnTo>
                  <a:pt x="119928" y="248923"/>
                </a:lnTo>
                <a:lnTo>
                  <a:pt x="147923" y="213800"/>
                </a:lnTo>
                <a:lnTo>
                  <a:pt x="178410" y="180787"/>
                </a:lnTo>
                <a:lnTo>
                  <a:pt x="211269" y="150036"/>
                </a:lnTo>
                <a:lnTo>
                  <a:pt x="246380" y="121696"/>
                </a:lnTo>
                <a:lnTo>
                  <a:pt x="283622" y="95920"/>
                </a:lnTo>
                <a:lnTo>
                  <a:pt x="322875" y="72858"/>
                </a:lnTo>
                <a:lnTo>
                  <a:pt x="364019" y="52662"/>
                </a:lnTo>
                <a:lnTo>
                  <a:pt x="406932" y="35482"/>
                </a:lnTo>
                <a:lnTo>
                  <a:pt x="451495" y="21469"/>
                </a:lnTo>
                <a:lnTo>
                  <a:pt x="497588" y="10775"/>
                </a:lnTo>
                <a:lnTo>
                  <a:pt x="545089" y="3551"/>
                </a:lnTo>
                <a:lnTo>
                  <a:pt x="593005" y="0"/>
                </a:lnTo>
                <a:lnTo>
                  <a:pt x="640322" y="145"/>
                </a:lnTo>
                <a:lnTo>
                  <a:pt x="686888" y="3866"/>
                </a:lnTo>
                <a:lnTo>
                  <a:pt x="732552" y="11043"/>
                </a:lnTo>
                <a:lnTo>
                  <a:pt x="777164" y="21555"/>
                </a:lnTo>
                <a:lnTo>
                  <a:pt x="820571" y="35281"/>
                </a:lnTo>
                <a:lnTo>
                  <a:pt x="862624" y="52102"/>
                </a:lnTo>
                <a:lnTo>
                  <a:pt x="903171" y="71897"/>
                </a:lnTo>
                <a:lnTo>
                  <a:pt x="942061" y="94546"/>
                </a:lnTo>
                <a:lnTo>
                  <a:pt x="979142" y="119928"/>
                </a:lnTo>
                <a:lnTo>
                  <a:pt x="1014265" y="147923"/>
                </a:lnTo>
                <a:lnTo>
                  <a:pt x="1047278" y="178410"/>
                </a:lnTo>
                <a:lnTo>
                  <a:pt x="1078029" y="211269"/>
                </a:lnTo>
                <a:lnTo>
                  <a:pt x="1106369" y="246380"/>
                </a:lnTo>
                <a:lnTo>
                  <a:pt x="1132145" y="283622"/>
                </a:lnTo>
                <a:lnTo>
                  <a:pt x="1155207" y="322875"/>
                </a:lnTo>
                <a:lnTo>
                  <a:pt x="1175403" y="364019"/>
                </a:lnTo>
                <a:lnTo>
                  <a:pt x="1192583" y="406932"/>
                </a:lnTo>
                <a:lnTo>
                  <a:pt x="1206596" y="451495"/>
                </a:lnTo>
                <a:lnTo>
                  <a:pt x="1217290" y="497588"/>
                </a:lnTo>
                <a:lnTo>
                  <a:pt x="1224514" y="545089"/>
                </a:lnTo>
                <a:lnTo>
                  <a:pt x="1228066" y="593005"/>
                </a:lnTo>
                <a:lnTo>
                  <a:pt x="1227920" y="640322"/>
                </a:lnTo>
                <a:lnTo>
                  <a:pt x="1224199" y="686888"/>
                </a:lnTo>
                <a:lnTo>
                  <a:pt x="1217022" y="732552"/>
                </a:lnTo>
                <a:lnTo>
                  <a:pt x="1206511" y="777164"/>
                </a:lnTo>
                <a:lnTo>
                  <a:pt x="1192784" y="820571"/>
                </a:lnTo>
                <a:lnTo>
                  <a:pt x="1175963" y="862624"/>
                </a:lnTo>
                <a:lnTo>
                  <a:pt x="1156168" y="903171"/>
                </a:lnTo>
                <a:lnTo>
                  <a:pt x="1133519" y="942061"/>
                </a:lnTo>
                <a:lnTo>
                  <a:pt x="1108137" y="979142"/>
                </a:lnTo>
                <a:lnTo>
                  <a:pt x="1080142" y="1014265"/>
                </a:lnTo>
                <a:lnTo>
                  <a:pt x="1049655" y="1047278"/>
                </a:lnTo>
                <a:lnTo>
                  <a:pt x="1016796" y="1078029"/>
                </a:lnTo>
                <a:lnTo>
                  <a:pt x="981685" y="1106369"/>
                </a:lnTo>
                <a:lnTo>
                  <a:pt x="944443" y="1132145"/>
                </a:lnTo>
                <a:lnTo>
                  <a:pt x="905190" y="1155207"/>
                </a:lnTo>
                <a:lnTo>
                  <a:pt x="864046" y="1175403"/>
                </a:lnTo>
                <a:lnTo>
                  <a:pt x="821133" y="1192583"/>
                </a:lnTo>
                <a:lnTo>
                  <a:pt x="776570" y="1206596"/>
                </a:lnTo>
                <a:lnTo>
                  <a:pt x="730477" y="1217290"/>
                </a:lnTo>
                <a:lnTo>
                  <a:pt x="682978" y="1224514"/>
                </a:lnTo>
                <a:close/>
              </a:path>
            </a:pathLst>
          </a:custGeom>
          <a:solidFill>
            <a:srgbClr val="242424"/>
          </a:solidFill>
        </p:spPr>
        <p:txBody>
          <a:bodyPr wrap="square" lIns="0" tIns="0" rIns="0" bIns="0" rtlCol="0"/>
          <a:lstStyle/>
          <a:p>
            <a:endParaRPr/>
          </a:p>
        </p:txBody>
      </p:sp>
      <p:sp>
        <p:nvSpPr>
          <p:cNvPr id="16" name="TextBox 15">
            <a:extLst>
              <a:ext uri="{FF2B5EF4-FFF2-40B4-BE49-F238E27FC236}">
                <a16:creationId xmlns:a16="http://schemas.microsoft.com/office/drawing/2014/main" id="{5A6E47F8-DFD9-8E9C-0D4B-8E2D8D8614B2}"/>
              </a:ext>
            </a:extLst>
          </p:cNvPr>
          <p:cNvSpPr txBox="1"/>
          <p:nvPr/>
        </p:nvSpPr>
        <p:spPr>
          <a:xfrm>
            <a:off x="14704000" y="6872181"/>
            <a:ext cx="3829461" cy="1569660"/>
          </a:xfrm>
          <a:prstGeom prst="rect">
            <a:avLst/>
          </a:prstGeom>
          <a:noFill/>
        </p:spPr>
        <p:txBody>
          <a:bodyPr wrap="square" rtlCol="0">
            <a:spAutoFit/>
          </a:bodyPr>
          <a:lstStyle/>
          <a:p>
            <a:r>
              <a:rPr lang="en-IN" sz="3600" dirty="0">
                <a:solidFill>
                  <a:srgbClr val="C00000"/>
                </a:solidFill>
                <a:latin typeface="Sitka Display Semibold" pitchFamily="2" charset="0"/>
                <a:ea typeface="Tahoma" panose="020B0604030504040204" pitchFamily="34" charset="0"/>
                <a:cs typeface="Tahoma" panose="020B0604030504040204" pitchFamily="34" charset="0"/>
              </a:rPr>
              <a:t>Submitted By:</a:t>
            </a:r>
          </a:p>
          <a:p>
            <a:endParaRPr lang="en-IN" sz="2800" dirty="0">
              <a:latin typeface="Sitka Display Semibold" pitchFamily="2" charset="0"/>
              <a:ea typeface="Tahoma" panose="020B0604030504040204" pitchFamily="34" charset="0"/>
              <a:cs typeface="Tahoma" panose="020B0604030504040204" pitchFamily="34" charset="0"/>
            </a:endParaRPr>
          </a:p>
          <a:p>
            <a:r>
              <a:rPr lang="en-IN" sz="3200" dirty="0">
                <a:latin typeface="Sitka Display Semibold" pitchFamily="2" charset="0"/>
                <a:ea typeface="Tahoma" panose="020B0604030504040204" pitchFamily="34" charset="0"/>
                <a:cs typeface="Tahoma" panose="020B0604030504040204" pitchFamily="34" charset="0"/>
              </a:rPr>
              <a:t>Pooja Dalai</a:t>
            </a:r>
          </a:p>
        </p:txBody>
      </p:sp>
      <p:sp>
        <p:nvSpPr>
          <p:cNvPr id="7" name="TextBox 6">
            <a:extLst>
              <a:ext uri="{FF2B5EF4-FFF2-40B4-BE49-F238E27FC236}">
                <a16:creationId xmlns:a16="http://schemas.microsoft.com/office/drawing/2014/main" id="{988CDD67-8CE2-BCA7-01D0-0E3D83007914}"/>
              </a:ext>
            </a:extLst>
          </p:cNvPr>
          <p:cNvSpPr txBox="1"/>
          <p:nvPr/>
        </p:nvSpPr>
        <p:spPr>
          <a:xfrm>
            <a:off x="8594709" y="460931"/>
            <a:ext cx="9688635" cy="1754326"/>
          </a:xfrm>
          <a:prstGeom prst="rect">
            <a:avLst/>
          </a:prstGeom>
          <a:noFill/>
        </p:spPr>
        <p:txBody>
          <a:bodyPr wrap="square" rtlCol="0">
            <a:spAutoFit/>
          </a:bodyPr>
          <a:lstStyle/>
          <a:p>
            <a:r>
              <a:rPr lang="en-IN" sz="5400" dirty="0">
                <a:latin typeface="Algerian" panose="04020705040A02060702" pitchFamily="82" charset="0"/>
              </a:rPr>
              <a:t>ACROPOLIS INSTITUTE OF TECHNOLOGY AND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205196" y="124575"/>
            <a:ext cx="12677593" cy="2351925"/>
          </a:xfrm>
          <a:prstGeom prst="rect">
            <a:avLst/>
          </a:prstGeom>
        </p:spPr>
        <p:txBody>
          <a:bodyPr vert="horz" wrap="square" lIns="0" tIns="52069" rIns="0" bIns="0" rtlCol="0">
            <a:spAutoFit/>
          </a:bodyPr>
          <a:lstStyle/>
          <a:p>
            <a:pPr marL="12700" marR="5080">
              <a:lnSpc>
                <a:spcPts val="5780"/>
              </a:lnSpc>
              <a:spcBef>
                <a:spcPts val="409"/>
              </a:spcBef>
            </a:pPr>
            <a:br>
              <a:rPr lang="en-US" sz="6600" b="1" spc="235" dirty="0">
                <a:latin typeface="Colonna MT" panose="04020805060202030203" pitchFamily="82" charset="0"/>
              </a:rPr>
            </a:br>
            <a:r>
              <a:rPr lang="en-US" sz="6600" b="1" u="sng" dirty="0">
                <a:latin typeface="Colonna MT" panose="04020805060202030203" pitchFamily="82" charset="0"/>
                <a:cs typeface="Times New Roman" panose="02020603050405020304" pitchFamily="18" charset="0"/>
              </a:rPr>
              <a:t>Network Scanning Process using nmap</a:t>
            </a:r>
            <a:endParaRPr sz="6600" b="1" spc="254" dirty="0">
              <a:latin typeface="Colonna MT" panose="04020805060202030203" pitchFamily="82" charset="0"/>
            </a:endParaRPr>
          </a:p>
        </p:txBody>
      </p:sp>
      <p:graphicFrame>
        <p:nvGraphicFramePr>
          <p:cNvPr id="15" name="Table 19">
            <a:extLst>
              <a:ext uri="{FF2B5EF4-FFF2-40B4-BE49-F238E27FC236}">
                <a16:creationId xmlns:a16="http://schemas.microsoft.com/office/drawing/2014/main" id="{5F679B9A-C829-4272-D269-48E3F9D0B8AC}"/>
              </a:ext>
            </a:extLst>
          </p:cNvPr>
          <p:cNvGraphicFramePr>
            <a:graphicFrameLocks noGrp="1"/>
          </p:cNvGraphicFramePr>
          <p:nvPr>
            <p:extLst>
              <p:ext uri="{D42A27DB-BD31-4B8C-83A1-F6EECF244321}">
                <p14:modId xmlns:p14="http://schemas.microsoft.com/office/powerpoint/2010/main" val="832732747"/>
              </p:ext>
            </p:extLst>
          </p:nvPr>
        </p:nvGraphicFramePr>
        <p:xfrm>
          <a:off x="1267007" y="2946606"/>
          <a:ext cx="16045180" cy="7498080"/>
        </p:xfrm>
        <a:graphic>
          <a:graphicData uri="http://schemas.openxmlformats.org/drawingml/2006/table">
            <a:tbl>
              <a:tblPr firstRow="1" bandRow="1">
                <a:tableStyleId>{5C22544A-7EE6-4342-B048-85BDC9FD1C3A}</a:tableStyleId>
              </a:tblPr>
              <a:tblGrid>
                <a:gridCol w="16045180">
                  <a:extLst>
                    <a:ext uri="{9D8B030D-6E8A-4147-A177-3AD203B41FA5}">
                      <a16:colId xmlns:a16="http://schemas.microsoft.com/office/drawing/2014/main" val="3037554193"/>
                    </a:ext>
                  </a:extLst>
                </a:gridCol>
              </a:tblGrid>
              <a:tr h="5852936">
                <a:tc>
                  <a:txBody>
                    <a:bodyPr/>
                    <a:lstStyle/>
                    <a:p>
                      <a:pPr algn="l"/>
                      <a:r>
                        <a:rPr lang="en-US" sz="3600" b="0" i="0" dirty="0">
                          <a:solidFill>
                            <a:schemeClr val="tx1"/>
                          </a:solidFill>
                          <a:effectLst/>
                          <a:latin typeface="Times New Roman" panose="02020603050405020304" pitchFamily="18" charset="0"/>
                          <a:cs typeface="Times New Roman" panose="02020603050405020304" pitchFamily="18" charset="0"/>
                        </a:rPr>
                        <a:t>Scanning networks is a three-step process, with Nmap carrying out the first two and leaving the ethical hacker for the third. So, you will cover these phases sequentially.</a:t>
                      </a:r>
                    </a:p>
                    <a:p>
                      <a:pPr marL="742950" indent="-742950" algn="l">
                        <a:buFont typeface="+mj-lt"/>
                        <a:buAutoNum type="arabicParenR"/>
                      </a:pPr>
                      <a:r>
                        <a:rPr lang="en-US" sz="3600" b="0" i="0" dirty="0">
                          <a:solidFill>
                            <a:schemeClr val="tx1"/>
                          </a:solidFill>
                          <a:effectLst/>
                          <a:latin typeface="Times New Roman" panose="02020603050405020304" pitchFamily="18" charset="0"/>
                          <a:cs typeface="Times New Roman" panose="02020603050405020304" pitchFamily="18" charset="0"/>
                        </a:rPr>
                        <a:t>Sending Requests: Nmap sends raw IP packets to discover accessible hosts on a network system. According to network configurations, these packets need a response from the destination computer.</a:t>
                      </a:r>
                    </a:p>
                    <a:p>
                      <a:pPr marL="742950" indent="-742950" algn="l">
                        <a:buFont typeface="+mj-lt"/>
                        <a:buAutoNum type="arabicParenR"/>
                      </a:pPr>
                      <a:r>
                        <a:rPr lang="en-US" sz="3600" b="0" i="0" dirty="0">
                          <a:solidFill>
                            <a:schemeClr val="tx1"/>
                          </a:solidFill>
                          <a:effectLst/>
                          <a:latin typeface="Times New Roman" panose="02020603050405020304" pitchFamily="18" charset="0"/>
                          <a:cs typeface="Times New Roman" panose="02020603050405020304" pitchFamily="18" charset="0"/>
                        </a:rPr>
                        <a:t>Receiving Replies: Since these requests warrant a reply, the host sends back responses highlighting the ports that can communicate with other machines. Open ports will send some replies, while the closed ones can be filtered out since they will have no response.</a:t>
                      </a:r>
                    </a:p>
                    <a:p>
                      <a:pPr marL="742950" indent="-742950" algn="l">
                        <a:buFont typeface="+mj-lt"/>
                        <a:buAutoNum type="arabicParenR"/>
                      </a:pPr>
                      <a:r>
                        <a:rPr lang="en-US" sz="3600" b="0" i="0" dirty="0">
                          <a:solidFill>
                            <a:schemeClr val="tx1"/>
                          </a:solidFill>
                          <a:effectLst/>
                          <a:latin typeface="Times New Roman" panose="02020603050405020304" pitchFamily="18" charset="0"/>
                          <a:cs typeface="Times New Roman" panose="02020603050405020304" pitchFamily="18" charset="0"/>
                        </a:rPr>
                        <a:t>Analyzing Responses: Once the hackers have some information from the target's side, they must go through vulnerable services and open ports. After this step, one can move on to the third phase in ethical hacking, gaining access to the victim machine.</a:t>
                      </a:r>
                    </a:p>
                    <a:p>
                      <a:pPr marL="0" marR="0" lvl="0" indent="0" defTabSz="914400" eaLnBrk="1" fontAlgn="auto" latinLnBrk="0" hangingPunct="1">
                        <a:lnSpc>
                          <a:spcPct val="100000"/>
                        </a:lnSpc>
                        <a:spcBef>
                          <a:spcPts val="0"/>
                        </a:spcBef>
                        <a:spcAft>
                          <a:spcPts val="0"/>
                        </a:spcAft>
                        <a:buClrTx/>
                        <a:buSzTx/>
                        <a:buFontTx/>
                        <a:buNone/>
                        <a:tabLst/>
                        <a:defRPr/>
                      </a:pPr>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4573870"/>
                  </a:ext>
                </a:extLst>
              </a:tr>
            </a:tbl>
          </a:graphicData>
        </a:graphic>
      </p:graphicFrame>
      <p:grpSp>
        <p:nvGrpSpPr>
          <p:cNvPr id="20" name="object 14">
            <a:extLst>
              <a:ext uri="{FF2B5EF4-FFF2-40B4-BE49-F238E27FC236}">
                <a16:creationId xmlns:a16="http://schemas.microsoft.com/office/drawing/2014/main" id="{BA2BF494-7D47-C6E6-197B-3F278314B228}"/>
              </a:ext>
            </a:extLst>
          </p:cNvPr>
          <p:cNvGrpSpPr/>
          <p:nvPr/>
        </p:nvGrpSpPr>
        <p:grpSpPr>
          <a:xfrm>
            <a:off x="-143510" y="0"/>
            <a:ext cx="3858895" cy="2112645"/>
            <a:chOff x="7259425" y="0"/>
            <a:chExt cx="3858895" cy="2112645"/>
          </a:xfrm>
        </p:grpSpPr>
        <p:sp>
          <p:nvSpPr>
            <p:cNvPr id="21" name="object 15">
              <a:extLst>
                <a:ext uri="{FF2B5EF4-FFF2-40B4-BE49-F238E27FC236}">
                  <a16:creationId xmlns:a16="http://schemas.microsoft.com/office/drawing/2014/main" id="{84B39128-734F-9DF6-6EE1-A21967512D7B}"/>
                </a:ext>
              </a:extLst>
            </p:cNvPr>
            <p:cNvSpPr/>
            <p:nvPr/>
          </p:nvSpPr>
          <p:spPr>
            <a:xfrm>
              <a:off x="7259425" y="0"/>
              <a:ext cx="2952750" cy="2110740"/>
            </a:xfrm>
            <a:custGeom>
              <a:avLst/>
              <a:gdLst/>
              <a:ahLst/>
              <a:cxnLst/>
              <a:rect l="l" t="t" r="r" b="b"/>
              <a:pathLst>
                <a:path w="2952750" h="2110740">
                  <a:moveTo>
                    <a:pt x="1476356" y="2110656"/>
                  </a:moveTo>
                  <a:lnTo>
                    <a:pt x="1428593" y="2109898"/>
                  </a:lnTo>
                  <a:lnTo>
                    <a:pt x="1381190" y="2107637"/>
                  </a:lnTo>
                  <a:lnTo>
                    <a:pt x="1334190" y="2103898"/>
                  </a:lnTo>
                  <a:lnTo>
                    <a:pt x="1287614" y="2098703"/>
                  </a:lnTo>
                  <a:lnTo>
                    <a:pt x="1241486" y="2092074"/>
                  </a:lnTo>
                  <a:lnTo>
                    <a:pt x="1195829" y="2084035"/>
                  </a:lnTo>
                  <a:lnTo>
                    <a:pt x="1150665" y="2074609"/>
                  </a:lnTo>
                  <a:lnTo>
                    <a:pt x="1106018" y="2063819"/>
                  </a:lnTo>
                  <a:lnTo>
                    <a:pt x="1061910" y="2051687"/>
                  </a:lnTo>
                  <a:lnTo>
                    <a:pt x="1018365" y="2038236"/>
                  </a:lnTo>
                  <a:lnTo>
                    <a:pt x="975405" y="2023490"/>
                  </a:lnTo>
                  <a:lnTo>
                    <a:pt x="933054" y="2007471"/>
                  </a:lnTo>
                  <a:lnTo>
                    <a:pt x="891333" y="1990203"/>
                  </a:lnTo>
                  <a:lnTo>
                    <a:pt x="850266" y="1971707"/>
                  </a:lnTo>
                  <a:lnTo>
                    <a:pt x="809877" y="1952007"/>
                  </a:lnTo>
                  <a:lnTo>
                    <a:pt x="770187" y="1931127"/>
                  </a:lnTo>
                  <a:lnTo>
                    <a:pt x="731220" y="1909088"/>
                  </a:lnTo>
                  <a:lnTo>
                    <a:pt x="692998" y="1885914"/>
                  </a:lnTo>
                  <a:lnTo>
                    <a:pt x="655546" y="1861628"/>
                  </a:lnTo>
                  <a:lnTo>
                    <a:pt x="618884" y="1836252"/>
                  </a:lnTo>
                  <a:lnTo>
                    <a:pt x="583037" y="1809810"/>
                  </a:lnTo>
                  <a:lnTo>
                    <a:pt x="548028" y="1782324"/>
                  </a:lnTo>
                  <a:lnTo>
                    <a:pt x="513879" y="1753817"/>
                  </a:lnTo>
                  <a:lnTo>
                    <a:pt x="480613" y="1724313"/>
                  </a:lnTo>
                  <a:lnTo>
                    <a:pt x="448253" y="1693834"/>
                  </a:lnTo>
                  <a:lnTo>
                    <a:pt x="416822" y="1662403"/>
                  </a:lnTo>
                  <a:lnTo>
                    <a:pt x="386343" y="1630043"/>
                  </a:lnTo>
                  <a:lnTo>
                    <a:pt x="356838" y="1596777"/>
                  </a:lnTo>
                  <a:lnTo>
                    <a:pt x="328332" y="1562628"/>
                  </a:lnTo>
                  <a:lnTo>
                    <a:pt x="300846" y="1527618"/>
                  </a:lnTo>
                  <a:lnTo>
                    <a:pt x="274404" y="1491772"/>
                  </a:lnTo>
                  <a:lnTo>
                    <a:pt x="249028" y="1455110"/>
                  </a:lnTo>
                  <a:lnTo>
                    <a:pt x="224742" y="1417658"/>
                  </a:lnTo>
                  <a:lnTo>
                    <a:pt x="201568" y="1379436"/>
                  </a:lnTo>
                  <a:lnTo>
                    <a:pt x="179529" y="1340469"/>
                  </a:lnTo>
                  <a:lnTo>
                    <a:pt x="158649" y="1300779"/>
                  </a:lnTo>
                  <a:lnTo>
                    <a:pt x="138949" y="1260390"/>
                  </a:lnTo>
                  <a:lnTo>
                    <a:pt x="120453" y="1219323"/>
                  </a:lnTo>
                  <a:lnTo>
                    <a:pt x="103185" y="1177602"/>
                  </a:lnTo>
                  <a:lnTo>
                    <a:pt x="87166" y="1135251"/>
                  </a:lnTo>
                  <a:lnTo>
                    <a:pt x="72420" y="1092291"/>
                  </a:lnTo>
                  <a:lnTo>
                    <a:pt x="58969" y="1048745"/>
                  </a:lnTo>
                  <a:lnTo>
                    <a:pt x="46837" y="1004638"/>
                  </a:lnTo>
                  <a:lnTo>
                    <a:pt x="36047" y="959991"/>
                  </a:lnTo>
                  <a:lnTo>
                    <a:pt x="26621" y="914827"/>
                  </a:lnTo>
                  <a:lnTo>
                    <a:pt x="18582" y="869170"/>
                  </a:lnTo>
                  <a:lnTo>
                    <a:pt x="11953" y="823042"/>
                  </a:lnTo>
                  <a:lnTo>
                    <a:pt x="6758" y="776466"/>
                  </a:lnTo>
                  <a:lnTo>
                    <a:pt x="3019" y="729466"/>
                  </a:lnTo>
                  <a:lnTo>
                    <a:pt x="758" y="682063"/>
                  </a:lnTo>
                  <a:lnTo>
                    <a:pt x="0" y="634282"/>
                  </a:lnTo>
                  <a:lnTo>
                    <a:pt x="758" y="586500"/>
                  </a:lnTo>
                  <a:lnTo>
                    <a:pt x="3019" y="539097"/>
                  </a:lnTo>
                  <a:lnTo>
                    <a:pt x="6758" y="492097"/>
                  </a:lnTo>
                  <a:lnTo>
                    <a:pt x="11953" y="445521"/>
                  </a:lnTo>
                  <a:lnTo>
                    <a:pt x="18582" y="399393"/>
                  </a:lnTo>
                  <a:lnTo>
                    <a:pt x="26621" y="353736"/>
                  </a:lnTo>
                  <a:lnTo>
                    <a:pt x="36047" y="308572"/>
                  </a:lnTo>
                  <a:lnTo>
                    <a:pt x="46837" y="263925"/>
                  </a:lnTo>
                  <a:lnTo>
                    <a:pt x="58969" y="219818"/>
                  </a:lnTo>
                  <a:lnTo>
                    <a:pt x="72420" y="176273"/>
                  </a:lnTo>
                  <a:lnTo>
                    <a:pt x="87166" y="133313"/>
                  </a:lnTo>
                  <a:lnTo>
                    <a:pt x="103185" y="90961"/>
                  </a:lnTo>
                  <a:lnTo>
                    <a:pt x="120453" y="49240"/>
                  </a:lnTo>
                  <a:lnTo>
                    <a:pt x="138949" y="8174"/>
                  </a:lnTo>
                  <a:lnTo>
                    <a:pt x="142936" y="0"/>
                  </a:lnTo>
                  <a:lnTo>
                    <a:pt x="2809813" y="0"/>
                  </a:lnTo>
                  <a:lnTo>
                    <a:pt x="2832295" y="49240"/>
                  </a:lnTo>
                  <a:lnTo>
                    <a:pt x="2849564" y="90961"/>
                  </a:lnTo>
                  <a:lnTo>
                    <a:pt x="2865583" y="133313"/>
                  </a:lnTo>
                  <a:lnTo>
                    <a:pt x="2880329" y="176273"/>
                  </a:lnTo>
                  <a:lnTo>
                    <a:pt x="2893779" y="219818"/>
                  </a:lnTo>
                  <a:lnTo>
                    <a:pt x="2905911" y="263925"/>
                  </a:lnTo>
                  <a:lnTo>
                    <a:pt x="2916702" y="308572"/>
                  </a:lnTo>
                  <a:lnTo>
                    <a:pt x="2926128" y="353736"/>
                  </a:lnTo>
                  <a:lnTo>
                    <a:pt x="2934167" y="399393"/>
                  </a:lnTo>
                  <a:lnTo>
                    <a:pt x="2940795" y="445521"/>
                  </a:lnTo>
                  <a:lnTo>
                    <a:pt x="2945991" y="492097"/>
                  </a:lnTo>
                  <a:lnTo>
                    <a:pt x="2949730" y="539097"/>
                  </a:lnTo>
                  <a:lnTo>
                    <a:pt x="2951991" y="586500"/>
                  </a:lnTo>
                  <a:lnTo>
                    <a:pt x="2952749" y="634282"/>
                  </a:lnTo>
                  <a:lnTo>
                    <a:pt x="2951991" y="682063"/>
                  </a:lnTo>
                  <a:lnTo>
                    <a:pt x="2949730" y="729466"/>
                  </a:lnTo>
                  <a:lnTo>
                    <a:pt x="2945991" y="776466"/>
                  </a:lnTo>
                  <a:lnTo>
                    <a:pt x="2940795" y="823042"/>
                  </a:lnTo>
                  <a:lnTo>
                    <a:pt x="2934167" y="869170"/>
                  </a:lnTo>
                  <a:lnTo>
                    <a:pt x="2926128" y="914827"/>
                  </a:lnTo>
                  <a:lnTo>
                    <a:pt x="2916702" y="959991"/>
                  </a:lnTo>
                  <a:lnTo>
                    <a:pt x="2905911" y="1004638"/>
                  </a:lnTo>
                  <a:lnTo>
                    <a:pt x="2893779" y="1048745"/>
                  </a:lnTo>
                  <a:lnTo>
                    <a:pt x="2880329" y="1092291"/>
                  </a:lnTo>
                  <a:lnTo>
                    <a:pt x="2865583" y="1135251"/>
                  </a:lnTo>
                  <a:lnTo>
                    <a:pt x="2849564" y="1177602"/>
                  </a:lnTo>
                  <a:lnTo>
                    <a:pt x="2832295" y="1219323"/>
                  </a:lnTo>
                  <a:lnTo>
                    <a:pt x="2813800" y="1260390"/>
                  </a:lnTo>
                  <a:lnTo>
                    <a:pt x="2794100" y="1300779"/>
                  </a:lnTo>
                  <a:lnTo>
                    <a:pt x="2773219" y="1340469"/>
                  </a:lnTo>
                  <a:lnTo>
                    <a:pt x="2751181" y="1379436"/>
                  </a:lnTo>
                  <a:lnTo>
                    <a:pt x="2728007" y="1417658"/>
                  </a:lnTo>
                  <a:lnTo>
                    <a:pt x="2703720" y="1455110"/>
                  </a:lnTo>
                  <a:lnTo>
                    <a:pt x="2678345" y="1491772"/>
                  </a:lnTo>
                  <a:lnTo>
                    <a:pt x="2651902" y="1527618"/>
                  </a:lnTo>
                  <a:lnTo>
                    <a:pt x="2624417" y="1562628"/>
                  </a:lnTo>
                  <a:lnTo>
                    <a:pt x="2595910" y="1596777"/>
                  </a:lnTo>
                  <a:lnTo>
                    <a:pt x="2566406" y="1630043"/>
                  </a:lnTo>
                  <a:lnTo>
                    <a:pt x="2535927" y="1662403"/>
                  </a:lnTo>
                  <a:lnTo>
                    <a:pt x="2504496" y="1693834"/>
                  </a:lnTo>
                  <a:lnTo>
                    <a:pt x="2472136" y="1724313"/>
                  </a:lnTo>
                  <a:lnTo>
                    <a:pt x="2438870" y="1753817"/>
                  </a:lnTo>
                  <a:lnTo>
                    <a:pt x="2404721" y="1782324"/>
                  </a:lnTo>
                  <a:lnTo>
                    <a:pt x="2369711" y="1809810"/>
                  </a:lnTo>
                  <a:lnTo>
                    <a:pt x="2333864" y="1836252"/>
                  </a:lnTo>
                  <a:lnTo>
                    <a:pt x="2297203" y="1861628"/>
                  </a:lnTo>
                  <a:lnTo>
                    <a:pt x="2259750" y="1885914"/>
                  </a:lnTo>
                  <a:lnTo>
                    <a:pt x="2221529" y="1909088"/>
                  </a:lnTo>
                  <a:lnTo>
                    <a:pt x="2182562" y="1931127"/>
                  </a:lnTo>
                  <a:lnTo>
                    <a:pt x="2142872" y="1952007"/>
                  </a:lnTo>
                  <a:lnTo>
                    <a:pt x="2102482" y="1971707"/>
                  </a:lnTo>
                  <a:lnTo>
                    <a:pt x="2061416" y="1990203"/>
                  </a:lnTo>
                  <a:lnTo>
                    <a:pt x="2019695" y="2007471"/>
                  </a:lnTo>
                  <a:lnTo>
                    <a:pt x="1977343" y="2023490"/>
                  </a:lnTo>
                  <a:lnTo>
                    <a:pt x="1934383" y="2038236"/>
                  </a:lnTo>
                  <a:lnTo>
                    <a:pt x="1890838" y="2051687"/>
                  </a:lnTo>
                  <a:lnTo>
                    <a:pt x="1846731" y="2063819"/>
                  </a:lnTo>
                  <a:lnTo>
                    <a:pt x="1802084" y="2074609"/>
                  </a:lnTo>
                  <a:lnTo>
                    <a:pt x="1756920" y="2084035"/>
                  </a:lnTo>
                  <a:lnTo>
                    <a:pt x="1711263" y="2092074"/>
                  </a:lnTo>
                  <a:lnTo>
                    <a:pt x="1665135" y="2098703"/>
                  </a:lnTo>
                  <a:lnTo>
                    <a:pt x="1618559" y="2103898"/>
                  </a:lnTo>
                  <a:lnTo>
                    <a:pt x="1571558" y="2107637"/>
                  </a:lnTo>
                  <a:lnTo>
                    <a:pt x="1524156" y="2109898"/>
                  </a:lnTo>
                  <a:lnTo>
                    <a:pt x="1476356" y="2110656"/>
                  </a:lnTo>
                  <a:close/>
                </a:path>
              </a:pathLst>
            </a:custGeom>
            <a:solidFill>
              <a:srgbClr val="C39503"/>
            </a:solidFill>
          </p:spPr>
          <p:txBody>
            <a:bodyPr wrap="square" lIns="0" tIns="0" rIns="0" bIns="0" rtlCol="0"/>
            <a:lstStyle/>
            <a:p>
              <a:endParaRPr/>
            </a:p>
          </p:txBody>
        </p:sp>
        <p:pic>
          <p:nvPicPr>
            <p:cNvPr id="22" name="object 16">
              <a:extLst>
                <a:ext uri="{FF2B5EF4-FFF2-40B4-BE49-F238E27FC236}">
                  <a16:creationId xmlns:a16="http://schemas.microsoft.com/office/drawing/2014/main" id="{E1664B70-AB7B-C59A-7F4A-506462578DB6}"/>
                </a:ext>
              </a:extLst>
            </p:cNvPr>
            <p:cNvPicPr/>
            <p:nvPr/>
          </p:nvPicPr>
          <p:blipFill>
            <a:blip r:embed="rId2" cstate="print"/>
            <a:stretch>
              <a:fillRect/>
            </a:stretch>
          </p:blipFill>
          <p:spPr>
            <a:xfrm>
              <a:off x="9108091" y="835866"/>
              <a:ext cx="2009774" cy="1276349"/>
            </a:xfrm>
            <a:prstGeom prst="rect">
              <a:avLst/>
            </a:prstGeom>
          </p:spPr>
        </p:pic>
      </p:grpSp>
    </p:spTree>
    <p:extLst>
      <p:ext uri="{BB962C8B-B14F-4D97-AF65-F5344CB8AC3E}">
        <p14:creationId xmlns:p14="http://schemas.microsoft.com/office/powerpoint/2010/main" val="64905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0" y="14654"/>
            <a:ext cx="14739619" cy="9961245"/>
            <a:chOff x="2158139" y="326293"/>
            <a:chExt cx="14739619" cy="9961245"/>
          </a:xfrm>
        </p:grpSpPr>
        <p:pic>
          <p:nvPicPr>
            <p:cNvPr id="3" name="object 3"/>
            <p:cNvPicPr/>
            <p:nvPr/>
          </p:nvPicPr>
          <p:blipFill>
            <a:blip r:embed="rId2" cstate="print"/>
            <a:stretch>
              <a:fillRect/>
            </a:stretch>
          </p:blipFill>
          <p:spPr>
            <a:xfrm>
              <a:off x="2158139" y="1105102"/>
              <a:ext cx="6753224" cy="6515099"/>
            </a:xfrm>
            <a:prstGeom prst="rect">
              <a:avLst/>
            </a:prstGeom>
          </p:spPr>
        </p:pic>
        <p:pic>
          <p:nvPicPr>
            <p:cNvPr id="4" name="object 4"/>
            <p:cNvPicPr/>
            <p:nvPr/>
          </p:nvPicPr>
          <p:blipFill>
            <a:blip r:embed="rId3" cstate="print"/>
            <a:stretch>
              <a:fillRect/>
            </a:stretch>
          </p:blipFill>
          <p:spPr>
            <a:xfrm>
              <a:off x="8007755" y="2534706"/>
              <a:ext cx="8889375" cy="7752293"/>
            </a:xfrm>
            <a:prstGeom prst="rect">
              <a:avLst/>
            </a:prstGeom>
          </p:spPr>
        </p:pic>
        <p:sp>
          <p:nvSpPr>
            <p:cNvPr id="5" name="object 5"/>
            <p:cNvSpPr/>
            <p:nvPr/>
          </p:nvSpPr>
          <p:spPr>
            <a:xfrm>
              <a:off x="4336776" y="326293"/>
              <a:ext cx="9624060" cy="9624060"/>
            </a:xfrm>
            <a:custGeom>
              <a:avLst/>
              <a:gdLst/>
              <a:ahLst/>
              <a:cxnLst/>
              <a:rect l="l" t="t" r="r" b="b"/>
              <a:pathLst>
                <a:path w="9624060" h="9624060">
                  <a:moveTo>
                    <a:pt x="8470103" y="1694568"/>
                  </a:moveTo>
                  <a:lnTo>
                    <a:pt x="7928922" y="1153387"/>
                  </a:lnTo>
                  <a:lnTo>
                    <a:pt x="7971424" y="1177929"/>
                  </a:lnTo>
                  <a:lnTo>
                    <a:pt x="8445561" y="1652066"/>
                  </a:lnTo>
                  <a:lnTo>
                    <a:pt x="8470103" y="1694568"/>
                  </a:lnTo>
                  <a:close/>
                </a:path>
                <a:path w="9624060" h="9624060">
                  <a:moveTo>
                    <a:pt x="8561138" y="1803564"/>
                  </a:moveTo>
                  <a:lnTo>
                    <a:pt x="7819926" y="1062352"/>
                  </a:lnTo>
                  <a:lnTo>
                    <a:pt x="7862151" y="1086616"/>
                  </a:lnTo>
                  <a:lnTo>
                    <a:pt x="8536874" y="1761338"/>
                  </a:lnTo>
                  <a:lnTo>
                    <a:pt x="8561138" y="1803564"/>
                  </a:lnTo>
                  <a:close/>
                </a:path>
                <a:path w="9624060" h="9624060">
                  <a:moveTo>
                    <a:pt x="8618360" y="1878746"/>
                  </a:moveTo>
                  <a:lnTo>
                    <a:pt x="7744744" y="1005130"/>
                  </a:lnTo>
                  <a:lnTo>
                    <a:pt x="7786777" y="1029202"/>
                  </a:lnTo>
                  <a:lnTo>
                    <a:pt x="8594288" y="1836713"/>
                  </a:lnTo>
                  <a:lnTo>
                    <a:pt x="8618360" y="1878746"/>
                  </a:lnTo>
                  <a:close/>
                </a:path>
                <a:path w="9624060" h="9624060">
                  <a:moveTo>
                    <a:pt x="8675187" y="1953533"/>
                  </a:moveTo>
                  <a:lnTo>
                    <a:pt x="7669957" y="948303"/>
                  </a:lnTo>
                  <a:lnTo>
                    <a:pt x="7711790" y="972176"/>
                  </a:lnTo>
                  <a:lnTo>
                    <a:pt x="8651314" y="1911699"/>
                  </a:lnTo>
                  <a:lnTo>
                    <a:pt x="8675187" y="1953533"/>
                  </a:lnTo>
                  <a:close/>
                </a:path>
                <a:path w="9624060" h="9624060">
                  <a:moveTo>
                    <a:pt x="8731607" y="2027913"/>
                  </a:moveTo>
                  <a:lnTo>
                    <a:pt x="7595576" y="891883"/>
                  </a:lnTo>
                  <a:lnTo>
                    <a:pt x="7637205" y="915551"/>
                  </a:lnTo>
                  <a:lnTo>
                    <a:pt x="8707938" y="1986285"/>
                  </a:lnTo>
                  <a:lnTo>
                    <a:pt x="8731607" y="2027913"/>
                  </a:lnTo>
                  <a:close/>
                </a:path>
                <a:path w="9624060" h="9624060">
                  <a:moveTo>
                    <a:pt x="8810956" y="2143184"/>
                  </a:moveTo>
                  <a:lnTo>
                    <a:pt x="7480306" y="812534"/>
                  </a:lnTo>
                  <a:lnTo>
                    <a:pt x="7563033" y="859340"/>
                  </a:lnTo>
                  <a:lnTo>
                    <a:pt x="8764150" y="2060457"/>
                  </a:lnTo>
                  <a:lnTo>
                    <a:pt x="8810956" y="2143184"/>
                  </a:lnTo>
                  <a:close/>
                </a:path>
                <a:path w="9624060" h="9624060">
                  <a:moveTo>
                    <a:pt x="2293771" y="8916779"/>
                  </a:moveTo>
                  <a:lnTo>
                    <a:pt x="706711" y="7329719"/>
                  </a:lnTo>
                  <a:lnTo>
                    <a:pt x="484325" y="6927728"/>
                  </a:lnTo>
                  <a:lnTo>
                    <a:pt x="471764" y="6879246"/>
                  </a:lnTo>
                  <a:lnTo>
                    <a:pt x="407943" y="6761543"/>
                  </a:lnTo>
                  <a:lnTo>
                    <a:pt x="395922" y="6713602"/>
                  </a:lnTo>
                  <a:lnTo>
                    <a:pt x="354340" y="6636099"/>
                  </a:lnTo>
                  <a:lnTo>
                    <a:pt x="342742" y="6588579"/>
                  </a:lnTo>
                  <a:lnTo>
                    <a:pt x="322308" y="6550184"/>
                  </a:lnTo>
                  <a:lnTo>
                    <a:pt x="310999" y="6502955"/>
                  </a:lnTo>
                  <a:lnTo>
                    <a:pt x="290857" y="6464852"/>
                  </a:lnTo>
                  <a:lnTo>
                    <a:pt x="279844" y="6417918"/>
                  </a:lnTo>
                  <a:lnTo>
                    <a:pt x="260000" y="6380114"/>
                  </a:lnTo>
                  <a:lnTo>
                    <a:pt x="249289" y="6333481"/>
                  </a:lnTo>
                  <a:lnTo>
                    <a:pt x="229750" y="6295982"/>
                  </a:lnTo>
                  <a:lnTo>
                    <a:pt x="209099" y="6203489"/>
                  </a:lnTo>
                  <a:lnTo>
                    <a:pt x="190030" y="6166459"/>
                  </a:lnTo>
                  <a:lnTo>
                    <a:pt x="151282" y="5984028"/>
                  </a:lnTo>
                  <a:lnTo>
                    <a:pt x="133026" y="5947811"/>
                  </a:lnTo>
                  <a:lnTo>
                    <a:pt x="123916" y="5902780"/>
                  </a:lnTo>
                  <a:lnTo>
                    <a:pt x="89183" y="5724363"/>
                  </a:lnTo>
                  <a:lnTo>
                    <a:pt x="57250" y="5548746"/>
                  </a:lnTo>
                  <a:lnTo>
                    <a:pt x="35198" y="5418931"/>
                  </a:lnTo>
                  <a:lnTo>
                    <a:pt x="37198" y="5367049"/>
                  </a:lnTo>
                  <a:lnTo>
                    <a:pt x="17387" y="5239475"/>
                  </a:lnTo>
                  <a:lnTo>
                    <a:pt x="20146" y="5188352"/>
                  </a:lnTo>
                  <a:lnTo>
                    <a:pt x="8286" y="5104650"/>
                  </a:lnTo>
                  <a:lnTo>
                    <a:pt x="11630" y="5054113"/>
                  </a:lnTo>
                  <a:lnTo>
                    <a:pt x="956" y="4971597"/>
                  </a:lnTo>
                  <a:lnTo>
                    <a:pt x="4901" y="4921660"/>
                  </a:lnTo>
                  <a:lnTo>
                    <a:pt x="69" y="4880907"/>
                  </a:lnTo>
                  <a:lnTo>
                    <a:pt x="4421" y="4831378"/>
                  </a:lnTo>
                  <a:lnTo>
                    <a:pt x="0" y="4791035"/>
                  </a:lnTo>
                  <a:lnTo>
                    <a:pt x="4766" y="4741920"/>
                  </a:lnTo>
                  <a:lnTo>
                    <a:pt x="761" y="4701994"/>
                  </a:lnTo>
                  <a:lnTo>
                    <a:pt x="5948" y="4653300"/>
                  </a:lnTo>
                  <a:lnTo>
                    <a:pt x="2367" y="4613797"/>
                  </a:lnTo>
                  <a:lnTo>
                    <a:pt x="7980" y="4565529"/>
                  </a:lnTo>
                  <a:lnTo>
                    <a:pt x="13809" y="4517476"/>
                  </a:lnTo>
                  <a:lnTo>
                    <a:pt x="10874" y="4478621"/>
                  </a:lnTo>
                  <a:lnTo>
                    <a:pt x="17139" y="4431004"/>
                  </a:lnTo>
                  <a:lnTo>
                    <a:pt x="23624" y="4383607"/>
                  </a:lnTo>
                  <a:lnTo>
                    <a:pt x="21350" y="4345412"/>
                  </a:lnTo>
                  <a:lnTo>
                    <a:pt x="28280" y="4298461"/>
                  </a:lnTo>
                  <a:lnTo>
                    <a:pt x="35435" y="4251734"/>
                  </a:lnTo>
                  <a:lnTo>
                    <a:pt x="42816" y="4205234"/>
                  </a:lnTo>
                  <a:lnTo>
                    <a:pt x="41445" y="4167942"/>
                  </a:lnTo>
                  <a:lnTo>
                    <a:pt x="49284" y="4121899"/>
                  </a:lnTo>
                  <a:lnTo>
                    <a:pt x="57354" y="4076088"/>
                  </a:lnTo>
                  <a:lnTo>
                    <a:pt x="65657" y="4030509"/>
                  </a:lnTo>
                  <a:lnTo>
                    <a:pt x="74194" y="3985165"/>
                  </a:lnTo>
                  <a:lnTo>
                    <a:pt x="82967" y="3940056"/>
                  </a:lnTo>
                  <a:lnTo>
                    <a:pt x="91978" y="3895185"/>
                  </a:lnTo>
                  <a:lnTo>
                    <a:pt x="101227" y="3850553"/>
                  </a:lnTo>
                  <a:lnTo>
                    <a:pt x="110717" y="3806161"/>
                  </a:lnTo>
                  <a:lnTo>
                    <a:pt x="111468" y="3770992"/>
                  </a:lnTo>
                  <a:lnTo>
                    <a:pt x="121444" y="3727086"/>
                  </a:lnTo>
                  <a:lnTo>
                    <a:pt x="140645" y="3674444"/>
                  </a:lnTo>
                  <a:lnTo>
                    <a:pt x="151112" y="3631030"/>
                  </a:lnTo>
                  <a:lnTo>
                    <a:pt x="161828" y="3587865"/>
                  </a:lnTo>
                  <a:lnTo>
                    <a:pt x="172794" y="3544949"/>
                  </a:lnTo>
                  <a:lnTo>
                    <a:pt x="184011" y="3502284"/>
                  </a:lnTo>
                  <a:lnTo>
                    <a:pt x="195481" y="3459873"/>
                  </a:lnTo>
                  <a:lnTo>
                    <a:pt x="207205" y="3417716"/>
                  </a:lnTo>
                  <a:lnTo>
                    <a:pt x="219186" y="3375815"/>
                  </a:lnTo>
                  <a:lnTo>
                    <a:pt x="231424" y="3334171"/>
                  </a:lnTo>
                  <a:lnTo>
                    <a:pt x="243922" y="3292787"/>
                  </a:lnTo>
                  <a:lnTo>
                    <a:pt x="265660" y="3242684"/>
                  </a:lnTo>
                  <a:lnTo>
                    <a:pt x="278681" y="3201823"/>
                  </a:lnTo>
                  <a:lnTo>
                    <a:pt x="291965" y="3161226"/>
                  </a:lnTo>
                  <a:lnTo>
                    <a:pt x="305515" y="3120894"/>
                  </a:lnTo>
                  <a:lnTo>
                    <a:pt x="328313" y="3071850"/>
                  </a:lnTo>
                  <a:lnTo>
                    <a:pt x="342398" y="3032054"/>
                  </a:lnTo>
                  <a:lnTo>
                    <a:pt x="356754" y="2992528"/>
                  </a:lnTo>
                  <a:lnTo>
                    <a:pt x="371381" y="2953274"/>
                  </a:lnTo>
                  <a:lnTo>
                    <a:pt x="395262" y="2905313"/>
                  </a:lnTo>
                  <a:lnTo>
                    <a:pt x="410438" y="2866606"/>
                  </a:lnTo>
                  <a:lnTo>
                    <a:pt x="425889" y="2828177"/>
                  </a:lnTo>
                  <a:lnTo>
                    <a:pt x="450599" y="2781045"/>
                  </a:lnTo>
                  <a:lnTo>
                    <a:pt x="466609" y="2743172"/>
                  </a:lnTo>
                  <a:lnTo>
                    <a:pt x="491879" y="2696601"/>
                  </a:lnTo>
                  <a:lnTo>
                    <a:pt x="508452" y="2659292"/>
                  </a:lnTo>
                  <a:lnTo>
                    <a:pt x="525309" y="2622268"/>
                  </a:lnTo>
                  <a:lnTo>
                    <a:pt x="551432" y="2576548"/>
                  </a:lnTo>
                  <a:lnTo>
                    <a:pt x="568862" y="2540097"/>
                  </a:lnTo>
                  <a:lnTo>
                    <a:pt x="595561" y="2494954"/>
                  </a:lnTo>
                  <a:lnTo>
                    <a:pt x="613570" y="2459082"/>
                  </a:lnTo>
                  <a:lnTo>
                    <a:pt x="640852" y="2414521"/>
                  </a:lnTo>
                  <a:lnTo>
                    <a:pt x="659447" y="2379234"/>
                  </a:lnTo>
                  <a:lnTo>
                    <a:pt x="687317" y="2335262"/>
                  </a:lnTo>
                  <a:lnTo>
                    <a:pt x="706503" y="2300567"/>
                  </a:lnTo>
                  <a:lnTo>
                    <a:pt x="734968" y="2257190"/>
                  </a:lnTo>
                  <a:lnTo>
                    <a:pt x="754752" y="2223093"/>
                  </a:lnTo>
                  <a:lnTo>
                    <a:pt x="783818" y="2180317"/>
                  </a:lnTo>
                  <a:lnTo>
                    <a:pt x="813187" y="2137843"/>
                  </a:lnTo>
                  <a:lnTo>
                    <a:pt x="833880" y="2104655"/>
                  </a:lnTo>
                  <a:lnTo>
                    <a:pt x="863859" y="2062792"/>
                  </a:lnTo>
                  <a:lnTo>
                    <a:pt x="885166" y="2030217"/>
                  </a:lnTo>
                  <a:lnTo>
                    <a:pt x="915761" y="1988971"/>
                  </a:lnTo>
                  <a:lnTo>
                    <a:pt x="946668" y="1948035"/>
                  </a:lnTo>
                  <a:lnTo>
                    <a:pt x="968906" y="1916392"/>
                  </a:lnTo>
                  <a:lnTo>
                    <a:pt x="1000439" y="1876082"/>
                  </a:lnTo>
                  <a:lnTo>
                    <a:pt x="1032287" y="1836088"/>
                  </a:lnTo>
                  <a:lnTo>
                    <a:pt x="1055471" y="1805391"/>
                  </a:lnTo>
                  <a:lnTo>
                    <a:pt x="1087954" y="1766032"/>
                  </a:lnTo>
                  <a:lnTo>
                    <a:pt x="1120758" y="1726993"/>
                  </a:lnTo>
                  <a:lnTo>
                    <a:pt x="1153882" y="1688276"/>
                  </a:lnTo>
                  <a:lnTo>
                    <a:pt x="1178350" y="1658862"/>
                  </a:lnTo>
                  <a:lnTo>
                    <a:pt x="1212123" y="1620793"/>
                  </a:lnTo>
                  <a:lnTo>
                    <a:pt x="1246221" y="1583050"/>
                  </a:lnTo>
                  <a:lnTo>
                    <a:pt x="1280648" y="1545634"/>
                  </a:lnTo>
                  <a:lnTo>
                    <a:pt x="1306424" y="1517528"/>
                  </a:lnTo>
                  <a:lnTo>
                    <a:pt x="1341511" y="1480773"/>
                  </a:lnTo>
                  <a:lnTo>
                    <a:pt x="1376930" y="1444351"/>
                  </a:lnTo>
                  <a:lnTo>
                    <a:pt x="1412684" y="1408262"/>
                  </a:lnTo>
                  <a:lnTo>
                    <a:pt x="1448772" y="1372509"/>
                  </a:lnTo>
                  <a:lnTo>
                    <a:pt x="1476215" y="1346069"/>
                  </a:lnTo>
                  <a:lnTo>
                    <a:pt x="1512970" y="1310983"/>
                  </a:lnTo>
                  <a:lnTo>
                    <a:pt x="1550056" y="1276227"/>
                  </a:lnTo>
                  <a:lnTo>
                    <a:pt x="1587471" y="1241800"/>
                  </a:lnTo>
                  <a:lnTo>
                    <a:pt x="1616234" y="1216681"/>
                  </a:lnTo>
                  <a:lnTo>
                    <a:pt x="1654304" y="1182909"/>
                  </a:lnTo>
                  <a:lnTo>
                    <a:pt x="1692698" y="1149461"/>
                  </a:lnTo>
                  <a:lnTo>
                    <a:pt x="1731415" y="1116336"/>
                  </a:lnTo>
                  <a:lnTo>
                    <a:pt x="1761474" y="1092513"/>
                  </a:lnTo>
                  <a:lnTo>
                    <a:pt x="1800832" y="1060030"/>
                  </a:lnTo>
                  <a:lnTo>
                    <a:pt x="1840510" y="1027865"/>
                  </a:lnTo>
                  <a:lnTo>
                    <a:pt x="1871524" y="1004998"/>
                  </a:lnTo>
                  <a:lnTo>
                    <a:pt x="1911833" y="973465"/>
                  </a:lnTo>
                  <a:lnTo>
                    <a:pt x="1952457" y="942246"/>
                  </a:lnTo>
                  <a:lnTo>
                    <a:pt x="1984412" y="920320"/>
                  </a:lnTo>
                  <a:lnTo>
                    <a:pt x="2025658" y="889724"/>
                  </a:lnTo>
                  <a:lnTo>
                    <a:pt x="2067213" y="859437"/>
                  </a:lnTo>
                  <a:lnTo>
                    <a:pt x="2100096" y="838439"/>
                  </a:lnTo>
                  <a:lnTo>
                    <a:pt x="2142265" y="808765"/>
                  </a:lnTo>
                  <a:lnTo>
                    <a:pt x="2175758" y="788377"/>
                  </a:lnTo>
                  <a:lnTo>
                    <a:pt x="2218534" y="759311"/>
                  </a:lnTo>
                  <a:lnTo>
                    <a:pt x="2261612" y="730546"/>
                  </a:lnTo>
                  <a:lnTo>
                    <a:pt x="2296008" y="711062"/>
                  </a:lnTo>
                  <a:lnTo>
                    <a:pt x="2339684" y="682895"/>
                  </a:lnTo>
                  <a:lnTo>
                    <a:pt x="2374676" y="664005"/>
                  </a:lnTo>
                  <a:lnTo>
                    <a:pt x="2418943" y="636430"/>
                  </a:lnTo>
                  <a:lnTo>
                    <a:pt x="2454523" y="618129"/>
                  </a:lnTo>
                  <a:lnTo>
                    <a:pt x="2499376" y="591140"/>
                  </a:lnTo>
                  <a:lnTo>
                    <a:pt x="2535538" y="573421"/>
                  </a:lnTo>
                  <a:lnTo>
                    <a:pt x="2580970" y="547010"/>
                  </a:lnTo>
                  <a:lnTo>
                    <a:pt x="2617709" y="529868"/>
                  </a:lnTo>
                  <a:lnTo>
                    <a:pt x="2654733" y="513011"/>
                  </a:lnTo>
                  <a:lnTo>
                    <a:pt x="2701022" y="487458"/>
                  </a:lnTo>
                  <a:lnTo>
                    <a:pt x="2738614" y="471167"/>
                  </a:lnTo>
                  <a:lnTo>
                    <a:pt x="2785466" y="446178"/>
                  </a:lnTo>
                  <a:lnTo>
                    <a:pt x="2823618" y="430448"/>
                  </a:lnTo>
                  <a:lnTo>
                    <a:pt x="2862048" y="414996"/>
                  </a:lnTo>
                  <a:lnTo>
                    <a:pt x="2909734" y="390841"/>
                  </a:lnTo>
                  <a:lnTo>
                    <a:pt x="2948715" y="375940"/>
                  </a:lnTo>
                  <a:lnTo>
                    <a:pt x="2987969" y="361313"/>
                  </a:lnTo>
                  <a:lnTo>
                    <a:pt x="3036475" y="337977"/>
                  </a:lnTo>
                  <a:lnTo>
                    <a:pt x="3076271" y="323891"/>
                  </a:lnTo>
                  <a:lnTo>
                    <a:pt x="3116336" y="310074"/>
                  </a:lnTo>
                  <a:lnTo>
                    <a:pt x="3156667" y="296524"/>
                  </a:lnTo>
                  <a:lnTo>
                    <a:pt x="3206245" y="274259"/>
                  </a:lnTo>
                  <a:lnTo>
                    <a:pt x="3247106" y="261239"/>
                  </a:lnTo>
                  <a:lnTo>
                    <a:pt x="3288229" y="248480"/>
                  </a:lnTo>
                  <a:lnTo>
                    <a:pt x="3329613" y="235983"/>
                  </a:lnTo>
                  <a:lnTo>
                    <a:pt x="3371256" y="223745"/>
                  </a:lnTo>
                  <a:lnTo>
                    <a:pt x="3422137" y="202784"/>
                  </a:lnTo>
                  <a:lnTo>
                    <a:pt x="3464294" y="191059"/>
                  </a:lnTo>
                  <a:lnTo>
                    <a:pt x="3506706" y="179589"/>
                  </a:lnTo>
                  <a:lnTo>
                    <a:pt x="3549370" y="168372"/>
                  </a:lnTo>
                  <a:lnTo>
                    <a:pt x="3592286" y="157406"/>
                  </a:lnTo>
                  <a:lnTo>
                    <a:pt x="3635452" y="146691"/>
                  </a:lnTo>
                  <a:lnTo>
                    <a:pt x="3678866" y="136223"/>
                  </a:lnTo>
                  <a:lnTo>
                    <a:pt x="3722527" y="126003"/>
                  </a:lnTo>
                  <a:lnTo>
                    <a:pt x="3766433" y="116027"/>
                  </a:lnTo>
                  <a:lnTo>
                    <a:pt x="3810583" y="106295"/>
                  </a:lnTo>
                  <a:lnTo>
                    <a:pt x="3854974" y="96805"/>
                  </a:lnTo>
                  <a:lnTo>
                    <a:pt x="3899607" y="87556"/>
                  </a:lnTo>
                  <a:lnTo>
                    <a:pt x="3944478" y="78546"/>
                  </a:lnTo>
                  <a:lnTo>
                    <a:pt x="3989586" y="69773"/>
                  </a:lnTo>
                  <a:lnTo>
                    <a:pt x="4034931" y="61236"/>
                  </a:lnTo>
                  <a:lnTo>
                    <a:pt x="4071529" y="61913"/>
                  </a:lnTo>
                  <a:lnTo>
                    <a:pt x="4117341" y="53843"/>
                  </a:lnTo>
                  <a:lnTo>
                    <a:pt x="4163383" y="46004"/>
                  </a:lnTo>
                  <a:lnTo>
                    <a:pt x="4209655" y="38395"/>
                  </a:lnTo>
                  <a:lnTo>
                    <a:pt x="4256156" y="31013"/>
                  </a:lnTo>
                  <a:lnTo>
                    <a:pt x="4293902" y="32839"/>
                  </a:lnTo>
                  <a:lnTo>
                    <a:pt x="4340854" y="25909"/>
                  </a:lnTo>
                  <a:lnTo>
                    <a:pt x="4388029" y="19202"/>
                  </a:lnTo>
                  <a:lnTo>
                    <a:pt x="4435425" y="12717"/>
                  </a:lnTo>
                  <a:lnTo>
                    <a:pt x="4474062" y="15433"/>
                  </a:lnTo>
                  <a:lnTo>
                    <a:pt x="4521898" y="9387"/>
                  </a:lnTo>
                  <a:lnTo>
                    <a:pt x="4569951" y="3559"/>
                  </a:lnTo>
                  <a:lnTo>
                    <a:pt x="4609239" y="6926"/>
                  </a:lnTo>
                  <a:lnTo>
                    <a:pt x="4657721" y="1527"/>
                  </a:lnTo>
                  <a:lnTo>
                    <a:pt x="4697436" y="5320"/>
                  </a:lnTo>
                  <a:lnTo>
                    <a:pt x="4746342" y="344"/>
                  </a:lnTo>
                  <a:lnTo>
                    <a:pt x="4786476" y="4558"/>
                  </a:lnTo>
                  <a:lnTo>
                    <a:pt x="4835799" y="0"/>
                  </a:lnTo>
                  <a:lnTo>
                    <a:pt x="4876348" y="4627"/>
                  </a:lnTo>
                  <a:lnTo>
                    <a:pt x="4926082" y="479"/>
                  </a:lnTo>
                  <a:lnTo>
                    <a:pt x="4967038" y="5515"/>
                  </a:lnTo>
                  <a:lnTo>
                    <a:pt x="5017177" y="1772"/>
                  </a:lnTo>
                  <a:lnTo>
                    <a:pt x="5100091" y="12844"/>
                  </a:lnTo>
                  <a:lnTo>
                    <a:pt x="5150825" y="9696"/>
                  </a:lnTo>
                  <a:lnTo>
                    <a:pt x="5277251" y="28359"/>
                  </a:lnTo>
                  <a:lnTo>
                    <a:pt x="5328756" y="25983"/>
                  </a:lnTo>
                  <a:lnTo>
                    <a:pt x="5457460" y="46924"/>
                  </a:lnTo>
                  <a:lnTo>
                    <a:pt x="5587823" y="69524"/>
                  </a:lnTo>
                  <a:lnTo>
                    <a:pt x="5640619" y="68439"/>
                  </a:lnTo>
                  <a:lnTo>
                    <a:pt x="5773130" y="93186"/>
                  </a:lnTo>
                  <a:lnTo>
                    <a:pt x="5808669" y="110765"/>
                  </a:lnTo>
                  <a:lnTo>
                    <a:pt x="5898222" y="128475"/>
                  </a:lnTo>
                  <a:lnTo>
                    <a:pt x="6079340" y="165909"/>
                  </a:lnTo>
                  <a:lnTo>
                    <a:pt x="6116050" y="184659"/>
                  </a:lnTo>
                  <a:lnTo>
                    <a:pt x="6207911" y="204678"/>
                  </a:lnTo>
                  <a:lnTo>
                    <a:pt x="6245099" y="223905"/>
                  </a:lnTo>
                  <a:lnTo>
                    <a:pt x="6337903" y="244867"/>
                  </a:lnTo>
                  <a:lnTo>
                    <a:pt x="6375555" y="264559"/>
                  </a:lnTo>
                  <a:lnTo>
                    <a:pt x="6422339" y="275422"/>
                  </a:lnTo>
                  <a:lnTo>
                    <a:pt x="6460293" y="295416"/>
                  </a:lnTo>
                  <a:lnTo>
                    <a:pt x="6507376" y="306577"/>
                  </a:lnTo>
                  <a:lnTo>
                    <a:pt x="6545626" y="326866"/>
                  </a:lnTo>
                  <a:lnTo>
                    <a:pt x="6593001" y="338321"/>
                  </a:lnTo>
                  <a:lnTo>
                    <a:pt x="6670221" y="379620"/>
                  </a:lnTo>
                  <a:lnTo>
                    <a:pt x="6718023" y="391501"/>
                  </a:lnTo>
                  <a:lnTo>
                    <a:pt x="6796083" y="433639"/>
                  </a:lnTo>
                  <a:lnTo>
                    <a:pt x="6844298" y="445933"/>
                  </a:lnTo>
                  <a:lnTo>
                    <a:pt x="7448087" y="780315"/>
                  </a:lnTo>
                  <a:lnTo>
                    <a:pt x="8843175" y="2175403"/>
                  </a:lnTo>
                  <a:lnTo>
                    <a:pt x="9177556" y="2779192"/>
                  </a:lnTo>
                  <a:lnTo>
                    <a:pt x="9189850" y="2827407"/>
                  </a:lnTo>
                  <a:lnTo>
                    <a:pt x="9231989" y="2905467"/>
                  </a:lnTo>
                  <a:lnTo>
                    <a:pt x="9243870" y="2953269"/>
                  </a:lnTo>
                  <a:lnTo>
                    <a:pt x="9285169" y="3030489"/>
                  </a:lnTo>
                  <a:lnTo>
                    <a:pt x="9296623" y="3077864"/>
                  </a:lnTo>
                  <a:lnTo>
                    <a:pt x="9316912" y="3116114"/>
                  </a:lnTo>
                  <a:lnTo>
                    <a:pt x="9328074" y="3163196"/>
                  </a:lnTo>
                  <a:lnTo>
                    <a:pt x="9348068" y="3201151"/>
                  </a:lnTo>
                  <a:lnTo>
                    <a:pt x="9358931" y="3247935"/>
                  </a:lnTo>
                  <a:lnTo>
                    <a:pt x="9378623" y="3285587"/>
                  </a:lnTo>
                  <a:lnTo>
                    <a:pt x="9399585" y="3378391"/>
                  </a:lnTo>
                  <a:lnTo>
                    <a:pt x="9418812" y="3415579"/>
                  </a:lnTo>
                  <a:lnTo>
                    <a:pt x="9438831" y="3507440"/>
                  </a:lnTo>
                  <a:lnTo>
                    <a:pt x="9457580" y="3544150"/>
                  </a:lnTo>
                  <a:lnTo>
                    <a:pt x="9495015" y="3725268"/>
                  </a:lnTo>
                  <a:lnTo>
                    <a:pt x="9512725" y="3814821"/>
                  </a:lnTo>
                  <a:lnTo>
                    <a:pt x="9530304" y="3850360"/>
                  </a:lnTo>
                  <a:lnTo>
                    <a:pt x="9555051" y="3982870"/>
                  </a:lnTo>
                  <a:lnTo>
                    <a:pt x="9553966" y="4035667"/>
                  </a:lnTo>
                  <a:lnTo>
                    <a:pt x="9576566" y="4166030"/>
                  </a:lnTo>
                  <a:lnTo>
                    <a:pt x="9597507" y="4294734"/>
                  </a:lnTo>
                  <a:lnTo>
                    <a:pt x="9595131" y="4346239"/>
                  </a:lnTo>
                  <a:lnTo>
                    <a:pt x="9613793" y="4472665"/>
                  </a:lnTo>
                  <a:lnTo>
                    <a:pt x="9610645" y="4523399"/>
                  </a:lnTo>
                  <a:lnTo>
                    <a:pt x="9621718" y="4606313"/>
                  </a:lnTo>
                  <a:lnTo>
                    <a:pt x="9617975" y="4656451"/>
                  </a:lnTo>
                  <a:lnTo>
                    <a:pt x="9623010" y="4697408"/>
                  </a:lnTo>
                  <a:lnTo>
                    <a:pt x="9618863" y="4747142"/>
                  </a:lnTo>
                  <a:lnTo>
                    <a:pt x="9623490" y="4787691"/>
                  </a:lnTo>
                  <a:lnTo>
                    <a:pt x="9618932" y="4837013"/>
                  </a:lnTo>
                  <a:lnTo>
                    <a:pt x="9623145" y="4877148"/>
                  </a:lnTo>
                  <a:lnTo>
                    <a:pt x="9618170" y="4926054"/>
                  </a:lnTo>
                  <a:lnTo>
                    <a:pt x="9621963" y="4965769"/>
                  </a:lnTo>
                  <a:lnTo>
                    <a:pt x="9616564" y="5014251"/>
                  </a:lnTo>
                  <a:lnTo>
                    <a:pt x="9619931" y="5053539"/>
                  </a:lnTo>
                  <a:lnTo>
                    <a:pt x="9614102" y="5101592"/>
                  </a:lnTo>
                  <a:lnTo>
                    <a:pt x="9608057" y="5149428"/>
                  </a:lnTo>
                  <a:lnTo>
                    <a:pt x="9610772" y="5188064"/>
                  </a:lnTo>
                  <a:lnTo>
                    <a:pt x="9604288" y="5235461"/>
                  </a:lnTo>
                  <a:lnTo>
                    <a:pt x="9597581" y="5282636"/>
                  </a:lnTo>
                  <a:lnTo>
                    <a:pt x="9590651" y="5329588"/>
                  </a:lnTo>
                  <a:lnTo>
                    <a:pt x="9592477" y="5367334"/>
                  </a:lnTo>
                  <a:lnTo>
                    <a:pt x="9585095" y="5413834"/>
                  </a:lnTo>
                  <a:lnTo>
                    <a:pt x="9577486" y="5460107"/>
                  </a:lnTo>
                  <a:lnTo>
                    <a:pt x="9569647" y="5506149"/>
                  </a:lnTo>
                  <a:lnTo>
                    <a:pt x="9561577" y="5551961"/>
                  </a:lnTo>
                  <a:lnTo>
                    <a:pt x="9562254" y="5588559"/>
                  </a:lnTo>
                  <a:lnTo>
                    <a:pt x="9553717" y="5633903"/>
                  </a:lnTo>
                  <a:lnTo>
                    <a:pt x="9544944" y="5679012"/>
                  </a:lnTo>
                  <a:lnTo>
                    <a:pt x="9535934" y="5723883"/>
                  </a:lnTo>
                  <a:lnTo>
                    <a:pt x="9526684" y="5768516"/>
                  </a:lnTo>
                  <a:lnTo>
                    <a:pt x="9517195" y="5812907"/>
                  </a:lnTo>
                  <a:lnTo>
                    <a:pt x="9507463" y="5857057"/>
                  </a:lnTo>
                  <a:lnTo>
                    <a:pt x="9497487" y="5900963"/>
                  </a:lnTo>
                  <a:lnTo>
                    <a:pt x="9487267" y="5944624"/>
                  </a:lnTo>
                  <a:lnTo>
                    <a:pt x="9476799" y="5988038"/>
                  </a:lnTo>
                  <a:lnTo>
                    <a:pt x="9466083" y="6031204"/>
                  </a:lnTo>
                  <a:lnTo>
                    <a:pt x="9455118" y="6074120"/>
                  </a:lnTo>
                  <a:lnTo>
                    <a:pt x="9443901" y="6116784"/>
                  </a:lnTo>
                  <a:lnTo>
                    <a:pt x="9432431" y="6159196"/>
                  </a:lnTo>
                  <a:lnTo>
                    <a:pt x="9420706" y="6201353"/>
                  </a:lnTo>
                  <a:lnTo>
                    <a:pt x="9399745" y="6252234"/>
                  </a:lnTo>
                  <a:lnTo>
                    <a:pt x="9387507" y="6293877"/>
                  </a:lnTo>
                  <a:lnTo>
                    <a:pt x="9375009" y="6335261"/>
                  </a:lnTo>
                  <a:lnTo>
                    <a:pt x="9362251" y="6376384"/>
                  </a:lnTo>
                  <a:lnTo>
                    <a:pt x="9349230" y="6417245"/>
                  </a:lnTo>
                  <a:lnTo>
                    <a:pt x="9326966" y="6466822"/>
                  </a:lnTo>
                  <a:lnTo>
                    <a:pt x="9313416" y="6507154"/>
                  </a:lnTo>
                  <a:lnTo>
                    <a:pt x="9299599" y="6547219"/>
                  </a:lnTo>
                  <a:lnTo>
                    <a:pt x="9285513" y="6587015"/>
                  </a:lnTo>
                  <a:lnTo>
                    <a:pt x="9262177" y="6635521"/>
                  </a:lnTo>
                  <a:lnTo>
                    <a:pt x="9247550" y="6674775"/>
                  </a:lnTo>
                  <a:lnTo>
                    <a:pt x="9232649" y="6713756"/>
                  </a:lnTo>
                  <a:lnTo>
                    <a:pt x="9208493" y="6761442"/>
                  </a:lnTo>
                  <a:lnTo>
                    <a:pt x="9193042" y="6799872"/>
                  </a:lnTo>
                  <a:lnTo>
                    <a:pt x="9177312" y="6838024"/>
                  </a:lnTo>
                  <a:lnTo>
                    <a:pt x="9152322" y="6884876"/>
                  </a:lnTo>
                  <a:lnTo>
                    <a:pt x="9136032" y="6922467"/>
                  </a:lnTo>
                  <a:lnTo>
                    <a:pt x="9110479" y="6968756"/>
                  </a:lnTo>
                  <a:lnTo>
                    <a:pt x="9093622" y="7005781"/>
                  </a:lnTo>
                  <a:lnTo>
                    <a:pt x="9076479" y="7042520"/>
                  </a:lnTo>
                  <a:lnTo>
                    <a:pt x="9050069" y="7087952"/>
                  </a:lnTo>
                  <a:lnTo>
                    <a:pt x="9032350" y="7124114"/>
                  </a:lnTo>
                  <a:lnTo>
                    <a:pt x="9005361" y="7168967"/>
                  </a:lnTo>
                  <a:lnTo>
                    <a:pt x="8987060" y="7204547"/>
                  </a:lnTo>
                  <a:lnTo>
                    <a:pt x="8959485" y="7248814"/>
                  </a:lnTo>
                  <a:lnTo>
                    <a:pt x="8940595" y="7283806"/>
                  </a:lnTo>
                  <a:lnTo>
                    <a:pt x="8912428" y="7327481"/>
                  </a:lnTo>
                  <a:lnTo>
                    <a:pt x="8892944" y="7361878"/>
                  </a:lnTo>
                  <a:lnTo>
                    <a:pt x="8864179" y="7404956"/>
                  </a:lnTo>
                  <a:lnTo>
                    <a:pt x="8835113" y="7447732"/>
                  </a:lnTo>
                  <a:lnTo>
                    <a:pt x="8814725" y="7481225"/>
                  </a:lnTo>
                  <a:lnTo>
                    <a:pt x="8785051" y="7523394"/>
                  </a:lnTo>
                  <a:lnTo>
                    <a:pt x="8764052" y="7556276"/>
                  </a:lnTo>
                  <a:lnTo>
                    <a:pt x="8733766" y="7597832"/>
                  </a:lnTo>
                  <a:lnTo>
                    <a:pt x="8703170" y="7639078"/>
                  </a:lnTo>
                  <a:lnTo>
                    <a:pt x="8681244" y="7671033"/>
                  </a:lnTo>
                  <a:lnTo>
                    <a:pt x="8650025" y="7711657"/>
                  </a:lnTo>
                  <a:lnTo>
                    <a:pt x="8618492" y="7751966"/>
                  </a:lnTo>
                  <a:lnTo>
                    <a:pt x="8595625" y="7782980"/>
                  </a:lnTo>
                  <a:lnTo>
                    <a:pt x="8563460" y="7822657"/>
                  </a:lnTo>
                  <a:lnTo>
                    <a:pt x="8530977" y="7862016"/>
                  </a:lnTo>
                  <a:lnTo>
                    <a:pt x="8507154" y="7892075"/>
                  </a:lnTo>
                  <a:lnTo>
                    <a:pt x="8474029" y="7930792"/>
                  </a:lnTo>
                  <a:lnTo>
                    <a:pt x="8440581" y="7969186"/>
                  </a:lnTo>
                  <a:lnTo>
                    <a:pt x="8406809" y="8007256"/>
                  </a:lnTo>
                  <a:lnTo>
                    <a:pt x="8381690" y="8036019"/>
                  </a:lnTo>
                  <a:lnTo>
                    <a:pt x="8347263" y="8073434"/>
                  </a:lnTo>
                  <a:lnTo>
                    <a:pt x="8312507" y="8110520"/>
                  </a:lnTo>
                  <a:lnTo>
                    <a:pt x="8277420" y="8147275"/>
                  </a:lnTo>
                  <a:lnTo>
                    <a:pt x="8250981" y="8174718"/>
                  </a:lnTo>
                  <a:lnTo>
                    <a:pt x="8215227" y="8210806"/>
                  </a:lnTo>
                  <a:lnTo>
                    <a:pt x="8179139" y="8246560"/>
                  </a:lnTo>
                  <a:lnTo>
                    <a:pt x="8142717" y="8281979"/>
                  </a:lnTo>
                  <a:lnTo>
                    <a:pt x="8105961" y="8317066"/>
                  </a:lnTo>
                  <a:lnTo>
                    <a:pt x="8077856" y="8342842"/>
                  </a:lnTo>
                  <a:lnTo>
                    <a:pt x="8040440" y="8377268"/>
                  </a:lnTo>
                  <a:lnTo>
                    <a:pt x="8002697" y="8411367"/>
                  </a:lnTo>
                  <a:lnTo>
                    <a:pt x="7964628" y="8445140"/>
                  </a:lnTo>
                  <a:lnTo>
                    <a:pt x="7935214" y="8469608"/>
                  </a:lnTo>
                  <a:lnTo>
                    <a:pt x="7896496" y="8502732"/>
                  </a:lnTo>
                  <a:lnTo>
                    <a:pt x="7857458" y="8535536"/>
                  </a:lnTo>
                  <a:lnTo>
                    <a:pt x="7818099" y="8568019"/>
                  </a:lnTo>
                  <a:lnTo>
                    <a:pt x="7787402" y="8591203"/>
                  </a:lnTo>
                  <a:lnTo>
                    <a:pt x="7747407" y="8623051"/>
                  </a:lnTo>
                  <a:lnTo>
                    <a:pt x="7707098" y="8654584"/>
                  </a:lnTo>
                  <a:lnTo>
                    <a:pt x="7675455" y="8676822"/>
                  </a:lnTo>
                  <a:lnTo>
                    <a:pt x="7634519" y="8707728"/>
                  </a:lnTo>
                  <a:lnTo>
                    <a:pt x="7593273" y="8738324"/>
                  </a:lnTo>
                  <a:lnTo>
                    <a:pt x="7560698" y="8759631"/>
                  </a:lnTo>
                  <a:lnTo>
                    <a:pt x="7518835" y="8789610"/>
                  </a:lnTo>
                  <a:lnTo>
                    <a:pt x="7485646" y="8810303"/>
                  </a:lnTo>
                  <a:lnTo>
                    <a:pt x="7443173" y="8839672"/>
                  </a:lnTo>
                  <a:lnTo>
                    <a:pt x="7400397" y="8868738"/>
                  </a:lnTo>
                  <a:lnTo>
                    <a:pt x="7366300" y="8888522"/>
                  </a:lnTo>
                  <a:lnTo>
                    <a:pt x="7322923" y="8916987"/>
                  </a:lnTo>
                  <a:lnTo>
                    <a:pt x="7288228" y="8936173"/>
                  </a:lnTo>
                  <a:lnTo>
                    <a:pt x="7244256" y="8964043"/>
                  </a:lnTo>
                  <a:lnTo>
                    <a:pt x="7208969" y="8982638"/>
                  </a:lnTo>
                  <a:lnTo>
                    <a:pt x="7164408" y="9009919"/>
                  </a:lnTo>
                  <a:lnTo>
                    <a:pt x="7128536" y="9027929"/>
                  </a:lnTo>
                  <a:lnTo>
                    <a:pt x="7083393" y="9054628"/>
                  </a:lnTo>
                  <a:lnTo>
                    <a:pt x="7046941" y="9072058"/>
                  </a:lnTo>
                  <a:lnTo>
                    <a:pt x="7001222" y="9098181"/>
                  </a:lnTo>
                  <a:lnTo>
                    <a:pt x="6964198" y="9115038"/>
                  </a:lnTo>
                  <a:lnTo>
                    <a:pt x="6926889" y="9131611"/>
                  </a:lnTo>
                  <a:lnTo>
                    <a:pt x="6880318" y="9156881"/>
                  </a:lnTo>
                  <a:lnTo>
                    <a:pt x="6842445" y="9172890"/>
                  </a:lnTo>
                  <a:lnTo>
                    <a:pt x="6795313" y="9197600"/>
                  </a:lnTo>
                  <a:lnTo>
                    <a:pt x="6756883" y="9213052"/>
                  </a:lnTo>
                  <a:lnTo>
                    <a:pt x="6718177" y="9228228"/>
                  </a:lnTo>
                  <a:lnTo>
                    <a:pt x="6670216" y="9252109"/>
                  </a:lnTo>
                  <a:lnTo>
                    <a:pt x="6630962" y="9266736"/>
                  </a:lnTo>
                  <a:lnTo>
                    <a:pt x="6591436" y="9281092"/>
                  </a:lnTo>
                  <a:lnTo>
                    <a:pt x="6551640" y="9295177"/>
                  </a:lnTo>
                  <a:lnTo>
                    <a:pt x="6502595" y="9317974"/>
                  </a:lnTo>
                  <a:lnTo>
                    <a:pt x="6462264" y="9331524"/>
                  </a:lnTo>
                  <a:lnTo>
                    <a:pt x="6421667" y="9344809"/>
                  </a:lnTo>
                  <a:lnTo>
                    <a:pt x="6380806" y="9357830"/>
                  </a:lnTo>
                  <a:lnTo>
                    <a:pt x="6330702" y="9379568"/>
                  </a:lnTo>
                  <a:lnTo>
                    <a:pt x="6289318" y="9392066"/>
                  </a:lnTo>
                  <a:lnTo>
                    <a:pt x="6247675" y="9404304"/>
                  </a:lnTo>
                  <a:lnTo>
                    <a:pt x="6205774" y="9416285"/>
                  </a:lnTo>
                  <a:lnTo>
                    <a:pt x="6163617" y="9428009"/>
                  </a:lnTo>
                  <a:lnTo>
                    <a:pt x="6121206" y="9439479"/>
                  </a:lnTo>
                  <a:lnTo>
                    <a:pt x="6078541" y="9450696"/>
                  </a:lnTo>
                  <a:lnTo>
                    <a:pt x="6035625" y="9461662"/>
                  </a:lnTo>
                  <a:lnTo>
                    <a:pt x="5992459" y="9472378"/>
                  </a:lnTo>
                  <a:lnTo>
                    <a:pt x="5949045" y="9482845"/>
                  </a:lnTo>
                  <a:lnTo>
                    <a:pt x="5896404" y="9502046"/>
                  </a:lnTo>
                  <a:lnTo>
                    <a:pt x="5852498" y="9512021"/>
                  </a:lnTo>
                  <a:lnTo>
                    <a:pt x="5817329" y="9512773"/>
                  </a:lnTo>
                  <a:lnTo>
                    <a:pt x="5772937" y="9522263"/>
                  </a:lnTo>
                  <a:lnTo>
                    <a:pt x="5728305" y="9531512"/>
                  </a:lnTo>
                  <a:lnTo>
                    <a:pt x="5683434" y="9540522"/>
                  </a:lnTo>
                  <a:lnTo>
                    <a:pt x="5638325" y="9549295"/>
                  </a:lnTo>
                  <a:lnTo>
                    <a:pt x="5592981" y="9557833"/>
                  </a:lnTo>
                  <a:lnTo>
                    <a:pt x="5547402" y="9566135"/>
                  </a:lnTo>
                  <a:lnTo>
                    <a:pt x="5501591" y="9574206"/>
                  </a:lnTo>
                  <a:lnTo>
                    <a:pt x="5455548" y="9582045"/>
                  </a:lnTo>
                  <a:lnTo>
                    <a:pt x="5418256" y="9580674"/>
                  </a:lnTo>
                  <a:lnTo>
                    <a:pt x="5371756" y="9588055"/>
                  </a:lnTo>
                  <a:lnTo>
                    <a:pt x="5325029" y="9595210"/>
                  </a:lnTo>
                  <a:lnTo>
                    <a:pt x="5278078" y="9602140"/>
                  </a:lnTo>
                  <a:lnTo>
                    <a:pt x="5239883" y="9599866"/>
                  </a:lnTo>
                  <a:lnTo>
                    <a:pt x="5192486" y="9606351"/>
                  </a:lnTo>
                  <a:lnTo>
                    <a:pt x="5144869" y="9612615"/>
                  </a:lnTo>
                  <a:lnTo>
                    <a:pt x="5106014" y="9609681"/>
                  </a:lnTo>
                  <a:lnTo>
                    <a:pt x="5057961" y="9615510"/>
                  </a:lnTo>
                  <a:lnTo>
                    <a:pt x="5009692" y="9621123"/>
                  </a:lnTo>
                  <a:lnTo>
                    <a:pt x="4970190" y="9617542"/>
                  </a:lnTo>
                  <a:lnTo>
                    <a:pt x="4921495" y="9622728"/>
                  </a:lnTo>
                  <a:lnTo>
                    <a:pt x="4881570" y="9618724"/>
                  </a:lnTo>
                  <a:lnTo>
                    <a:pt x="4832455" y="9623490"/>
                  </a:lnTo>
                  <a:lnTo>
                    <a:pt x="4792112" y="9619069"/>
                  </a:lnTo>
                  <a:lnTo>
                    <a:pt x="4742583" y="9623421"/>
                  </a:lnTo>
                  <a:lnTo>
                    <a:pt x="4701830" y="9618589"/>
                  </a:lnTo>
                  <a:lnTo>
                    <a:pt x="4651893" y="9622533"/>
                  </a:lnTo>
                  <a:lnTo>
                    <a:pt x="4569377" y="9611859"/>
                  </a:lnTo>
                  <a:lnTo>
                    <a:pt x="4518840" y="9615204"/>
                  </a:lnTo>
                  <a:lnTo>
                    <a:pt x="4435138" y="9603344"/>
                  </a:lnTo>
                  <a:lnTo>
                    <a:pt x="4384015" y="9606103"/>
                  </a:lnTo>
                  <a:lnTo>
                    <a:pt x="4256441" y="9586292"/>
                  </a:lnTo>
                  <a:lnTo>
                    <a:pt x="4204559" y="9588291"/>
                  </a:lnTo>
                  <a:lnTo>
                    <a:pt x="4074744" y="9566240"/>
                  </a:lnTo>
                  <a:lnTo>
                    <a:pt x="3899127" y="9534307"/>
                  </a:lnTo>
                  <a:lnTo>
                    <a:pt x="3720710" y="9499573"/>
                  </a:lnTo>
                  <a:lnTo>
                    <a:pt x="3675679" y="9490464"/>
                  </a:lnTo>
                  <a:lnTo>
                    <a:pt x="3639462" y="9472207"/>
                  </a:lnTo>
                  <a:lnTo>
                    <a:pt x="3457031" y="9433460"/>
                  </a:lnTo>
                  <a:lnTo>
                    <a:pt x="3420001" y="9414390"/>
                  </a:lnTo>
                  <a:lnTo>
                    <a:pt x="3327508" y="9393740"/>
                  </a:lnTo>
                  <a:lnTo>
                    <a:pt x="3290009" y="9374201"/>
                  </a:lnTo>
                  <a:lnTo>
                    <a:pt x="3243376" y="9363490"/>
                  </a:lnTo>
                  <a:lnTo>
                    <a:pt x="3205572" y="9343646"/>
                  </a:lnTo>
                  <a:lnTo>
                    <a:pt x="3158638" y="9332633"/>
                  </a:lnTo>
                  <a:lnTo>
                    <a:pt x="3120535" y="9312491"/>
                  </a:lnTo>
                  <a:lnTo>
                    <a:pt x="3073305" y="9301182"/>
                  </a:lnTo>
                  <a:lnTo>
                    <a:pt x="3034910" y="9280748"/>
                  </a:lnTo>
                  <a:lnTo>
                    <a:pt x="2987391" y="9269149"/>
                  </a:lnTo>
                  <a:lnTo>
                    <a:pt x="2909888" y="9227567"/>
                  </a:lnTo>
                  <a:lnTo>
                    <a:pt x="2861947" y="9215547"/>
                  </a:lnTo>
                  <a:lnTo>
                    <a:pt x="2744244" y="9151726"/>
                  </a:lnTo>
                  <a:lnTo>
                    <a:pt x="2695762" y="9139165"/>
                  </a:lnTo>
                  <a:lnTo>
                    <a:pt x="2293771" y="8916779"/>
                  </a:lnTo>
                  <a:close/>
                </a:path>
                <a:path w="9624060" h="9624060">
                  <a:moveTo>
                    <a:pt x="2138625" y="8815514"/>
                  </a:moveTo>
                  <a:lnTo>
                    <a:pt x="807975" y="7484865"/>
                  </a:lnTo>
                  <a:lnTo>
                    <a:pt x="738593" y="7361600"/>
                  </a:lnTo>
                  <a:lnTo>
                    <a:pt x="2261889" y="8884897"/>
                  </a:lnTo>
                  <a:lnTo>
                    <a:pt x="2138625" y="8815514"/>
                  </a:lnTo>
                  <a:close/>
                </a:path>
                <a:path w="9624060" h="9624060">
                  <a:moveTo>
                    <a:pt x="2023355" y="8736165"/>
                  </a:moveTo>
                  <a:lnTo>
                    <a:pt x="887325" y="7600135"/>
                  </a:lnTo>
                  <a:lnTo>
                    <a:pt x="840304" y="7517194"/>
                  </a:lnTo>
                  <a:lnTo>
                    <a:pt x="2106296" y="8783185"/>
                  </a:lnTo>
                  <a:lnTo>
                    <a:pt x="2023355" y="8736165"/>
                  </a:lnTo>
                  <a:close/>
                </a:path>
                <a:path w="9624060" h="9624060">
                  <a:moveTo>
                    <a:pt x="1948974" y="8679745"/>
                  </a:moveTo>
                  <a:lnTo>
                    <a:pt x="943744" y="7674515"/>
                  </a:lnTo>
                  <a:lnTo>
                    <a:pt x="919973" y="7632783"/>
                  </a:lnTo>
                  <a:lnTo>
                    <a:pt x="1990706" y="8703517"/>
                  </a:lnTo>
                  <a:lnTo>
                    <a:pt x="1948974" y="8679745"/>
                  </a:lnTo>
                  <a:close/>
                </a:path>
                <a:path w="9624060" h="9624060">
                  <a:moveTo>
                    <a:pt x="1874187" y="8622919"/>
                  </a:moveTo>
                  <a:lnTo>
                    <a:pt x="1000571" y="7749303"/>
                  </a:lnTo>
                  <a:lnTo>
                    <a:pt x="976598" y="7707369"/>
                  </a:lnTo>
                  <a:lnTo>
                    <a:pt x="1916121" y="8646892"/>
                  </a:lnTo>
                  <a:lnTo>
                    <a:pt x="1874187" y="8622919"/>
                  </a:lnTo>
                  <a:close/>
                </a:path>
                <a:path w="9624060" h="9624060">
                  <a:moveTo>
                    <a:pt x="1799005" y="8565697"/>
                  </a:moveTo>
                  <a:lnTo>
                    <a:pt x="1057793" y="7824485"/>
                  </a:lnTo>
                  <a:lnTo>
                    <a:pt x="1033624" y="7782355"/>
                  </a:lnTo>
                  <a:lnTo>
                    <a:pt x="1841135" y="8589866"/>
                  </a:lnTo>
                  <a:lnTo>
                    <a:pt x="1799005" y="8565697"/>
                  </a:lnTo>
                  <a:close/>
                </a:path>
                <a:path w="9624060" h="9624060">
                  <a:moveTo>
                    <a:pt x="1723441" y="8508093"/>
                  </a:moveTo>
                  <a:lnTo>
                    <a:pt x="1115397" y="7900049"/>
                  </a:lnTo>
                  <a:lnTo>
                    <a:pt x="1091038" y="7857730"/>
                  </a:lnTo>
                  <a:lnTo>
                    <a:pt x="1765760" y="8532452"/>
                  </a:lnTo>
                  <a:lnTo>
                    <a:pt x="1723441" y="8508093"/>
                  </a:lnTo>
                  <a:close/>
                </a:path>
                <a:path w="9624060" h="9624060">
                  <a:moveTo>
                    <a:pt x="1580196" y="8382809"/>
                  </a:moveTo>
                  <a:lnTo>
                    <a:pt x="1240681" y="8043294"/>
                  </a:lnTo>
                  <a:lnTo>
                    <a:pt x="1215962" y="8000614"/>
                  </a:lnTo>
                  <a:lnTo>
                    <a:pt x="1622876" y="8407528"/>
                  </a:lnTo>
                  <a:lnTo>
                    <a:pt x="1580196" y="8382809"/>
                  </a:lnTo>
                  <a:close/>
                </a:path>
              </a:pathLst>
            </a:custGeom>
            <a:solidFill>
              <a:srgbClr val="C39503"/>
            </a:solidFill>
          </p:spPr>
          <p:txBody>
            <a:bodyPr wrap="square" lIns="0" tIns="0" rIns="0" bIns="0" rtlCol="0"/>
            <a:lstStyle/>
            <a:p>
              <a:endParaRPr/>
            </a:p>
          </p:txBody>
        </p:sp>
      </p:grpSp>
      <p:sp>
        <p:nvSpPr>
          <p:cNvPr id="6" name="object 6"/>
          <p:cNvSpPr txBox="1">
            <a:spLocks noGrp="1"/>
          </p:cNvSpPr>
          <p:nvPr>
            <p:ph type="title"/>
          </p:nvPr>
        </p:nvSpPr>
        <p:spPr>
          <a:xfrm>
            <a:off x="5621450" y="4203872"/>
            <a:ext cx="6420396" cy="1031693"/>
          </a:xfrm>
          <a:prstGeom prst="rect">
            <a:avLst/>
          </a:prstGeom>
        </p:spPr>
        <p:txBody>
          <a:bodyPr vert="horz" wrap="square" lIns="0" tIns="63500" rIns="0" bIns="0" rtlCol="0">
            <a:spAutoFit/>
          </a:bodyPr>
          <a:lstStyle/>
          <a:p>
            <a:pPr marL="12700" marR="5080" indent="40640">
              <a:lnSpc>
                <a:spcPts val="7500"/>
              </a:lnSpc>
              <a:spcBef>
                <a:spcPts val="500"/>
              </a:spcBef>
            </a:pPr>
            <a:r>
              <a:rPr lang="en-IN" sz="8000" dirty="0"/>
              <a:t>	</a:t>
            </a:r>
            <a:r>
              <a:rPr lang="en-IN" sz="8000" dirty="0">
                <a:latin typeface="Algerian" panose="04020705040A02060702" pitchFamily="82" charset="0"/>
              </a:rPr>
              <a:t>Thankyou</a:t>
            </a:r>
            <a:endParaRPr sz="8000" dirty="0">
              <a:latin typeface="Algerian" panose="04020705040A02060702" pitchFamily="82" charset="0"/>
            </a:endParaRPr>
          </a:p>
        </p:txBody>
      </p:sp>
      <p:sp>
        <p:nvSpPr>
          <p:cNvPr id="8" name="object 8"/>
          <p:cNvSpPr/>
          <p:nvPr/>
        </p:nvSpPr>
        <p:spPr>
          <a:xfrm>
            <a:off x="3559281" y="1108031"/>
            <a:ext cx="2847975" cy="2847975"/>
          </a:xfrm>
          <a:custGeom>
            <a:avLst/>
            <a:gdLst/>
            <a:ahLst/>
            <a:cxnLst/>
            <a:rect l="l" t="t" r="r" b="b"/>
            <a:pathLst>
              <a:path w="2847975" h="2847975">
                <a:moveTo>
                  <a:pt x="1423987" y="2847974"/>
                </a:moveTo>
                <a:lnTo>
                  <a:pt x="1376027" y="2847182"/>
                </a:lnTo>
                <a:lnTo>
                  <a:pt x="1328465" y="2844821"/>
                </a:lnTo>
                <a:lnTo>
                  <a:pt x="1281324" y="2840917"/>
                </a:lnTo>
                <a:lnTo>
                  <a:pt x="1234630" y="2835495"/>
                </a:lnTo>
                <a:lnTo>
                  <a:pt x="1188408" y="2828579"/>
                </a:lnTo>
                <a:lnTo>
                  <a:pt x="1142683" y="2820194"/>
                </a:lnTo>
                <a:lnTo>
                  <a:pt x="1097480" y="2810366"/>
                </a:lnTo>
                <a:lnTo>
                  <a:pt x="1052823" y="2799119"/>
                </a:lnTo>
                <a:lnTo>
                  <a:pt x="1008737" y="2786478"/>
                </a:lnTo>
                <a:lnTo>
                  <a:pt x="965248" y="2772468"/>
                </a:lnTo>
                <a:lnTo>
                  <a:pt x="922380" y="2757114"/>
                </a:lnTo>
                <a:lnTo>
                  <a:pt x="880158" y="2740442"/>
                </a:lnTo>
                <a:lnTo>
                  <a:pt x="838608" y="2722475"/>
                </a:lnTo>
                <a:lnTo>
                  <a:pt x="797753" y="2703239"/>
                </a:lnTo>
                <a:lnTo>
                  <a:pt x="757620" y="2682758"/>
                </a:lnTo>
                <a:lnTo>
                  <a:pt x="718232" y="2661058"/>
                </a:lnTo>
                <a:lnTo>
                  <a:pt x="679616" y="2638164"/>
                </a:lnTo>
                <a:lnTo>
                  <a:pt x="641795" y="2614100"/>
                </a:lnTo>
                <a:lnTo>
                  <a:pt x="604794" y="2588891"/>
                </a:lnTo>
                <a:lnTo>
                  <a:pt x="568640" y="2562563"/>
                </a:lnTo>
                <a:lnTo>
                  <a:pt x="533355" y="2535140"/>
                </a:lnTo>
                <a:lnTo>
                  <a:pt x="498967" y="2506647"/>
                </a:lnTo>
                <a:lnTo>
                  <a:pt x="465498" y="2477110"/>
                </a:lnTo>
                <a:lnTo>
                  <a:pt x="432975" y="2446552"/>
                </a:lnTo>
                <a:lnTo>
                  <a:pt x="401422" y="2414999"/>
                </a:lnTo>
                <a:lnTo>
                  <a:pt x="370864" y="2382476"/>
                </a:lnTo>
                <a:lnTo>
                  <a:pt x="341326" y="2349007"/>
                </a:lnTo>
                <a:lnTo>
                  <a:pt x="312834" y="2314618"/>
                </a:lnTo>
                <a:lnTo>
                  <a:pt x="285411" y="2279334"/>
                </a:lnTo>
                <a:lnTo>
                  <a:pt x="259082" y="2243179"/>
                </a:lnTo>
                <a:lnTo>
                  <a:pt x="233874" y="2206179"/>
                </a:lnTo>
                <a:lnTo>
                  <a:pt x="209810" y="2168358"/>
                </a:lnTo>
                <a:lnTo>
                  <a:pt x="186916" y="2129741"/>
                </a:lnTo>
                <a:lnTo>
                  <a:pt x="165216" y="2090354"/>
                </a:lnTo>
                <a:lnTo>
                  <a:pt x="144735" y="2050220"/>
                </a:lnTo>
                <a:lnTo>
                  <a:pt x="125499" y="2009366"/>
                </a:lnTo>
                <a:lnTo>
                  <a:pt x="107532" y="1967816"/>
                </a:lnTo>
                <a:lnTo>
                  <a:pt x="90859" y="1925594"/>
                </a:lnTo>
                <a:lnTo>
                  <a:pt x="75506" y="1882726"/>
                </a:lnTo>
                <a:lnTo>
                  <a:pt x="61496" y="1839237"/>
                </a:lnTo>
                <a:lnTo>
                  <a:pt x="48855" y="1795151"/>
                </a:lnTo>
                <a:lnTo>
                  <a:pt x="37608" y="1750494"/>
                </a:lnTo>
                <a:lnTo>
                  <a:pt x="27780" y="1705291"/>
                </a:lnTo>
                <a:lnTo>
                  <a:pt x="19395" y="1659565"/>
                </a:lnTo>
                <a:lnTo>
                  <a:pt x="12479" y="1613343"/>
                </a:lnTo>
                <a:lnTo>
                  <a:pt x="7057" y="1566650"/>
                </a:lnTo>
                <a:lnTo>
                  <a:pt x="3153" y="1519509"/>
                </a:lnTo>
                <a:lnTo>
                  <a:pt x="792" y="1471946"/>
                </a:lnTo>
                <a:lnTo>
                  <a:pt x="0" y="1423987"/>
                </a:lnTo>
                <a:lnTo>
                  <a:pt x="792" y="1376027"/>
                </a:lnTo>
                <a:lnTo>
                  <a:pt x="3153" y="1328465"/>
                </a:lnTo>
                <a:lnTo>
                  <a:pt x="7057" y="1281324"/>
                </a:lnTo>
                <a:lnTo>
                  <a:pt x="12479" y="1234630"/>
                </a:lnTo>
                <a:lnTo>
                  <a:pt x="19395" y="1188408"/>
                </a:lnTo>
                <a:lnTo>
                  <a:pt x="27780" y="1142683"/>
                </a:lnTo>
                <a:lnTo>
                  <a:pt x="37608" y="1097480"/>
                </a:lnTo>
                <a:lnTo>
                  <a:pt x="48855" y="1052823"/>
                </a:lnTo>
                <a:lnTo>
                  <a:pt x="61496" y="1008737"/>
                </a:lnTo>
                <a:lnTo>
                  <a:pt x="75506" y="965248"/>
                </a:lnTo>
                <a:lnTo>
                  <a:pt x="90859" y="922380"/>
                </a:lnTo>
                <a:lnTo>
                  <a:pt x="107532" y="880158"/>
                </a:lnTo>
                <a:lnTo>
                  <a:pt x="125499" y="838608"/>
                </a:lnTo>
                <a:lnTo>
                  <a:pt x="144735" y="797753"/>
                </a:lnTo>
                <a:lnTo>
                  <a:pt x="165216" y="757620"/>
                </a:lnTo>
                <a:lnTo>
                  <a:pt x="186916" y="718232"/>
                </a:lnTo>
                <a:lnTo>
                  <a:pt x="209810" y="679616"/>
                </a:lnTo>
                <a:lnTo>
                  <a:pt x="233874" y="641795"/>
                </a:lnTo>
                <a:lnTo>
                  <a:pt x="259082" y="604794"/>
                </a:lnTo>
                <a:lnTo>
                  <a:pt x="285411" y="568640"/>
                </a:lnTo>
                <a:lnTo>
                  <a:pt x="312834" y="533355"/>
                </a:lnTo>
                <a:lnTo>
                  <a:pt x="341326" y="498967"/>
                </a:lnTo>
                <a:lnTo>
                  <a:pt x="370864" y="465498"/>
                </a:lnTo>
                <a:lnTo>
                  <a:pt x="401422" y="432975"/>
                </a:lnTo>
                <a:lnTo>
                  <a:pt x="432975" y="401422"/>
                </a:lnTo>
                <a:lnTo>
                  <a:pt x="465498" y="370864"/>
                </a:lnTo>
                <a:lnTo>
                  <a:pt x="498967" y="341326"/>
                </a:lnTo>
                <a:lnTo>
                  <a:pt x="533355" y="312834"/>
                </a:lnTo>
                <a:lnTo>
                  <a:pt x="568640" y="285411"/>
                </a:lnTo>
                <a:lnTo>
                  <a:pt x="604794" y="259082"/>
                </a:lnTo>
                <a:lnTo>
                  <a:pt x="641795" y="233874"/>
                </a:lnTo>
                <a:lnTo>
                  <a:pt x="679616" y="209810"/>
                </a:lnTo>
                <a:lnTo>
                  <a:pt x="718232" y="186916"/>
                </a:lnTo>
                <a:lnTo>
                  <a:pt x="757620" y="165216"/>
                </a:lnTo>
                <a:lnTo>
                  <a:pt x="797753" y="144735"/>
                </a:lnTo>
                <a:lnTo>
                  <a:pt x="838608" y="125499"/>
                </a:lnTo>
                <a:lnTo>
                  <a:pt x="880158" y="107532"/>
                </a:lnTo>
                <a:lnTo>
                  <a:pt x="922380" y="90859"/>
                </a:lnTo>
                <a:lnTo>
                  <a:pt x="965248" y="75506"/>
                </a:lnTo>
                <a:lnTo>
                  <a:pt x="1008737" y="61496"/>
                </a:lnTo>
                <a:lnTo>
                  <a:pt x="1052823" y="48855"/>
                </a:lnTo>
                <a:lnTo>
                  <a:pt x="1097480" y="37608"/>
                </a:lnTo>
                <a:lnTo>
                  <a:pt x="1142683" y="27780"/>
                </a:lnTo>
                <a:lnTo>
                  <a:pt x="1188408" y="19395"/>
                </a:lnTo>
                <a:lnTo>
                  <a:pt x="1234630" y="12479"/>
                </a:lnTo>
                <a:lnTo>
                  <a:pt x="1281324" y="7057"/>
                </a:lnTo>
                <a:lnTo>
                  <a:pt x="1328465" y="3153"/>
                </a:lnTo>
                <a:lnTo>
                  <a:pt x="1376027" y="792"/>
                </a:lnTo>
                <a:lnTo>
                  <a:pt x="1423987" y="0"/>
                </a:lnTo>
                <a:lnTo>
                  <a:pt x="1471946" y="792"/>
                </a:lnTo>
                <a:lnTo>
                  <a:pt x="1519509" y="3153"/>
                </a:lnTo>
                <a:lnTo>
                  <a:pt x="1566650" y="7057"/>
                </a:lnTo>
                <a:lnTo>
                  <a:pt x="1613343" y="12479"/>
                </a:lnTo>
                <a:lnTo>
                  <a:pt x="1659565" y="19395"/>
                </a:lnTo>
                <a:lnTo>
                  <a:pt x="1705291" y="27780"/>
                </a:lnTo>
                <a:lnTo>
                  <a:pt x="1750494" y="37608"/>
                </a:lnTo>
                <a:lnTo>
                  <a:pt x="1795151" y="48855"/>
                </a:lnTo>
                <a:lnTo>
                  <a:pt x="1839237" y="61496"/>
                </a:lnTo>
                <a:lnTo>
                  <a:pt x="1882726" y="75506"/>
                </a:lnTo>
                <a:lnTo>
                  <a:pt x="1925594" y="90859"/>
                </a:lnTo>
                <a:lnTo>
                  <a:pt x="1967816" y="107532"/>
                </a:lnTo>
                <a:lnTo>
                  <a:pt x="2009366" y="125499"/>
                </a:lnTo>
                <a:lnTo>
                  <a:pt x="2050220" y="144735"/>
                </a:lnTo>
                <a:lnTo>
                  <a:pt x="2090354" y="165216"/>
                </a:lnTo>
                <a:lnTo>
                  <a:pt x="2129741" y="186916"/>
                </a:lnTo>
                <a:lnTo>
                  <a:pt x="2168358" y="209810"/>
                </a:lnTo>
                <a:lnTo>
                  <a:pt x="2206179" y="233874"/>
                </a:lnTo>
                <a:lnTo>
                  <a:pt x="2243179" y="259082"/>
                </a:lnTo>
                <a:lnTo>
                  <a:pt x="2279334" y="285411"/>
                </a:lnTo>
                <a:lnTo>
                  <a:pt x="2314618" y="312834"/>
                </a:lnTo>
                <a:lnTo>
                  <a:pt x="2349007" y="341326"/>
                </a:lnTo>
                <a:lnTo>
                  <a:pt x="2382476" y="370864"/>
                </a:lnTo>
                <a:lnTo>
                  <a:pt x="2414999" y="401422"/>
                </a:lnTo>
                <a:lnTo>
                  <a:pt x="2446552" y="432975"/>
                </a:lnTo>
                <a:lnTo>
                  <a:pt x="2477110" y="465498"/>
                </a:lnTo>
                <a:lnTo>
                  <a:pt x="2506647" y="498967"/>
                </a:lnTo>
                <a:lnTo>
                  <a:pt x="2535140" y="533355"/>
                </a:lnTo>
                <a:lnTo>
                  <a:pt x="2562563" y="568640"/>
                </a:lnTo>
                <a:lnTo>
                  <a:pt x="2588891" y="604794"/>
                </a:lnTo>
                <a:lnTo>
                  <a:pt x="2614100" y="641795"/>
                </a:lnTo>
                <a:lnTo>
                  <a:pt x="2638164" y="679616"/>
                </a:lnTo>
                <a:lnTo>
                  <a:pt x="2661058" y="718232"/>
                </a:lnTo>
                <a:lnTo>
                  <a:pt x="2682758" y="757620"/>
                </a:lnTo>
                <a:lnTo>
                  <a:pt x="2703239" y="797753"/>
                </a:lnTo>
                <a:lnTo>
                  <a:pt x="2722475" y="838608"/>
                </a:lnTo>
                <a:lnTo>
                  <a:pt x="2740442" y="880158"/>
                </a:lnTo>
                <a:lnTo>
                  <a:pt x="2757114" y="922380"/>
                </a:lnTo>
                <a:lnTo>
                  <a:pt x="2772468" y="965248"/>
                </a:lnTo>
                <a:lnTo>
                  <a:pt x="2786478" y="1008737"/>
                </a:lnTo>
                <a:lnTo>
                  <a:pt x="2799119" y="1052823"/>
                </a:lnTo>
                <a:lnTo>
                  <a:pt x="2810366" y="1097480"/>
                </a:lnTo>
                <a:lnTo>
                  <a:pt x="2820194" y="1142683"/>
                </a:lnTo>
                <a:lnTo>
                  <a:pt x="2828579" y="1188408"/>
                </a:lnTo>
                <a:lnTo>
                  <a:pt x="2835495" y="1234630"/>
                </a:lnTo>
                <a:lnTo>
                  <a:pt x="2840917" y="1281324"/>
                </a:lnTo>
                <a:lnTo>
                  <a:pt x="2844821" y="1328465"/>
                </a:lnTo>
                <a:lnTo>
                  <a:pt x="2847182" y="1376027"/>
                </a:lnTo>
                <a:lnTo>
                  <a:pt x="2847974" y="1423987"/>
                </a:lnTo>
                <a:lnTo>
                  <a:pt x="2847182" y="1471946"/>
                </a:lnTo>
                <a:lnTo>
                  <a:pt x="2844821" y="1519509"/>
                </a:lnTo>
                <a:lnTo>
                  <a:pt x="2840917" y="1566650"/>
                </a:lnTo>
                <a:lnTo>
                  <a:pt x="2835495" y="1613343"/>
                </a:lnTo>
                <a:lnTo>
                  <a:pt x="2828579" y="1659565"/>
                </a:lnTo>
                <a:lnTo>
                  <a:pt x="2820194" y="1705291"/>
                </a:lnTo>
                <a:lnTo>
                  <a:pt x="2810366" y="1750494"/>
                </a:lnTo>
                <a:lnTo>
                  <a:pt x="2799119" y="1795151"/>
                </a:lnTo>
                <a:lnTo>
                  <a:pt x="2786478" y="1839237"/>
                </a:lnTo>
                <a:lnTo>
                  <a:pt x="2772468" y="1882726"/>
                </a:lnTo>
                <a:lnTo>
                  <a:pt x="2757114" y="1925594"/>
                </a:lnTo>
                <a:lnTo>
                  <a:pt x="2740442" y="1967816"/>
                </a:lnTo>
                <a:lnTo>
                  <a:pt x="2722475" y="2009366"/>
                </a:lnTo>
                <a:lnTo>
                  <a:pt x="2703239" y="2050220"/>
                </a:lnTo>
                <a:lnTo>
                  <a:pt x="2682758" y="2090354"/>
                </a:lnTo>
                <a:lnTo>
                  <a:pt x="2661058" y="2129741"/>
                </a:lnTo>
                <a:lnTo>
                  <a:pt x="2638164" y="2168358"/>
                </a:lnTo>
                <a:lnTo>
                  <a:pt x="2614100" y="2206179"/>
                </a:lnTo>
                <a:lnTo>
                  <a:pt x="2588891" y="2243179"/>
                </a:lnTo>
                <a:lnTo>
                  <a:pt x="2562563" y="2279334"/>
                </a:lnTo>
                <a:lnTo>
                  <a:pt x="2535140" y="2314618"/>
                </a:lnTo>
                <a:lnTo>
                  <a:pt x="2506647" y="2349007"/>
                </a:lnTo>
                <a:lnTo>
                  <a:pt x="2477110" y="2382476"/>
                </a:lnTo>
                <a:lnTo>
                  <a:pt x="2446552" y="2414999"/>
                </a:lnTo>
                <a:lnTo>
                  <a:pt x="2414999" y="2446552"/>
                </a:lnTo>
                <a:lnTo>
                  <a:pt x="2382476" y="2477110"/>
                </a:lnTo>
                <a:lnTo>
                  <a:pt x="2349007" y="2506647"/>
                </a:lnTo>
                <a:lnTo>
                  <a:pt x="2314618" y="2535140"/>
                </a:lnTo>
                <a:lnTo>
                  <a:pt x="2279334" y="2562563"/>
                </a:lnTo>
                <a:lnTo>
                  <a:pt x="2243179" y="2588891"/>
                </a:lnTo>
                <a:lnTo>
                  <a:pt x="2206179" y="2614100"/>
                </a:lnTo>
                <a:lnTo>
                  <a:pt x="2168358" y="2638164"/>
                </a:lnTo>
                <a:lnTo>
                  <a:pt x="2129741" y="2661058"/>
                </a:lnTo>
                <a:lnTo>
                  <a:pt x="2090354" y="2682758"/>
                </a:lnTo>
                <a:lnTo>
                  <a:pt x="2050220" y="2703239"/>
                </a:lnTo>
                <a:lnTo>
                  <a:pt x="2009366" y="2722475"/>
                </a:lnTo>
                <a:lnTo>
                  <a:pt x="1967816" y="2740442"/>
                </a:lnTo>
                <a:lnTo>
                  <a:pt x="1925594" y="2757114"/>
                </a:lnTo>
                <a:lnTo>
                  <a:pt x="1882726" y="2772468"/>
                </a:lnTo>
                <a:lnTo>
                  <a:pt x="1839237" y="2786478"/>
                </a:lnTo>
                <a:lnTo>
                  <a:pt x="1795151" y="2799119"/>
                </a:lnTo>
                <a:lnTo>
                  <a:pt x="1750494" y="2810366"/>
                </a:lnTo>
                <a:lnTo>
                  <a:pt x="1705291" y="2820194"/>
                </a:lnTo>
                <a:lnTo>
                  <a:pt x="1659565" y="2828579"/>
                </a:lnTo>
                <a:lnTo>
                  <a:pt x="1613343" y="2835495"/>
                </a:lnTo>
                <a:lnTo>
                  <a:pt x="1566650" y="2840917"/>
                </a:lnTo>
                <a:lnTo>
                  <a:pt x="1519509" y="2844821"/>
                </a:lnTo>
                <a:lnTo>
                  <a:pt x="1471946" y="2847182"/>
                </a:lnTo>
                <a:lnTo>
                  <a:pt x="1423987" y="2847974"/>
                </a:lnTo>
                <a:close/>
              </a:path>
            </a:pathLst>
          </a:custGeom>
          <a:solidFill>
            <a:srgbClr val="242424"/>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95812" y="7767589"/>
            <a:ext cx="2982595" cy="531556"/>
          </a:xfrm>
          <a:prstGeom prst="rect">
            <a:avLst/>
          </a:prstGeom>
          <a:solidFill>
            <a:srgbClr val="ECF0F0"/>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p:txBody>
      </p:sp>
      <p:sp>
        <p:nvSpPr>
          <p:cNvPr id="8" name="object 8"/>
          <p:cNvSpPr txBox="1"/>
          <p:nvPr/>
        </p:nvSpPr>
        <p:spPr>
          <a:xfrm>
            <a:off x="9625963" y="2063174"/>
            <a:ext cx="2982595" cy="993221"/>
          </a:xfrm>
          <a:prstGeom prst="rect">
            <a:avLst/>
          </a:prstGeom>
          <a:solidFill>
            <a:srgbClr val="ECF0F0"/>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191135">
              <a:lnSpc>
                <a:spcPct val="100000"/>
              </a:lnSpc>
            </a:pPr>
            <a:endParaRPr sz="3000" dirty="0">
              <a:latin typeface="Tahoma"/>
              <a:cs typeface="Tahoma"/>
            </a:endParaRPr>
          </a:p>
        </p:txBody>
      </p:sp>
      <p:sp>
        <p:nvSpPr>
          <p:cNvPr id="10" name="object 10"/>
          <p:cNvSpPr txBox="1"/>
          <p:nvPr/>
        </p:nvSpPr>
        <p:spPr>
          <a:xfrm>
            <a:off x="1895411" y="1965355"/>
            <a:ext cx="6489137" cy="732060"/>
          </a:xfrm>
          <a:prstGeom prst="rect">
            <a:avLst/>
          </a:prstGeom>
          <a:solidFill>
            <a:srgbClr val="ECF0F0"/>
          </a:solidFill>
          <a:effectLst/>
        </p:spPr>
        <p:txBody>
          <a:bodyPr vert="horz" wrap="square" lIns="0" tIns="635" rIns="0" bIns="0" rtlCol="0">
            <a:spAutoFit/>
          </a:bodyPr>
          <a:lstStyle/>
          <a:p>
            <a:pPr marL="12700">
              <a:lnSpc>
                <a:spcPct val="150000"/>
              </a:lnSpc>
              <a:spcBef>
                <a:spcPts val="100"/>
              </a:spcBef>
            </a:pPr>
            <a:r>
              <a:rPr lang="en-US" sz="3600" b="1" spc="140" dirty="0">
                <a:latin typeface="Times New Roman" panose="02020603050405020304" pitchFamily="18" charset="0"/>
                <a:cs typeface="Times New Roman" panose="02020603050405020304" pitchFamily="18" charset="0"/>
              </a:rPr>
              <a:t>Introduction</a:t>
            </a:r>
          </a:p>
        </p:txBody>
      </p:sp>
      <p:sp>
        <p:nvSpPr>
          <p:cNvPr id="13" name="object 13"/>
          <p:cNvSpPr txBox="1"/>
          <p:nvPr/>
        </p:nvSpPr>
        <p:spPr>
          <a:xfrm>
            <a:off x="4620968" y="5010181"/>
            <a:ext cx="6109123" cy="744243"/>
          </a:xfrm>
          <a:prstGeom prst="rect">
            <a:avLst/>
          </a:prstGeom>
        </p:spPr>
        <p:txBody>
          <a:bodyPr vert="horz" wrap="square" lIns="0" tIns="12700" rIns="0" bIns="0" rtlCol="0">
            <a:spAutoFit/>
          </a:bodyPr>
          <a:lstStyle/>
          <a:p>
            <a:pPr marL="12700">
              <a:lnSpc>
                <a:spcPct val="150000"/>
              </a:lnSpc>
              <a:spcBef>
                <a:spcPts val="100"/>
              </a:spcBef>
            </a:pPr>
            <a:r>
              <a:rPr lang="en-US" sz="3600" b="1" spc="140" dirty="0">
                <a:latin typeface="Times New Roman" panose="02020603050405020304" pitchFamily="18" charset="0"/>
                <a:cs typeface="Times New Roman" panose="02020603050405020304" pitchFamily="18" charset="0"/>
              </a:rPr>
              <a:t>Types of Cyber Attacks</a:t>
            </a:r>
          </a:p>
        </p:txBody>
      </p:sp>
      <p:sp>
        <p:nvSpPr>
          <p:cNvPr id="14" name="object 14"/>
          <p:cNvSpPr txBox="1"/>
          <p:nvPr/>
        </p:nvSpPr>
        <p:spPr>
          <a:xfrm>
            <a:off x="5733258" y="6773203"/>
            <a:ext cx="5263671" cy="1118255"/>
          </a:xfrm>
          <a:prstGeom prst="rect">
            <a:avLst/>
          </a:prstGeom>
        </p:spPr>
        <p:txBody>
          <a:bodyPr vert="horz" wrap="square" lIns="0" tIns="12700" rIns="0" bIns="0" rtlCol="0">
            <a:spAutoFit/>
          </a:bodyPr>
          <a:lstStyle/>
          <a:p>
            <a:pPr marL="12700">
              <a:spcBef>
                <a:spcPts val="100"/>
              </a:spcBef>
            </a:pPr>
            <a:r>
              <a:rPr lang="en-IN" sz="3600" b="1" dirty="0">
                <a:latin typeface="Times New Roman" panose="02020603050405020304" pitchFamily="18" charset="0"/>
                <a:cs typeface="Times New Roman" panose="02020603050405020304" pitchFamily="18" charset="0"/>
              </a:rPr>
              <a:t>Benefits of Cyber Security</a:t>
            </a:r>
          </a:p>
          <a:p>
            <a:pPr marL="12700">
              <a:lnSpc>
                <a:spcPct val="100000"/>
              </a:lnSpc>
              <a:spcBef>
                <a:spcPts val="100"/>
              </a:spcBef>
            </a:pPr>
            <a:endParaRPr sz="3500" b="1" dirty="0">
              <a:latin typeface="Lucida Bright" panose="02040602050505020304" pitchFamily="18" charset="0"/>
              <a:cs typeface="Lucida Sans Unicode"/>
            </a:endParaRPr>
          </a:p>
        </p:txBody>
      </p:sp>
      <p:sp>
        <p:nvSpPr>
          <p:cNvPr id="17" name="object 17"/>
          <p:cNvSpPr txBox="1">
            <a:spLocks noGrp="1"/>
          </p:cNvSpPr>
          <p:nvPr>
            <p:ph type="title"/>
          </p:nvPr>
        </p:nvSpPr>
        <p:spPr>
          <a:xfrm>
            <a:off x="150856" y="366430"/>
            <a:ext cx="9475107" cy="1035540"/>
          </a:xfrm>
          <a:prstGeom prst="rect">
            <a:avLst/>
          </a:prstGeom>
        </p:spPr>
        <p:txBody>
          <a:bodyPr vert="horz" wrap="square" lIns="0" tIns="63500" rIns="0" bIns="0" rtlCol="0">
            <a:spAutoFit/>
          </a:bodyPr>
          <a:lstStyle/>
          <a:p>
            <a:pPr marL="12700" marR="5080">
              <a:lnSpc>
                <a:spcPts val="7500"/>
              </a:lnSpc>
              <a:spcBef>
                <a:spcPts val="500"/>
              </a:spcBef>
            </a:pPr>
            <a:r>
              <a:rPr lang="en-IN" sz="6500" b="1" u="sng" spc="330" dirty="0">
                <a:latin typeface="Colonna MT" panose="04020805060202030203" pitchFamily="82" charset="0"/>
              </a:rPr>
              <a:t>Content Outline</a:t>
            </a:r>
            <a:endParaRPr sz="6500" b="1" u="sng" dirty="0">
              <a:latin typeface="Colonna MT" panose="04020805060202030203" pitchFamily="82" charset="0"/>
            </a:endParaRPr>
          </a:p>
        </p:txBody>
      </p:sp>
      <p:sp>
        <p:nvSpPr>
          <p:cNvPr id="20" name="object 7">
            <a:extLst>
              <a:ext uri="{FF2B5EF4-FFF2-40B4-BE49-F238E27FC236}">
                <a16:creationId xmlns:a16="http://schemas.microsoft.com/office/drawing/2014/main" id="{FD0F46BA-DF62-A0FC-9463-F42492071B73}"/>
              </a:ext>
            </a:extLst>
          </p:cNvPr>
          <p:cNvSpPr txBox="1"/>
          <p:nvPr/>
        </p:nvSpPr>
        <p:spPr>
          <a:xfrm>
            <a:off x="4118162" y="6585389"/>
            <a:ext cx="1146361" cy="993221"/>
          </a:xfrm>
          <a:prstGeom prst="rect">
            <a:avLst/>
          </a:prstGeom>
          <a:solidFill>
            <a:srgbClr val="C39503"/>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292100">
              <a:lnSpc>
                <a:spcPct val="100000"/>
              </a:lnSpc>
            </a:pPr>
            <a:r>
              <a:rPr sz="3000" b="1" spc="-195" dirty="0">
                <a:solidFill>
                  <a:srgbClr val="242424"/>
                </a:solidFill>
                <a:latin typeface="Tahoma"/>
                <a:cs typeface="Tahoma"/>
              </a:rPr>
              <a:t>0</a:t>
            </a:r>
            <a:r>
              <a:rPr lang="en-IN" sz="3000" b="1" spc="-195" dirty="0">
                <a:solidFill>
                  <a:srgbClr val="242424"/>
                </a:solidFill>
                <a:latin typeface="Tahoma"/>
                <a:cs typeface="Tahoma"/>
              </a:rPr>
              <a:t>4</a:t>
            </a:r>
            <a:endParaRPr sz="3000" dirty="0">
              <a:latin typeface="Tahoma"/>
              <a:cs typeface="Tahoma"/>
            </a:endParaRPr>
          </a:p>
        </p:txBody>
      </p:sp>
      <p:sp>
        <p:nvSpPr>
          <p:cNvPr id="21" name="object 7">
            <a:extLst>
              <a:ext uri="{FF2B5EF4-FFF2-40B4-BE49-F238E27FC236}">
                <a16:creationId xmlns:a16="http://schemas.microsoft.com/office/drawing/2014/main" id="{3E0AFF87-3C02-DC58-1B67-F33A98604C30}"/>
              </a:ext>
            </a:extLst>
          </p:cNvPr>
          <p:cNvSpPr txBox="1"/>
          <p:nvPr/>
        </p:nvSpPr>
        <p:spPr>
          <a:xfrm>
            <a:off x="1825439" y="3227978"/>
            <a:ext cx="1146361" cy="993221"/>
          </a:xfrm>
          <a:prstGeom prst="rect">
            <a:avLst/>
          </a:prstGeom>
          <a:solidFill>
            <a:srgbClr val="C39503"/>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292100">
              <a:lnSpc>
                <a:spcPct val="100000"/>
              </a:lnSpc>
            </a:pPr>
            <a:r>
              <a:rPr sz="3000" b="1" spc="-195" dirty="0">
                <a:solidFill>
                  <a:srgbClr val="242424"/>
                </a:solidFill>
                <a:latin typeface="Tahoma"/>
                <a:cs typeface="Tahoma"/>
              </a:rPr>
              <a:t>0</a:t>
            </a:r>
            <a:r>
              <a:rPr lang="en-IN" sz="3000" b="1" spc="-195" dirty="0">
                <a:solidFill>
                  <a:srgbClr val="242424"/>
                </a:solidFill>
                <a:latin typeface="Tahoma"/>
                <a:cs typeface="Tahoma"/>
              </a:rPr>
              <a:t>2</a:t>
            </a:r>
            <a:endParaRPr sz="3000" dirty="0">
              <a:latin typeface="Tahoma"/>
              <a:cs typeface="Tahoma"/>
            </a:endParaRPr>
          </a:p>
        </p:txBody>
      </p:sp>
      <p:sp>
        <p:nvSpPr>
          <p:cNvPr id="22" name="object 7">
            <a:extLst>
              <a:ext uri="{FF2B5EF4-FFF2-40B4-BE49-F238E27FC236}">
                <a16:creationId xmlns:a16="http://schemas.microsoft.com/office/drawing/2014/main" id="{1FA8E011-F732-7902-C1C3-5EF4C3760C28}"/>
              </a:ext>
            </a:extLst>
          </p:cNvPr>
          <p:cNvSpPr txBox="1"/>
          <p:nvPr/>
        </p:nvSpPr>
        <p:spPr>
          <a:xfrm>
            <a:off x="2971801" y="4906683"/>
            <a:ext cx="1146361" cy="993221"/>
          </a:xfrm>
          <a:prstGeom prst="rect">
            <a:avLst/>
          </a:prstGeom>
          <a:solidFill>
            <a:srgbClr val="C39503"/>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292100">
              <a:lnSpc>
                <a:spcPct val="100000"/>
              </a:lnSpc>
            </a:pPr>
            <a:r>
              <a:rPr sz="3000" b="1" spc="-195" dirty="0">
                <a:solidFill>
                  <a:srgbClr val="242424"/>
                </a:solidFill>
                <a:latin typeface="Tahoma"/>
                <a:cs typeface="Tahoma"/>
              </a:rPr>
              <a:t>0</a:t>
            </a:r>
            <a:r>
              <a:rPr lang="en-IN" sz="3000" b="1" spc="-195" dirty="0">
                <a:solidFill>
                  <a:srgbClr val="242424"/>
                </a:solidFill>
                <a:latin typeface="Tahoma"/>
                <a:cs typeface="Tahoma"/>
              </a:rPr>
              <a:t>3</a:t>
            </a:r>
            <a:endParaRPr sz="3000" dirty="0">
              <a:latin typeface="Tahoma"/>
              <a:cs typeface="Tahoma"/>
            </a:endParaRPr>
          </a:p>
        </p:txBody>
      </p:sp>
      <p:sp>
        <p:nvSpPr>
          <p:cNvPr id="26" name="object 7">
            <a:extLst>
              <a:ext uri="{FF2B5EF4-FFF2-40B4-BE49-F238E27FC236}">
                <a16:creationId xmlns:a16="http://schemas.microsoft.com/office/drawing/2014/main" id="{89C3A761-CA34-0E61-9E3D-26744C9F6B34}"/>
              </a:ext>
            </a:extLst>
          </p:cNvPr>
          <p:cNvSpPr txBox="1"/>
          <p:nvPr/>
        </p:nvSpPr>
        <p:spPr>
          <a:xfrm>
            <a:off x="387351" y="1859690"/>
            <a:ext cx="1136650" cy="993221"/>
          </a:xfrm>
          <a:prstGeom prst="rect">
            <a:avLst/>
          </a:prstGeom>
          <a:solidFill>
            <a:srgbClr val="C39503"/>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292100">
              <a:lnSpc>
                <a:spcPct val="100000"/>
              </a:lnSpc>
            </a:pPr>
            <a:r>
              <a:rPr sz="3000" b="1" spc="-195" dirty="0">
                <a:solidFill>
                  <a:srgbClr val="242424"/>
                </a:solidFill>
                <a:latin typeface="Tahoma"/>
                <a:cs typeface="Tahoma"/>
              </a:rPr>
              <a:t>0</a:t>
            </a:r>
            <a:r>
              <a:rPr lang="en-IN" sz="3000" b="1" spc="-195" dirty="0">
                <a:solidFill>
                  <a:srgbClr val="242424"/>
                </a:solidFill>
                <a:latin typeface="Tahoma"/>
                <a:cs typeface="Tahoma"/>
              </a:rPr>
              <a:t>1</a:t>
            </a:r>
            <a:endParaRPr sz="3000" dirty="0">
              <a:latin typeface="Tahoma"/>
              <a:cs typeface="Tahoma"/>
            </a:endParaRPr>
          </a:p>
        </p:txBody>
      </p:sp>
      <p:sp>
        <p:nvSpPr>
          <p:cNvPr id="28" name="object 15">
            <a:extLst>
              <a:ext uri="{FF2B5EF4-FFF2-40B4-BE49-F238E27FC236}">
                <a16:creationId xmlns:a16="http://schemas.microsoft.com/office/drawing/2014/main" id="{C7C5F021-3499-039A-7192-01E2A3755A19}"/>
              </a:ext>
            </a:extLst>
          </p:cNvPr>
          <p:cNvSpPr txBox="1"/>
          <p:nvPr/>
        </p:nvSpPr>
        <p:spPr>
          <a:xfrm>
            <a:off x="6976452" y="8137827"/>
            <a:ext cx="1938948" cy="1072088"/>
          </a:xfrm>
          <a:prstGeom prst="rect">
            <a:avLst/>
          </a:prstGeom>
        </p:spPr>
        <p:txBody>
          <a:bodyPr vert="horz" wrap="square" lIns="0" tIns="12700" rIns="0" bIns="0" rtlCol="0">
            <a:spAutoFit/>
          </a:bodyPr>
          <a:lstStyle/>
          <a:p>
            <a:pPr marL="12700">
              <a:spcBef>
                <a:spcPts val="100"/>
              </a:spcBef>
            </a:pPr>
            <a:r>
              <a:rPr lang="en-US" sz="3600" b="1" spc="140" dirty="0">
                <a:latin typeface="Times New Roman" panose="02020603050405020304" pitchFamily="18" charset="0"/>
                <a:cs typeface="Times New Roman" panose="02020603050405020304" pitchFamily="18" charset="0"/>
              </a:rPr>
              <a:t>Nmap</a:t>
            </a:r>
          </a:p>
          <a:p>
            <a:pPr marL="12700">
              <a:lnSpc>
                <a:spcPct val="100000"/>
              </a:lnSpc>
              <a:spcBef>
                <a:spcPts val="100"/>
              </a:spcBef>
            </a:pPr>
            <a:endParaRPr sz="3200" b="1" dirty="0">
              <a:latin typeface="Lucida Bright" panose="02040602050505020304" pitchFamily="18" charset="0"/>
              <a:cs typeface="Lucida Sans Unicode"/>
            </a:endParaRPr>
          </a:p>
        </p:txBody>
      </p:sp>
      <p:sp>
        <p:nvSpPr>
          <p:cNvPr id="29" name="object 15">
            <a:extLst>
              <a:ext uri="{FF2B5EF4-FFF2-40B4-BE49-F238E27FC236}">
                <a16:creationId xmlns:a16="http://schemas.microsoft.com/office/drawing/2014/main" id="{45C57180-8AC4-8142-9BCA-AA7F96B4E682}"/>
              </a:ext>
            </a:extLst>
          </p:cNvPr>
          <p:cNvSpPr txBox="1"/>
          <p:nvPr/>
        </p:nvSpPr>
        <p:spPr>
          <a:xfrm>
            <a:off x="9941453" y="5622172"/>
            <a:ext cx="3194050" cy="330200"/>
          </a:xfrm>
          <a:prstGeom prst="rect">
            <a:avLst/>
          </a:prstGeom>
        </p:spPr>
        <p:txBody>
          <a:bodyPr vert="horz" wrap="square" lIns="0" tIns="12700" rIns="0" bIns="0" rtlCol="0">
            <a:spAutoFit/>
          </a:bodyPr>
          <a:lstStyle/>
          <a:p>
            <a:pPr marL="12700">
              <a:lnSpc>
                <a:spcPct val="100000"/>
              </a:lnSpc>
              <a:spcBef>
                <a:spcPts val="100"/>
              </a:spcBef>
            </a:pPr>
            <a:endParaRPr sz="2000" dirty="0">
              <a:latin typeface="Lucida Sans Unicode"/>
              <a:cs typeface="Lucida Sans Unicode"/>
            </a:endParaRPr>
          </a:p>
        </p:txBody>
      </p:sp>
      <p:sp>
        <p:nvSpPr>
          <p:cNvPr id="30" name="TextBox 29">
            <a:extLst>
              <a:ext uri="{FF2B5EF4-FFF2-40B4-BE49-F238E27FC236}">
                <a16:creationId xmlns:a16="http://schemas.microsoft.com/office/drawing/2014/main" id="{0C577F18-74CE-A309-6E93-425228CDE3ED}"/>
              </a:ext>
            </a:extLst>
          </p:cNvPr>
          <p:cNvSpPr txBox="1"/>
          <p:nvPr/>
        </p:nvSpPr>
        <p:spPr>
          <a:xfrm>
            <a:off x="7675530" y="9313294"/>
            <a:ext cx="6883460" cy="823752"/>
          </a:xfrm>
          <a:prstGeom prst="rect">
            <a:avLst/>
          </a:prstGeom>
          <a:noFill/>
        </p:spPr>
        <p:txBody>
          <a:bodyPr wrap="square" rtlCol="0">
            <a:spAutoFit/>
          </a:bodyPr>
          <a:lstStyle/>
          <a:p>
            <a:pPr marL="12700">
              <a:lnSpc>
                <a:spcPct val="150000"/>
              </a:lnSpc>
              <a:spcBef>
                <a:spcPts val="100"/>
              </a:spcBef>
            </a:pPr>
            <a:r>
              <a:rPr lang="en-US" sz="3600" b="1" spc="140" dirty="0">
                <a:latin typeface="Times New Roman" panose="02020603050405020304" pitchFamily="18" charset="0"/>
                <a:cs typeface="Times New Roman" panose="02020603050405020304" pitchFamily="18" charset="0"/>
              </a:rPr>
              <a:t>Network Scanning Using Nmap</a:t>
            </a:r>
          </a:p>
        </p:txBody>
      </p:sp>
      <p:grpSp>
        <p:nvGrpSpPr>
          <p:cNvPr id="32" name="object 62">
            <a:extLst>
              <a:ext uri="{FF2B5EF4-FFF2-40B4-BE49-F238E27FC236}">
                <a16:creationId xmlns:a16="http://schemas.microsoft.com/office/drawing/2014/main" id="{9CFCA450-32BE-F85C-0207-7B632EB38D99}"/>
              </a:ext>
            </a:extLst>
          </p:cNvPr>
          <p:cNvGrpSpPr/>
          <p:nvPr/>
        </p:nvGrpSpPr>
        <p:grpSpPr>
          <a:xfrm>
            <a:off x="16992600" y="945954"/>
            <a:ext cx="908050" cy="828675"/>
            <a:chOff x="13536179" y="4691585"/>
            <a:chExt cx="908050" cy="828675"/>
          </a:xfrm>
          <a:solidFill>
            <a:schemeClr val="tx2">
              <a:lumMod val="20000"/>
              <a:lumOff val="80000"/>
            </a:schemeClr>
          </a:solidFill>
        </p:grpSpPr>
        <p:sp>
          <p:nvSpPr>
            <p:cNvPr id="33" name="object 63">
              <a:extLst>
                <a:ext uri="{FF2B5EF4-FFF2-40B4-BE49-F238E27FC236}">
                  <a16:creationId xmlns:a16="http://schemas.microsoft.com/office/drawing/2014/main" id="{180C4C0A-4D5A-6D98-4966-0EE212FCD5E0}"/>
                </a:ext>
              </a:extLst>
            </p:cNvPr>
            <p:cNvSpPr/>
            <p:nvPr/>
          </p:nvSpPr>
          <p:spPr>
            <a:xfrm>
              <a:off x="13536179" y="4691585"/>
              <a:ext cx="908050" cy="828675"/>
            </a:xfrm>
            <a:custGeom>
              <a:avLst/>
              <a:gdLst/>
              <a:ahLst/>
              <a:cxnLst/>
              <a:rect l="l" t="t" r="r" b="b"/>
              <a:pathLst>
                <a:path w="908050" h="828675">
                  <a:moveTo>
                    <a:pt x="798586" y="828527"/>
                  </a:moveTo>
                  <a:lnTo>
                    <a:pt x="559786" y="828527"/>
                  </a:lnTo>
                  <a:lnTo>
                    <a:pt x="555726" y="824486"/>
                  </a:lnTo>
                  <a:lnTo>
                    <a:pt x="555726" y="576752"/>
                  </a:lnTo>
                  <a:lnTo>
                    <a:pt x="357720" y="576752"/>
                  </a:lnTo>
                  <a:lnTo>
                    <a:pt x="357720" y="824486"/>
                  </a:lnTo>
                  <a:lnTo>
                    <a:pt x="353660" y="828527"/>
                  </a:lnTo>
                  <a:lnTo>
                    <a:pt x="114860" y="828527"/>
                  </a:lnTo>
                  <a:lnTo>
                    <a:pt x="107756" y="821456"/>
                  </a:lnTo>
                  <a:lnTo>
                    <a:pt x="107756" y="409113"/>
                  </a:lnTo>
                  <a:lnTo>
                    <a:pt x="10492" y="409113"/>
                  </a:lnTo>
                  <a:lnTo>
                    <a:pt x="4675" y="405090"/>
                  </a:lnTo>
                  <a:lnTo>
                    <a:pt x="0" y="392643"/>
                  </a:lnTo>
                  <a:lnTo>
                    <a:pt x="1757" y="385806"/>
                  </a:lnTo>
                  <a:lnTo>
                    <a:pt x="449311" y="0"/>
                  </a:lnTo>
                  <a:lnTo>
                    <a:pt x="458209" y="0"/>
                  </a:lnTo>
                  <a:lnTo>
                    <a:pt x="618503" y="138181"/>
                  </a:lnTo>
                  <a:lnTo>
                    <a:pt x="618503" y="66637"/>
                  </a:lnTo>
                  <a:lnTo>
                    <a:pt x="625607" y="59565"/>
                  </a:lnTo>
                  <a:lnTo>
                    <a:pt x="751431" y="59565"/>
                  </a:lnTo>
                  <a:lnTo>
                    <a:pt x="758517" y="66637"/>
                  </a:lnTo>
                  <a:lnTo>
                    <a:pt x="758517" y="258882"/>
                  </a:lnTo>
                  <a:lnTo>
                    <a:pt x="905762" y="385806"/>
                  </a:lnTo>
                  <a:lnTo>
                    <a:pt x="907502" y="392643"/>
                  </a:lnTo>
                  <a:lnTo>
                    <a:pt x="905183" y="398867"/>
                  </a:lnTo>
                  <a:lnTo>
                    <a:pt x="902845" y="405090"/>
                  </a:lnTo>
                  <a:lnTo>
                    <a:pt x="897027" y="409113"/>
                  </a:lnTo>
                  <a:lnTo>
                    <a:pt x="805690" y="409113"/>
                  </a:lnTo>
                  <a:lnTo>
                    <a:pt x="805690" y="821456"/>
                  </a:lnTo>
                  <a:lnTo>
                    <a:pt x="798586" y="828527"/>
                  </a:lnTo>
                  <a:close/>
                </a:path>
              </a:pathLst>
            </a:custGeom>
            <a:grpFill/>
          </p:spPr>
          <p:txBody>
            <a:bodyPr wrap="square" lIns="0" tIns="0" rIns="0" bIns="0" rtlCol="0"/>
            <a:lstStyle/>
            <a:p>
              <a:endParaRPr/>
            </a:p>
          </p:txBody>
        </p:sp>
        <p:sp>
          <p:nvSpPr>
            <p:cNvPr id="34" name="object 64">
              <a:extLst>
                <a:ext uri="{FF2B5EF4-FFF2-40B4-BE49-F238E27FC236}">
                  <a16:creationId xmlns:a16="http://schemas.microsoft.com/office/drawing/2014/main" id="{4937F7A3-5CA9-36AF-DB4D-91824629AF2C}"/>
                </a:ext>
              </a:extLst>
            </p:cNvPr>
            <p:cNvSpPr/>
            <p:nvPr/>
          </p:nvSpPr>
          <p:spPr>
            <a:xfrm>
              <a:off x="13559503" y="4711609"/>
              <a:ext cx="861060" cy="790575"/>
            </a:xfrm>
            <a:custGeom>
              <a:avLst/>
              <a:gdLst/>
              <a:ahLst/>
              <a:cxnLst/>
              <a:rect l="l" t="t" r="r" b="b"/>
              <a:pathLst>
                <a:path w="861059" h="790575">
                  <a:moveTo>
                    <a:pt x="316274" y="790464"/>
                  </a:moveTo>
                  <a:lnTo>
                    <a:pt x="102555" y="790464"/>
                  </a:lnTo>
                  <a:lnTo>
                    <a:pt x="102555" y="375091"/>
                  </a:lnTo>
                  <a:lnTo>
                    <a:pt x="98495" y="371050"/>
                  </a:lnTo>
                  <a:lnTo>
                    <a:pt x="0" y="371050"/>
                  </a:lnTo>
                  <a:lnTo>
                    <a:pt x="430427" y="0"/>
                  </a:lnTo>
                  <a:lnTo>
                    <a:pt x="860873" y="371050"/>
                  </a:lnTo>
                  <a:lnTo>
                    <a:pt x="768303" y="371050"/>
                  </a:lnTo>
                  <a:lnTo>
                    <a:pt x="764244" y="375091"/>
                  </a:lnTo>
                  <a:lnTo>
                    <a:pt x="764244" y="538689"/>
                  </a:lnTo>
                  <a:lnTo>
                    <a:pt x="323378" y="538689"/>
                  </a:lnTo>
                  <a:lnTo>
                    <a:pt x="316274" y="545743"/>
                  </a:lnTo>
                  <a:lnTo>
                    <a:pt x="316274" y="790464"/>
                  </a:lnTo>
                  <a:close/>
                </a:path>
                <a:path w="861059" h="790575">
                  <a:moveTo>
                    <a:pt x="717071" y="223236"/>
                  </a:moveTo>
                  <a:lnTo>
                    <a:pt x="613301" y="133779"/>
                  </a:lnTo>
                  <a:lnTo>
                    <a:pt x="613301" y="57581"/>
                  </a:lnTo>
                  <a:lnTo>
                    <a:pt x="717071" y="57581"/>
                  </a:lnTo>
                  <a:lnTo>
                    <a:pt x="717071" y="223236"/>
                  </a:lnTo>
                  <a:close/>
                </a:path>
                <a:path w="861059" h="790575">
                  <a:moveTo>
                    <a:pt x="764244" y="790464"/>
                  </a:moveTo>
                  <a:lnTo>
                    <a:pt x="550525" y="790464"/>
                  </a:lnTo>
                  <a:lnTo>
                    <a:pt x="550525" y="545743"/>
                  </a:lnTo>
                  <a:lnTo>
                    <a:pt x="543421" y="538689"/>
                  </a:lnTo>
                  <a:lnTo>
                    <a:pt x="764244" y="538689"/>
                  </a:lnTo>
                  <a:lnTo>
                    <a:pt x="764244" y="790464"/>
                  </a:lnTo>
                  <a:close/>
                </a:path>
              </a:pathLst>
            </a:custGeom>
            <a:grpFill/>
          </p:spPr>
          <p:txBody>
            <a:bodyPr wrap="square" lIns="0" tIns="0" rIns="0" bIns="0" rtlCol="0"/>
            <a:lstStyle/>
            <a:p>
              <a:endParaRPr/>
            </a:p>
          </p:txBody>
        </p:sp>
        <p:sp>
          <p:nvSpPr>
            <p:cNvPr id="35" name="object 65">
              <a:extLst>
                <a:ext uri="{FF2B5EF4-FFF2-40B4-BE49-F238E27FC236}">
                  <a16:creationId xmlns:a16="http://schemas.microsoft.com/office/drawing/2014/main" id="{0346F244-3D18-3F41-9E36-6FF55E519F6A}"/>
                </a:ext>
              </a:extLst>
            </p:cNvPr>
            <p:cNvSpPr/>
            <p:nvPr/>
          </p:nvSpPr>
          <p:spPr>
            <a:xfrm>
              <a:off x="13536179" y="4691585"/>
              <a:ext cx="908050" cy="828675"/>
            </a:xfrm>
            <a:custGeom>
              <a:avLst/>
              <a:gdLst/>
              <a:ahLst/>
              <a:cxnLst/>
              <a:rect l="l" t="t" r="r" b="b"/>
              <a:pathLst>
                <a:path w="908050" h="828675">
                  <a:moveTo>
                    <a:pt x="353660" y="828527"/>
                  </a:moveTo>
                  <a:lnTo>
                    <a:pt x="114860" y="828527"/>
                  </a:lnTo>
                  <a:lnTo>
                    <a:pt x="107756" y="821456"/>
                  </a:lnTo>
                  <a:lnTo>
                    <a:pt x="107756" y="409113"/>
                  </a:lnTo>
                  <a:lnTo>
                    <a:pt x="10492" y="409113"/>
                  </a:lnTo>
                  <a:lnTo>
                    <a:pt x="4675" y="405090"/>
                  </a:lnTo>
                  <a:lnTo>
                    <a:pt x="0" y="392643"/>
                  </a:lnTo>
                  <a:lnTo>
                    <a:pt x="1757" y="385806"/>
                  </a:lnTo>
                  <a:lnTo>
                    <a:pt x="449311" y="0"/>
                  </a:lnTo>
                  <a:lnTo>
                    <a:pt x="458209" y="0"/>
                  </a:lnTo>
                  <a:lnTo>
                    <a:pt x="481437" y="20023"/>
                  </a:lnTo>
                  <a:lnTo>
                    <a:pt x="453751" y="20023"/>
                  </a:lnTo>
                  <a:lnTo>
                    <a:pt x="23323" y="391074"/>
                  </a:lnTo>
                  <a:lnTo>
                    <a:pt x="121819" y="391074"/>
                  </a:lnTo>
                  <a:lnTo>
                    <a:pt x="125878" y="395115"/>
                  </a:lnTo>
                  <a:lnTo>
                    <a:pt x="125878" y="810488"/>
                  </a:lnTo>
                  <a:lnTo>
                    <a:pt x="357720" y="810488"/>
                  </a:lnTo>
                  <a:lnTo>
                    <a:pt x="357720" y="824486"/>
                  </a:lnTo>
                  <a:lnTo>
                    <a:pt x="353660" y="828527"/>
                  </a:lnTo>
                  <a:close/>
                </a:path>
                <a:path w="908050" h="828675">
                  <a:moveTo>
                    <a:pt x="805690" y="810488"/>
                  </a:moveTo>
                  <a:lnTo>
                    <a:pt x="787567" y="810488"/>
                  </a:lnTo>
                  <a:lnTo>
                    <a:pt x="787568" y="395115"/>
                  </a:lnTo>
                  <a:lnTo>
                    <a:pt x="791627" y="391074"/>
                  </a:lnTo>
                  <a:lnTo>
                    <a:pt x="884197" y="391074"/>
                  </a:lnTo>
                  <a:lnTo>
                    <a:pt x="453751" y="20023"/>
                  </a:lnTo>
                  <a:lnTo>
                    <a:pt x="481437" y="20023"/>
                  </a:lnTo>
                  <a:lnTo>
                    <a:pt x="618503" y="138181"/>
                  </a:lnTo>
                  <a:lnTo>
                    <a:pt x="636625" y="138181"/>
                  </a:lnTo>
                  <a:lnTo>
                    <a:pt x="636625" y="153803"/>
                  </a:lnTo>
                  <a:lnTo>
                    <a:pt x="740395" y="243260"/>
                  </a:lnTo>
                  <a:lnTo>
                    <a:pt x="758517" y="243260"/>
                  </a:lnTo>
                  <a:lnTo>
                    <a:pt x="758517" y="258882"/>
                  </a:lnTo>
                  <a:lnTo>
                    <a:pt x="905762" y="385806"/>
                  </a:lnTo>
                  <a:lnTo>
                    <a:pt x="907502" y="392643"/>
                  </a:lnTo>
                  <a:lnTo>
                    <a:pt x="902845" y="405090"/>
                  </a:lnTo>
                  <a:lnTo>
                    <a:pt x="897027" y="409113"/>
                  </a:lnTo>
                  <a:lnTo>
                    <a:pt x="805690" y="409113"/>
                  </a:lnTo>
                  <a:lnTo>
                    <a:pt x="805690" y="810488"/>
                  </a:lnTo>
                  <a:close/>
                </a:path>
                <a:path w="908050" h="828675">
                  <a:moveTo>
                    <a:pt x="636625" y="138181"/>
                  </a:moveTo>
                  <a:lnTo>
                    <a:pt x="618503" y="138181"/>
                  </a:lnTo>
                  <a:lnTo>
                    <a:pt x="618503" y="66637"/>
                  </a:lnTo>
                  <a:lnTo>
                    <a:pt x="625607" y="59565"/>
                  </a:lnTo>
                  <a:lnTo>
                    <a:pt x="751431" y="59565"/>
                  </a:lnTo>
                  <a:lnTo>
                    <a:pt x="758517" y="66637"/>
                  </a:lnTo>
                  <a:lnTo>
                    <a:pt x="758517" y="77605"/>
                  </a:lnTo>
                  <a:lnTo>
                    <a:pt x="636625" y="77605"/>
                  </a:lnTo>
                  <a:lnTo>
                    <a:pt x="636625" y="138181"/>
                  </a:lnTo>
                  <a:close/>
                </a:path>
                <a:path w="908050" h="828675">
                  <a:moveTo>
                    <a:pt x="758517" y="243260"/>
                  </a:moveTo>
                  <a:lnTo>
                    <a:pt x="740395" y="243260"/>
                  </a:lnTo>
                  <a:lnTo>
                    <a:pt x="740395" y="77605"/>
                  </a:lnTo>
                  <a:lnTo>
                    <a:pt x="758517" y="77605"/>
                  </a:lnTo>
                  <a:lnTo>
                    <a:pt x="758517" y="243260"/>
                  </a:lnTo>
                  <a:close/>
                </a:path>
                <a:path w="908050" h="828675">
                  <a:moveTo>
                    <a:pt x="357720" y="810488"/>
                  </a:moveTo>
                  <a:lnTo>
                    <a:pt x="339597" y="810488"/>
                  </a:lnTo>
                  <a:lnTo>
                    <a:pt x="339597" y="565766"/>
                  </a:lnTo>
                  <a:lnTo>
                    <a:pt x="346701" y="558713"/>
                  </a:lnTo>
                  <a:lnTo>
                    <a:pt x="566745" y="558713"/>
                  </a:lnTo>
                  <a:lnTo>
                    <a:pt x="573849" y="565766"/>
                  </a:lnTo>
                  <a:lnTo>
                    <a:pt x="573849" y="576752"/>
                  </a:lnTo>
                  <a:lnTo>
                    <a:pt x="357720" y="576752"/>
                  </a:lnTo>
                  <a:lnTo>
                    <a:pt x="357720" y="810488"/>
                  </a:lnTo>
                  <a:close/>
                </a:path>
                <a:path w="908050" h="828675">
                  <a:moveTo>
                    <a:pt x="798586" y="828527"/>
                  </a:moveTo>
                  <a:lnTo>
                    <a:pt x="559786" y="828527"/>
                  </a:lnTo>
                  <a:lnTo>
                    <a:pt x="555726" y="824486"/>
                  </a:lnTo>
                  <a:lnTo>
                    <a:pt x="555726" y="576752"/>
                  </a:lnTo>
                  <a:lnTo>
                    <a:pt x="573849" y="576752"/>
                  </a:lnTo>
                  <a:lnTo>
                    <a:pt x="573849" y="810488"/>
                  </a:lnTo>
                  <a:lnTo>
                    <a:pt x="805690" y="810488"/>
                  </a:lnTo>
                  <a:lnTo>
                    <a:pt x="805690" y="821456"/>
                  </a:lnTo>
                  <a:lnTo>
                    <a:pt x="798586" y="828527"/>
                  </a:lnTo>
                  <a:close/>
                </a:path>
              </a:pathLst>
            </a:custGeom>
            <a:grpFill/>
          </p:spPr>
          <p:txBody>
            <a:bodyPr wrap="square" lIns="0" tIns="0" rIns="0" bIns="0" rtlCol="0"/>
            <a:lstStyle/>
            <a:p>
              <a:endParaRPr/>
            </a:p>
          </p:txBody>
        </p:sp>
      </p:grpSp>
      <p:sp>
        <p:nvSpPr>
          <p:cNvPr id="3" name="object 10">
            <a:extLst>
              <a:ext uri="{FF2B5EF4-FFF2-40B4-BE49-F238E27FC236}">
                <a16:creationId xmlns:a16="http://schemas.microsoft.com/office/drawing/2014/main" id="{3B0F295A-AD8F-2052-0D64-6C69240624CF}"/>
              </a:ext>
            </a:extLst>
          </p:cNvPr>
          <p:cNvSpPr txBox="1"/>
          <p:nvPr/>
        </p:nvSpPr>
        <p:spPr>
          <a:xfrm>
            <a:off x="3452316" y="3401283"/>
            <a:ext cx="6489137" cy="732060"/>
          </a:xfrm>
          <a:prstGeom prst="rect">
            <a:avLst/>
          </a:prstGeom>
          <a:solidFill>
            <a:srgbClr val="ECF0F0"/>
          </a:solidFill>
          <a:effectLst/>
        </p:spPr>
        <p:txBody>
          <a:bodyPr vert="horz" wrap="square" lIns="0" tIns="635" rIns="0" bIns="0" rtlCol="0">
            <a:spAutoFit/>
          </a:bodyPr>
          <a:lstStyle/>
          <a:p>
            <a:pPr marL="12700">
              <a:lnSpc>
                <a:spcPct val="150000"/>
              </a:lnSpc>
              <a:spcBef>
                <a:spcPts val="100"/>
              </a:spcBef>
            </a:pPr>
            <a:r>
              <a:rPr lang="en-US" sz="3600" b="1" spc="140" dirty="0">
                <a:latin typeface="Times New Roman" panose="02020603050405020304" pitchFamily="18" charset="0"/>
                <a:cs typeface="Times New Roman" panose="02020603050405020304" pitchFamily="18" charset="0"/>
              </a:rPr>
              <a:t>Types of Cyber Security</a:t>
            </a:r>
          </a:p>
        </p:txBody>
      </p:sp>
      <p:sp>
        <p:nvSpPr>
          <p:cNvPr id="4" name="object 7">
            <a:extLst>
              <a:ext uri="{FF2B5EF4-FFF2-40B4-BE49-F238E27FC236}">
                <a16:creationId xmlns:a16="http://schemas.microsoft.com/office/drawing/2014/main" id="{108278D2-9F46-921D-CD98-7EC2137A9778}"/>
              </a:ext>
            </a:extLst>
          </p:cNvPr>
          <p:cNvSpPr txBox="1"/>
          <p:nvPr/>
        </p:nvSpPr>
        <p:spPr>
          <a:xfrm>
            <a:off x="5300789" y="7892623"/>
            <a:ext cx="999714" cy="993221"/>
          </a:xfrm>
          <a:prstGeom prst="rect">
            <a:avLst/>
          </a:prstGeom>
          <a:solidFill>
            <a:srgbClr val="C39503"/>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292100">
              <a:lnSpc>
                <a:spcPct val="100000"/>
              </a:lnSpc>
            </a:pPr>
            <a:r>
              <a:rPr sz="3000" b="1" spc="-195" dirty="0">
                <a:solidFill>
                  <a:srgbClr val="242424"/>
                </a:solidFill>
                <a:latin typeface="Tahoma"/>
                <a:cs typeface="Tahoma"/>
              </a:rPr>
              <a:t>0</a:t>
            </a:r>
            <a:r>
              <a:rPr lang="en-IN" sz="3000" b="1" spc="-195" dirty="0">
                <a:solidFill>
                  <a:srgbClr val="242424"/>
                </a:solidFill>
                <a:latin typeface="Tahoma"/>
                <a:cs typeface="Tahoma"/>
              </a:rPr>
              <a:t>5</a:t>
            </a:r>
            <a:endParaRPr sz="3000" dirty="0">
              <a:latin typeface="Tahoma"/>
              <a:cs typeface="Tahoma"/>
            </a:endParaRPr>
          </a:p>
        </p:txBody>
      </p:sp>
      <p:sp>
        <p:nvSpPr>
          <p:cNvPr id="5" name="object 7">
            <a:extLst>
              <a:ext uri="{FF2B5EF4-FFF2-40B4-BE49-F238E27FC236}">
                <a16:creationId xmlns:a16="http://schemas.microsoft.com/office/drawing/2014/main" id="{11DD1329-E99B-FA5D-2ECE-AC092B8B2BB0}"/>
              </a:ext>
            </a:extLst>
          </p:cNvPr>
          <p:cNvSpPr txBox="1"/>
          <p:nvPr/>
        </p:nvSpPr>
        <p:spPr>
          <a:xfrm>
            <a:off x="6360510" y="9228560"/>
            <a:ext cx="999714" cy="993221"/>
          </a:xfrm>
          <a:prstGeom prst="rect">
            <a:avLst/>
          </a:prstGeom>
          <a:solidFill>
            <a:srgbClr val="C39503"/>
          </a:solidFill>
        </p:spPr>
        <p:txBody>
          <a:bodyPr vert="horz" wrap="square" lIns="0" tIns="635" rIns="0" bIns="0" rtlCol="0">
            <a:spAutoFit/>
          </a:bodyPr>
          <a:lstStyle/>
          <a:p>
            <a:pPr>
              <a:lnSpc>
                <a:spcPct val="100000"/>
              </a:lnSpc>
              <a:spcBef>
                <a:spcPts val="5"/>
              </a:spcBef>
            </a:pPr>
            <a:endParaRPr sz="3450" dirty="0">
              <a:latin typeface="Times New Roman"/>
              <a:cs typeface="Times New Roman"/>
            </a:endParaRPr>
          </a:p>
          <a:p>
            <a:pPr marL="292100">
              <a:lnSpc>
                <a:spcPct val="100000"/>
              </a:lnSpc>
            </a:pPr>
            <a:r>
              <a:rPr sz="3000" b="1" spc="-195" dirty="0">
                <a:solidFill>
                  <a:srgbClr val="242424"/>
                </a:solidFill>
                <a:latin typeface="Tahoma"/>
                <a:cs typeface="Tahoma"/>
              </a:rPr>
              <a:t>0</a:t>
            </a:r>
            <a:r>
              <a:rPr lang="en-IN" sz="3000" b="1" spc="-195" dirty="0">
                <a:solidFill>
                  <a:srgbClr val="242424"/>
                </a:solidFill>
                <a:latin typeface="Tahoma"/>
                <a:cs typeface="Tahoma"/>
              </a:rPr>
              <a:t>6</a:t>
            </a:r>
            <a:endParaRPr sz="3000" dirty="0">
              <a:latin typeface="Tahoma"/>
              <a:cs typeface="Tahoma"/>
            </a:endParaRPr>
          </a:p>
        </p:txBody>
      </p:sp>
    </p:spTree>
    <p:extLst>
      <p:ext uri="{BB962C8B-B14F-4D97-AF65-F5344CB8AC3E}">
        <p14:creationId xmlns:p14="http://schemas.microsoft.com/office/powerpoint/2010/main" val="330761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52462" y="326702"/>
            <a:ext cx="10839874" cy="9624060"/>
            <a:chOff x="7452462" y="326702"/>
            <a:chExt cx="10839874" cy="9624060"/>
          </a:xfrm>
        </p:grpSpPr>
        <p:sp>
          <p:nvSpPr>
            <p:cNvPr id="3" name="object 3"/>
            <p:cNvSpPr/>
            <p:nvPr/>
          </p:nvSpPr>
          <p:spPr>
            <a:xfrm>
              <a:off x="13364101" y="326702"/>
              <a:ext cx="4928235" cy="9624060"/>
            </a:xfrm>
            <a:custGeom>
              <a:avLst/>
              <a:gdLst/>
              <a:ahLst/>
              <a:cxnLst/>
              <a:rect l="l" t="t" r="r" b="b"/>
              <a:pathLst>
                <a:path w="4928234" h="9624060">
                  <a:moveTo>
                    <a:pt x="2216492" y="8866303"/>
                  </a:moveTo>
                  <a:lnTo>
                    <a:pt x="757186" y="7406998"/>
                  </a:lnTo>
                  <a:lnTo>
                    <a:pt x="445933" y="6844298"/>
                  </a:lnTo>
                  <a:lnTo>
                    <a:pt x="433639" y="6796083"/>
                  </a:lnTo>
                  <a:lnTo>
                    <a:pt x="391501" y="6718023"/>
                  </a:lnTo>
                  <a:lnTo>
                    <a:pt x="379620" y="6670221"/>
                  </a:lnTo>
                  <a:lnTo>
                    <a:pt x="338321" y="6593001"/>
                  </a:lnTo>
                  <a:lnTo>
                    <a:pt x="326866" y="6545626"/>
                  </a:lnTo>
                  <a:lnTo>
                    <a:pt x="306577" y="6507376"/>
                  </a:lnTo>
                  <a:lnTo>
                    <a:pt x="295416" y="6460293"/>
                  </a:lnTo>
                  <a:lnTo>
                    <a:pt x="275422" y="6422339"/>
                  </a:lnTo>
                  <a:lnTo>
                    <a:pt x="264559" y="6375555"/>
                  </a:lnTo>
                  <a:lnTo>
                    <a:pt x="244867" y="6337903"/>
                  </a:lnTo>
                  <a:lnTo>
                    <a:pt x="223905" y="6245099"/>
                  </a:lnTo>
                  <a:lnTo>
                    <a:pt x="204678" y="6207911"/>
                  </a:lnTo>
                  <a:lnTo>
                    <a:pt x="184659" y="6116050"/>
                  </a:lnTo>
                  <a:lnTo>
                    <a:pt x="165909" y="6079340"/>
                  </a:lnTo>
                  <a:lnTo>
                    <a:pt x="137584" y="5943252"/>
                  </a:lnTo>
                  <a:lnTo>
                    <a:pt x="102166" y="5764150"/>
                  </a:lnTo>
                  <a:lnTo>
                    <a:pt x="84761" y="5728784"/>
                  </a:lnTo>
                  <a:lnTo>
                    <a:pt x="68439" y="5640619"/>
                  </a:lnTo>
                  <a:lnTo>
                    <a:pt x="69524" y="5587823"/>
                  </a:lnTo>
                  <a:lnTo>
                    <a:pt x="46924" y="5457460"/>
                  </a:lnTo>
                  <a:lnTo>
                    <a:pt x="25983" y="5328756"/>
                  </a:lnTo>
                  <a:lnTo>
                    <a:pt x="28359" y="5277251"/>
                  </a:lnTo>
                  <a:lnTo>
                    <a:pt x="9696" y="5150825"/>
                  </a:lnTo>
                  <a:lnTo>
                    <a:pt x="12844" y="5100091"/>
                  </a:lnTo>
                  <a:lnTo>
                    <a:pt x="1772" y="5017177"/>
                  </a:lnTo>
                  <a:lnTo>
                    <a:pt x="5515" y="4967038"/>
                  </a:lnTo>
                  <a:lnTo>
                    <a:pt x="479" y="4926082"/>
                  </a:lnTo>
                  <a:lnTo>
                    <a:pt x="4627" y="4876348"/>
                  </a:lnTo>
                  <a:lnTo>
                    <a:pt x="0" y="4835799"/>
                  </a:lnTo>
                  <a:lnTo>
                    <a:pt x="4558" y="4786476"/>
                  </a:lnTo>
                  <a:lnTo>
                    <a:pt x="344" y="4746342"/>
                  </a:lnTo>
                  <a:lnTo>
                    <a:pt x="5320" y="4697436"/>
                  </a:lnTo>
                  <a:lnTo>
                    <a:pt x="1527" y="4657721"/>
                  </a:lnTo>
                  <a:lnTo>
                    <a:pt x="6926" y="4609239"/>
                  </a:lnTo>
                  <a:lnTo>
                    <a:pt x="12539" y="4560970"/>
                  </a:lnTo>
                  <a:lnTo>
                    <a:pt x="9387" y="4521898"/>
                  </a:lnTo>
                  <a:lnTo>
                    <a:pt x="15433" y="4474062"/>
                  </a:lnTo>
                  <a:lnTo>
                    <a:pt x="12717" y="4435425"/>
                  </a:lnTo>
                  <a:lnTo>
                    <a:pt x="19202" y="4388029"/>
                  </a:lnTo>
                  <a:lnTo>
                    <a:pt x="25909" y="4340854"/>
                  </a:lnTo>
                  <a:lnTo>
                    <a:pt x="32839" y="4293902"/>
                  </a:lnTo>
                  <a:lnTo>
                    <a:pt x="31013" y="4256156"/>
                  </a:lnTo>
                  <a:lnTo>
                    <a:pt x="38395" y="4209655"/>
                  </a:lnTo>
                  <a:lnTo>
                    <a:pt x="46004" y="4163383"/>
                  </a:lnTo>
                  <a:lnTo>
                    <a:pt x="53843" y="4117341"/>
                  </a:lnTo>
                  <a:lnTo>
                    <a:pt x="61913" y="4071529"/>
                  </a:lnTo>
                  <a:lnTo>
                    <a:pt x="61236" y="4034931"/>
                  </a:lnTo>
                  <a:lnTo>
                    <a:pt x="69773" y="3989586"/>
                  </a:lnTo>
                  <a:lnTo>
                    <a:pt x="78546" y="3944478"/>
                  </a:lnTo>
                  <a:lnTo>
                    <a:pt x="87556" y="3899607"/>
                  </a:lnTo>
                  <a:lnTo>
                    <a:pt x="96805" y="3854974"/>
                  </a:lnTo>
                  <a:lnTo>
                    <a:pt x="106295" y="3810583"/>
                  </a:lnTo>
                  <a:lnTo>
                    <a:pt x="116027" y="3766433"/>
                  </a:lnTo>
                  <a:lnTo>
                    <a:pt x="126003" y="3722527"/>
                  </a:lnTo>
                  <a:lnTo>
                    <a:pt x="136223" y="3678866"/>
                  </a:lnTo>
                  <a:lnTo>
                    <a:pt x="146691" y="3635452"/>
                  </a:lnTo>
                  <a:lnTo>
                    <a:pt x="157406" y="3592286"/>
                  </a:lnTo>
                  <a:lnTo>
                    <a:pt x="168372" y="3549370"/>
                  </a:lnTo>
                  <a:lnTo>
                    <a:pt x="179589" y="3506706"/>
                  </a:lnTo>
                  <a:lnTo>
                    <a:pt x="191059" y="3464294"/>
                  </a:lnTo>
                  <a:lnTo>
                    <a:pt x="211764" y="3413157"/>
                  </a:lnTo>
                  <a:lnTo>
                    <a:pt x="223745" y="3371256"/>
                  </a:lnTo>
                  <a:lnTo>
                    <a:pt x="235983" y="3329613"/>
                  </a:lnTo>
                  <a:lnTo>
                    <a:pt x="248480" y="3288229"/>
                  </a:lnTo>
                  <a:lnTo>
                    <a:pt x="261239" y="3247106"/>
                  </a:lnTo>
                  <a:lnTo>
                    <a:pt x="274259" y="3206245"/>
                  </a:lnTo>
                  <a:lnTo>
                    <a:pt x="296524" y="3156667"/>
                  </a:lnTo>
                  <a:lnTo>
                    <a:pt x="310074" y="3116336"/>
                  </a:lnTo>
                  <a:lnTo>
                    <a:pt x="323891" y="3076271"/>
                  </a:lnTo>
                  <a:lnTo>
                    <a:pt x="337977" y="3036475"/>
                  </a:lnTo>
                  <a:lnTo>
                    <a:pt x="361313" y="2987969"/>
                  </a:lnTo>
                  <a:lnTo>
                    <a:pt x="375940" y="2948715"/>
                  </a:lnTo>
                  <a:lnTo>
                    <a:pt x="390841" y="2909734"/>
                  </a:lnTo>
                  <a:lnTo>
                    <a:pt x="414996" y="2862048"/>
                  </a:lnTo>
                  <a:lnTo>
                    <a:pt x="430448" y="2823618"/>
                  </a:lnTo>
                  <a:lnTo>
                    <a:pt x="446178" y="2785466"/>
                  </a:lnTo>
                  <a:lnTo>
                    <a:pt x="471167" y="2738614"/>
                  </a:lnTo>
                  <a:lnTo>
                    <a:pt x="487458" y="2701022"/>
                  </a:lnTo>
                  <a:lnTo>
                    <a:pt x="513011" y="2654733"/>
                  </a:lnTo>
                  <a:lnTo>
                    <a:pt x="529868" y="2617709"/>
                  </a:lnTo>
                  <a:lnTo>
                    <a:pt x="547010" y="2580970"/>
                  </a:lnTo>
                  <a:lnTo>
                    <a:pt x="573421" y="2535538"/>
                  </a:lnTo>
                  <a:lnTo>
                    <a:pt x="591140" y="2499376"/>
                  </a:lnTo>
                  <a:lnTo>
                    <a:pt x="618129" y="2454523"/>
                  </a:lnTo>
                  <a:lnTo>
                    <a:pt x="636430" y="2418943"/>
                  </a:lnTo>
                  <a:lnTo>
                    <a:pt x="664005" y="2374676"/>
                  </a:lnTo>
                  <a:lnTo>
                    <a:pt x="682895" y="2339684"/>
                  </a:lnTo>
                  <a:lnTo>
                    <a:pt x="711062" y="2296008"/>
                  </a:lnTo>
                  <a:lnTo>
                    <a:pt x="730546" y="2261612"/>
                  </a:lnTo>
                  <a:lnTo>
                    <a:pt x="759311" y="2218534"/>
                  </a:lnTo>
                  <a:lnTo>
                    <a:pt x="788377" y="2175758"/>
                  </a:lnTo>
                  <a:lnTo>
                    <a:pt x="808765" y="2142265"/>
                  </a:lnTo>
                  <a:lnTo>
                    <a:pt x="838439" y="2100096"/>
                  </a:lnTo>
                  <a:lnTo>
                    <a:pt x="859437" y="2067213"/>
                  </a:lnTo>
                  <a:lnTo>
                    <a:pt x="889724" y="2025658"/>
                  </a:lnTo>
                  <a:lnTo>
                    <a:pt x="920320" y="1984412"/>
                  </a:lnTo>
                  <a:lnTo>
                    <a:pt x="942246" y="1952457"/>
                  </a:lnTo>
                  <a:lnTo>
                    <a:pt x="973465" y="1911833"/>
                  </a:lnTo>
                  <a:lnTo>
                    <a:pt x="1004998" y="1871524"/>
                  </a:lnTo>
                  <a:lnTo>
                    <a:pt x="1027865" y="1840510"/>
                  </a:lnTo>
                  <a:lnTo>
                    <a:pt x="1060030" y="1800832"/>
                  </a:lnTo>
                  <a:lnTo>
                    <a:pt x="1092513" y="1761474"/>
                  </a:lnTo>
                  <a:lnTo>
                    <a:pt x="1116336" y="1731415"/>
                  </a:lnTo>
                  <a:lnTo>
                    <a:pt x="1149461" y="1692698"/>
                  </a:lnTo>
                  <a:lnTo>
                    <a:pt x="1182909" y="1654304"/>
                  </a:lnTo>
                  <a:lnTo>
                    <a:pt x="1216681" y="1616234"/>
                  </a:lnTo>
                  <a:lnTo>
                    <a:pt x="1241800" y="1587471"/>
                  </a:lnTo>
                  <a:lnTo>
                    <a:pt x="1276227" y="1550056"/>
                  </a:lnTo>
                  <a:lnTo>
                    <a:pt x="1310983" y="1512970"/>
                  </a:lnTo>
                  <a:lnTo>
                    <a:pt x="1346069" y="1476215"/>
                  </a:lnTo>
                  <a:lnTo>
                    <a:pt x="1372509" y="1448772"/>
                  </a:lnTo>
                  <a:lnTo>
                    <a:pt x="1408263" y="1412684"/>
                  </a:lnTo>
                  <a:lnTo>
                    <a:pt x="1444351" y="1376930"/>
                  </a:lnTo>
                  <a:lnTo>
                    <a:pt x="1480773" y="1341511"/>
                  </a:lnTo>
                  <a:lnTo>
                    <a:pt x="1517528" y="1306424"/>
                  </a:lnTo>
                  <a:lnTo>
                    <a:pt x="1545634" y="1280648"/>
                  </a:lnTo>
                  <a:lnTo>
                    <a:pt x="1583050" y="1246221"/>
                  </a:lnTo>
                  <a:lnTo>
                    <a:pt x="1620793" y="1212123"/>
                  </a:lnTo>
                  <a:lnTo>
                    <a:pt x="1658862" y="1178350"/>
                  </a:lnTo>
                  <a:lnTo>
                    <a:pt x="1688276" y="1153882"/>
                  </a:lnTo>
                  <a:lnTo>
                    <a:pt x="1726993" y="1120758"/>
                  </a:lnTo>
                  <a:lnTo>
                    <a:pt x="1766032" y="1087954"/>
                  </a:lnTo>
                  <a:lnTo>
                    <a:pt x="1805391" y="1055471"/>
                  </a:lnTo>
                  <a:lnTo>
                    <a:pt x="1836088" y="1032287"/>
                  </a:lnTo>
                  <a:lnTo>
                    <a:pt x="1876082" y="1000439"/>
                  </a:lnTo>
                  <a:lnTo>
                    <a:pt x="1916392" y="968906"/>
                  </a:lnTo>
                  <a:lnTo>
                    <a:pt x="1948035" y="946668"/>
                  </a:lnTo>
                  <a:lnTo>
                    <a:pt x="1988971" y="915761"/>
                  </a:lnTo>
                  <a:lnTo>
                    <a:pt x="2030217" y="885166"/>
                  </a:lnTo>
                  <a:lnTo>
                    <a:pt x="2062792" y="863859"/>
                  </a:lnTo>
                  <a:lnTo>
                    <a:pt x="2104655" y="833880"/>
                  </a:lnTo>
                  <a:lnTo>
                    <a:pt x="2137843" y="813187"/>
                  </a:lnTo>
                  <a:lnTo>
                    <a:pt x="2180317" y="783818"/>
                  </a:lnTo>
                  <a:lnTo>
                    <a:pt x="2223093" y="754752"/>
                  </a:lnTo>
                  <a:lnTo>
                    <a:pt x="2257190" y="734968"/>
                  </a:lnTo>
                  <a:lnTo>
                    <a:pt x="2300567" y="706503"/>
                  </a:lnTo>
                  <a:lnTo>
                    <a:pt x="2335262" y="687317"/>
                  </a:lnTo>
                  <a:lnTo>
                    <a:pt x="2379234" y="659447"/>
                  </a:lnTo>
                  <a:lnTo>
                    <a:pt x="2414521" y="640852"/>
                  </a:lnTo>
                  <a:lnTo>
                    <a:pt x="2459082" y="613570"/>
                  </a:lnTo>
                  <a:lnTo>
                    <a:pt x="2494954" y="595561"/>
                  </a:lnTo>
                  <a:lnTo>
                    <a:pt x="2540097" y="568862"/>
                  </a:lnTo>
                  <a:lnTo>
                    <a:pt x="2576548" y="551432"/>
                  </a:lnTo>
                  <a:lnTo>
                    <a:pt x="2622268" y="525309"/>
                  </a:lnTo>
                  <a:lnTo>
                    <a:pt x="2659292" y="508452"/>
                  </a:lnTo>
                  <a:lnTo>
                    <a:pt x="2696601" y="491879"/>
                  </a:lnTo>
                  <a:lnTo>
                    <a:pt x="2743172" y="466609"/>
                  </a:lnTo>
                  <a:lnTo>
                    <a:pt x="2781045" y="450599"/>
                  </a:lnTo>
                  <a:lnTo>
                    <a:pt x="2828177" y="425889"/>
                  </a:lnTo>
                  <a:lnTo>
                    <a:pt x="2866606" y="410438"/>
                  </a:lnTo>
                  <a:lnTo>
                    <a:pt x="2905313" y="395262"/>
                  </a:lnTo>
                  <a:lnTo>
                    <a:pt x="2953274" y="371381"/>
                  </a:lnTo>
                  <a:lnTo>
                    <a:pt x="2992528" y="356754"/>
                  </a:lnTo>
                  <a:lnTo>
                    <a:pt x="3032054" y="342398"/>
                  </a:lnTo>
                  <a:lnTo>
                    <a:pt x="3071850" y="328313"/>
                  </a:lnTo>
                  <a:lnTo>
                    <a:pt x="3120894" y="305515"/>
                  </a:lnTo>
                  <a:lnTo>
                    <a:pt x="3161226" y="291965"/>
                  </a:lnTo>
                  <a:lnTo>
                    <a:pt x="3201823" y="278681"/>
                  </a:lnTo>
                  <a:lnTo>
                    <a:pt x="3242684" y="265660"/>
                  </a:lnTo>
                  <a:lnTo>
                    <a:pt x="3292787" y="243922"/>
                  </a:lnTo>
                  <a:lnTo>
                    <a:pt x="3334171" y="231424"/>
                  </a:lnTo>
                  <a:lnTo>
                    <a:pt x="3375815" y="219186"/>
                  </a:lnTo>
                  <a:lnTo>
                    <a:pt x="3417716" y="207205"/>
                  </a:lnTo>
                  <a:lnTo>
                    <a:pt x="3459873" y="195481"/>
                  </a:lnTo>
                  <a:lnTo>
                    <a:pt x="3502284" y="184011"/>
                  </a:lnTo>
                  <a:lnTo>
                    <a:pt x="3544949" y="172794"/>
                  </a:lnTo>
                  <a:lnTo>
                    <a:pt x="3587865" y="161828"/>
                  </a:lnTo>
                  <a:lnTo>
                    <a:pt x="3640011" y="142132"/>
                  </a:lnTo>
                  <a:lnTo>
                    <a:pt x="3683425" y="131665"/>
                  </a:lnTo>
                  <a:lnTo>
                    <a:pt x="3727086" y="121444"/>
                  </a:lnTo>
                  <a:lnTo>
                    <a:pt x="3770992" y="111468"/>
                  </a:lnTo>
                  <a:lnTo>
                    <a:pt x="3815141" y="101737"/>
                  </a:lnTo>
                  <a:lnTo>
                    <a:pt x="3850553" y="101227"/>
                  </a:lnTo>
                  <a:lnTo>
                    <a:pt x="3895185" y="91978"/>
                  </a:lnTo>
                  <a:lnTo>
                    <a:pt x="3940056" y="82967"/>
                  </a:lnTo>
                  <a:lnTo>
                    <a:pt x="3985165" y="74194"/>
                  </a:lnTo>
                  <a:lnTo>
                    <a:pt x="4030509" y="65657"/>
                  </a:lnTo>
                  <a:lnTo>
                    <a:pt x="4076088" y="57354"/>
                  </a:lnTo>
                  <a:lnTo>
                    <a:pt x="4121899" y="49284"/>
                  </a:lnTo>
                  <a:lnTo>
                    <a:pt x="4167942" y="41445"/>
                  </a:lnTo>
                  <a:lnTo>
                    <a:pt x="4205234" y="42816"/>
                  </a:lnTo>
                  <a:lnTo>
                    <a:pt x="4251734" y="35435"/>
                  </a:lnTo>
                  <a:lnTo>
                    <a:pt x="4298461" y="28280"/>
                  </a:lnTo>
                  <a:lnTo>
                    <a:pt x="4345412" y="21350"/>
                  </a:lnTo>
                  <a:lnTo>
                    <a:pt x="4383607" y="23624"/>
                  </a:lnTo>
                  <a:lnTo>
                    <a:pt x="4431004" y="17139"/>
                  </a:lnTo>
                  <a:lnTo>
                    <a:pt x="4478621" y="10874"/>
                  </a:lnTo>
                  <a:lnTo>
                    <a:pt x="4517476" y="13809"/>
                  </a:lnTo>
                  <a:lnTo>
                    <a:pt x="4565529" y="7980"/>
                  </a:lnTo>
                  <a:lnTo>
                    <a:pt x="4613797" y="2367"/>
                  </a:lnTo>
                  <a:lnTo>
                    <a:pt x="4653300" y="5948"/>
                  </a:lnTo>
                  <a:lnTo>
                    <a:pt x="4701994" y="761"/>
                  </a:lnTo>
                  <a:lnTo>
                    <a:pt x="4741920" y="4766"/>
                  </a:lnTo>
                  <a:lnTo>
                    <a:pt x="4791035" y="0"/>
                  </a:lnTo>
                  <a:lnTo>
                    <a:pt x="4831378" y="4421"/>
                  </a:lnTo>
                  <a:lnTo>
                    <a:pt x="4880907" y="69"/>
                  </a:lnTo>
                  <a:lnTo>
                    <a:pt x="4921660" y="4901"/>
                  </a:lnTo>
                  <a:lnTo>
                    <a:pt x="4923898" y="7139"/>
                  </a:lnTo>
                  <a:lnTo>
                    <a:pt x="4928171" y="9620287"/>
                  </a:lnTo>
                  <a:lnTo>
                    <a:pt x="4926054" y="9618170"/>
                  </a:lnTo>
                  <a:lnTo>
                    <a:pt x="4877148" y="9623145"/>
                  </a:lnTo>
                  <a:lnTo>
                    <a:pt x="4837013" y="9618932"/>
                  </a:lnTo>
                  <a:lnTo>
                    <a:pt x="4787691" y="9623490"/>
                  </a:lnTo>
                  <a:lnTo>
                    <a:pt x="4747142" y="9618863"/>
                  </a:lnTo>
                  <a:lnTo>
                    <a:pt x="4697408" y="9623010"/>
                  </a:lnTo>
                  <a:lnTo>
                    <a:pt x="4656451" y="9617975"/>
                  </a:lnTo>
                  <a:lnTo>
                    <a:pt x="4606313" y="9621718"/>
                  </a:lnTo>
                  <a:lnTo>
                    <a:pt x="4523399" y="9610645"/>
                  </a:lnTo>
                  <a:lnTo>
                    <a:pt x="4472665" y="9613793"/>
                  </a:lnTo>
                  <a:lnTo>
                    <a:pt x="4346239" y="9595131"/>
                  </a:lnTo>
                  <a:lnTo>
                    <a:pt x="4294734" y="9597507"/>
                  </a:lnTo>
                  <a:lnTo>
                    <a:pt x="4166030" y="9576566"/>
                  </a:lnTo>
                  <a:lnTo>
                    <a:pt x="4035667" y="9553966"/>
                  </a:lnTo>
                  <a:lnTo>
                    <a:pt x="3982870" y="9555051"/>
                  </a:lnTo>
                  <a:lnTo>
                    <a:pt x="3894706" y="9538728"/>
                  </a:lnTo>
                  <a:lnTo>
                    <a:pt x="3859340" y="9521323"/>
                  </a:lnTo>
                  <a:lnTo>
                    <a:pt x="3680238" y="9485905"/>
                  </a:lnTo>
                  <a:lnTo>
                    <a:pt x="3544150" y="9457580"/>
                  </a:lnTo>
                  <a:lnTo>
                    <a:pt x="3507440" y="9438831"/>
                  </a:lnTo>
                  <a:lnTo>
                    <a:pt x="3415579" y="9418812"/>
                  </a:lnTo>
                  <a:lnTo>
                    <a:pt x="3378391" y="9399585"/>
                  </a:lnTo>
                  <a:lnTo>
                    <a:pt x="3285587" y="9378623"/>
                  </a:lnTo>
                  <a:lnTo>
                    <a:pt x="3247935" y="9358931"/>
                  </a:lnTo>
                  <a:lnTo>
                    <a:pt x="3201151" y="9348068"/>
                  </a:lnTo>
                  <a:lnTo>
                    <a:pt x="3163196" y="9328074"/>
                  </a:lnTo>
                  <a:lnTo>
                    <a:pt x="3116114" y="9316912"/>
                  </a:lnTo>
                  <a:lnTo>
                    <a:pt x="3077864" y="9296623"/>
                  </a:lnTo>
                  <a:lnTo>
                    <a:pt x="3030489" y="9285169"/>
                  </a:lnTo>
                  <a:lnTo>
                    <a:pt x="2953269" y="9243870"/>
                  </a:lnTo>
                  <a:lnTo>
                    <a:pt x="2905467" y="9231989"/>
                  </a:lnTo>
                  <a:lnTo>
                    <a:pt x="2827407" y="9189850"/>
                  </a:lnTo>
                  <a:lnTo>
                    <a:pt x="2779192" y="9177556"/>
                  </a:lnTo>
                  <a:lnTo>
                    <a:pt x="2216492" y="8866303"/>
                  </a:lnTo>
                  <a:close/>
                </a:path>
                <a:path w="4928234" h="9624060">
                  <a:moveTo>
                    <a:pt x="2060457" y="8764150"/>
                  </a:moveTo>
                  <a:lnTo>
                    <a:pt x="859340" y="7563033"/>
                  </a:lnTo>
                  <a:lnTo>
                    <a:pt x="789295" y="7439106"/>
                  </a:lnTo>
                  <a:lnTo>
                    <a:pt x="2184383" y="8834195"/>
                  </a:lnTo>
                  <a:lnTo>
                    <a:pt x="2060457" y="8764150"/>
                  </a:lnTo>
                  <a:close/>
                </a:path>
                <a:path w="4928234" h="9624060">
                  <a:moveTo>
                    <a:pt x="1986285" y="8707938"/>
                  </a:moveTo>
                  <a:lnTo>
                    <a:pt x="915551" y="7637205"/>
                  </a:lnTo>
                  <a:lnTo>
                    <a:pt x="891883" y="7595576"/>
                  </a:lnTo>
                  <a:lnTo>
                    <a:pt x="2027913" y="8731607"/>
                  </a:lnTo>
                  <a:lnTo>
                    <a:pt x="1986285" y="8707938"/>
                  </a:lnTo>
                  <a:close/>
                </a:path>
                <a:path w="4928234" h="9624060">
                  <a:moveTo>
                    <a:pt x="1911699" y="8651314"/>
                  </a:moveTo>
                  <a:lnTo>
                    <a:pt x="972176" y="7711790"/>
                  </a:lnTo>
                  <a:lnTo>
                    <a:pt x="948303" y="7669957"/>
                  </a:lnTo>
                  <a:lnTo>
                    <a:pt x="1953533" y="8675187"/>
                  </a:lnTo>
                  <a:lnTo>
                    <a:pt x="1911699" y="8651314"/>
                  </a:lnTo>
                  <a:close/>
                </a:path>
                <a:path w="4928234" h="9624060">
                  <a:moveTo>
                    <a:pt x="1836713" y="8594288"/>
                  </a:moveTo>
                  <a:lnTo>
                    <a:pt x="1029202" y="7786777"/>
                  </a:lnTo>
                  <a:lnTo>
                    <a:pt x="1005130" y="7744744"/>
                  </a:lnTo>
                  <a:lnTo>
                    <a:pt x="1878746" y="8618360"/>
                  </a:lnTo>
                  <a:lnTo>
                    <a:pt x="1836713" y="8594288"/>
                  </a:lnTo>
                  <a:close/>
                </a:path>
                <a:path w="4928234" h="9624060">
                  <a:moveTo>
                    <a:pt x="1761338" y="8536874"/>
                  </a:moveTo>
                  <a:lnTo>
                    <a:pt x="1086616" y="7862151"/>
                  </a:lnTo>
                  <a:lnTo>
                    <a:pt x="1062352" y="7819926"/>
                  </a:lnTo>
                  <a:lnTo>
                    <a:pt x="1803564" y="8561138"/>
                  </a:lnTo>
                  <a:lnTo>
                    <a:pt x="1761338" y="8536874"/>
                  </a:lnTo>
                  <a:close/>
                </a:path>
                <a:path w="4928234" h="9624060">
                  <a:moveTo>
                    <a:pt x="1652066" y="8445561"/>
                  </a:moveTo>
                  <a:lnTo>
                    <a:pt x="1177929" y="7971424"/>
                  </a:lnTo>
                  <a:lnTo>
                    <a:pt x="1153387" y="7928922"/>
                  </a:lnTo>
                  <a:lnTo>
                    <a:pt x="1694568" y="8470103"/>
                  </a:lnTo>
                  <a:lnTo>
                    <a:pt x="1652066" y="8445561"/>
                  </a:lnTo>
                  <a:close/>
                </a:path>
              </a:pathLst>
            </a:custGeom>
            <a:solidFill>
              <a:srgbClr val="C39503"/>
            </a:solidFill>
          </p:spPr>
          <p:txBody>
            <a:bodyPr wrap="square" lIns="0" tIns="0" rIns="0" bIns="0" rtlCol="0"/>
            <a:lstStyle/>
            <a:p>
              <a:endParaRPr/>
            </a:p>
          </p:txBody>
        </p:sp>
        <p:pic>
          <p:nvPicPr>
            <p:cNvPr id="5" name="object 5"/>
            <p:cNvPicPr/>
            <p:nvPr/>
          </p:nvPicPr>
          <p:blipFill>
            <a:blip r:embed="rId2" cstate="print"/>
            <a:stretch>
              <a:fillRect/>
            </a:stretch>
          </p:blipFill>
          <p:spPr>
            <a:xfrm>
              <a:off x="7452462" y="1420265"/>
              <a:ext cx="2743199" cy="2828924"/>
            </a:xfrm>
            <a:prstGeom prst="rect">
              <a:avLst/>
            </a:prstGeom>
          </p:spPr>
        </p:pic>
        <p:sp>
          <p:nvSpPr>
            <p:cNvPr id="6" name="object 6"/>
            <p:cNvSpPr/>
            <p:nvPr/>
          </p:nvSpPr>
          <p:spPr>
            <a:xfrm>
              <a:off x="8897920" y="782642"/>
              <a:ext cx="2019300" cy="2019300"/>
            </a:xfrm>
            <a:custGeom>
              <a:avLst/>
              <a:gdLst/>
              <a:ahLst/>
              <a:cxnLst/>
              <a:rect l="l" t="t" r="r" b="b"/>
              <a:pathLst>
                <a:path w="2019300" h="2019300">
                  <a:moveTo>
                    <a:pt x="1009650" y="2019300"/>
                  </a:moveTo>
                  <a:lnTo>
                    <a:pt x="962121" y="2018201"/>
                  </a:lnTo>
                  <a:lnTo>
                    <a:pt x="915157" y="2014936"/>
                  </a:lnTo>
                  <a:lnTo>
                    <a:pt x="868808" y="2009554"/>
                  </a:lnTo>
                  <a:lnTo>
                    <a:pt x="823122" y="2002104"/>
                  </a:lnTo>
                  <a:lnTo>
                    <a:pt x="778146" y="1992634"/>
                  </a:lnTo>
                  <a:lnTo>
                    <a:pt x="733930" y="1981192"/>
                  </a:lnTo>
                  <a:lnTo>
                    <a:pt x="690522" y="1967827"/>
                  </a:lnTo>
                  <a:lnTo>
                    <a:pt x="647971" y="1952587"/>
                  </a:lnTo>
                  <a:lnTo>
                    <a:pt x="606324" y="1935521"/>
                  </a:lnTo>
                  <a:lnTo>
                    <a:pt x="565631" y="1916678"/>
                  </a:lnTo>
                  <a:lnTo>
                    <a:pt x="525940" y="1896105"/>
                  </a:lnTo>
                  <a:lnTo>
                    <a:pt x="487299" y="1873851"/>
                  </a:lnTo>
                  <a:lnTo>
                    <a:pt x="449758" y="1849965"/>
                  </a:lnTo>
                  <a:lnTo>
                    <a:pt x="413363" y="1824496"/>
                  </a:lnTo>
                  <a:lnTo>
                    <a:pt x="378165" y="1797491"/>
                  </a:lnTo>
                  <a:lnTo>
                    <a:pt x="344211" y="1768999"/>
                  </a:lnTo>
                  <a:lnTo>
                    <a:pt x="311550" y="1739069"/>
                  </a:lnTo>
                  <a:lnTo>
                    <a:pt x="280230" y="1707749"/>
                  </a:lnTo>
                  <a:lnTo>
                    <a:pt x="250300" y="1675088"/>
                  </a:lnTo>
                  <a:lnTo>
                    <a:pt x="221808" y="1641134"/>
                  </a:lnTo>
                  <a:lnTo>
                    <a:pt x="194803" y="1605936"/>
                  </a:lnTo>
                  <a:lnTo>
                    <a:pt x="169334" y="1569541"/>
                  </a:lnTo>
                  <a:lnTo>
                    <a:pt x="145448" y="1532000"/>
                  </a:lnTo>
                  <a:lnTo>
                    <a:pt x="123194" y="1493359"/>
                  </a:lnTo>
                  <a:lnTo>
                    <a:pt x="102621" y="1453668"/>
                  </a:lnTo>
                  <a:lnTo>
                    <a:pt x="83778" y="1412975"/>
                  </a:lnTo>
                  <a:lnTo>
                    <a:pt x="66712" y="1371328"/>
                  </a:lnTo>
                  <a:lnTo>
                    <a:pt x="51472" y="1328777"/>
                  </a:lnTo>
                  <a:lnTo>
                    <a:pt x="38107" y="1285369"/>
                  </a:lnTo>
                  <a:lnTo>
                    <a:pt x="26665" y="1241153"/>
                  </a:lnTo>
                  <a:lnTo>
                    <a:pt x="17195" y="1196177"/>
                  </a:lnTo>
                  <a:lnTo>
                    <a:pt x="9745" y="1150491"/>
                  </a:lnTo>
                  <a:lnTo>
                    <a:pt x="4363" y="1104142"/>
                  </a:lnTo>
                  <a:lnTo>
                    <a:pt x="1098" y="1057178"/>
                  </a:lnTo>
                  <a:lnTo>
                    <a:pt x="0" y="1009650"/>
                  </a:lnTo>
                  <a:lnTo>
                    <a:pt x="1098" y="962121"/>
                  </a:lnTo>
                  <a:lnTo>
                    <a:pt x="4363" y="915157"/>
                  </a:lnTo>
                  <a:lnTo>
                    <a:pt x="9745" y="868808"/>
                  </a:lnTo>
                  <a:lnTo>
                    <a:pt x="17195" y="823122"/>
                  </a:lnTo>
                  <a:lnTo>
                    <a:pt x="26665" y="778146"/>
                  </a:lnTo>
                  <a:lnTo>
                    <a:pt x="38107" y="733930"/>
                  </a:lnTo>
                  <a:lnTo>
                    <a:pt x="51472" y="690522"/>
                  </a:lnTo>
                  <a:lnTo>
                    <a:pt x="66712" y="647971"/>
                  </a:lnTo>
                  <a:lnTo>
                    <a:pt x="83778" y="606324"/>
                  </a:lnTo>
                  <a:lnTo>
                    <a:pt x="102621" y="565631"/>
                  </a:lnTo>
                  <a:lnTo>
                    <a:pt x="123194" y="525940"/>
                  </a:lnTo>
                  <a:lnTo>
                    <a:pt x="145448" y="487299"/>
                  </a:lnTo>
                  <a:lnTo>
                    <a:pt x="169334" y="449758"/>
                  </a:lnTo>
                  <a:lnTo>
                    <a:pt x="194803" y="413363"/>
                  </a:lnTo>
                  <a:lnTo>
                    <a:pt x="221808" y="378165"/>
                  </a:lnTo>
                  <a:lnTo>
                    <a:pt x="250300" y="344211"/>
                  </a:lnTo>
                  <a:lnTo>
                    <a:pt x="280230" y="311550"/>
                  </a:lnTo>
                  <a:lnTo>
                    <a:pt x="311550" y="280230"/>
                  </a:lnTo>
                  <a:lnTo>
                    <a:pt x="344211" y="250300"/>
                  </a:lnTo>
                  <a:lnTo>
                    <a:pt x="378165" y="221808"/>
                  </a:lnTo>
                  <a:lnTo>
                    <a:pt x="413363" y="194803"/>
                  </a:lnTo>
                  <a:lnTo>
                    <a:pt x="449758" y="169334"/>
                  </a:lnTo>
                  <a:lnTo>
                    <a:pt x="487299" y="145448"/>
                  </a:lnTo>
                  <a:lnTo>
                    <a:pt x="525940" y="123194"/>
                  </a:lnTo>
                  <a:lnTo>
                    <a:pt x="565631" y="102621"/>
                  </a:lnTo>
                  <a:lnTo>
                    <a:pt x="606324" y="83778"/>
                  </a:lnTo>
                  <a:lnTo>
                    <a:pt x="647971" y="66712"/>
                  </a:lnTo>
                  <a:lnTo>
                    <a:pt x="690522" y="51472"/>
                  </a:lnTo>
                  <a:lnTo>
                    <a:pt x="733930" y="38107"/>
                  </a:lnTo>
                  <a:lnTo>
                    <a:pt x="778146" y="26665"/>
                  </a:lnTo>
                  <a:lnTo>
                    <a:pt x="823122" y="17195"/>
                  </a:lnTo>
                  <a:lnTo>
                    <a:pt x="868808" y="9745"/>
                  </a:lnTo>
                  <a:lnTo>
                    <a:pt x="915157" y="4363"/>
                  </a:lnTo>
                  <a:lnTo>
                    <a:pt x="962121" y="1098"/>
                  </a:lnTo>
                  <a:lnTo>
                    <a:pt x="1009650" y="0"/>
                  </a:lnTo>
                  <a:lnTo>
                    <a:pt x="1057178" y="1098"/>
                  </a:lnTo>
                  <a:lnTo>
                    <a:pt x="1104142" y="4363"/>
                  </a:lnTo>
                  <a:lnTo>
                    <a:pt x="1150491" y="9745"/>
                  </a:lnTo>
                  <a:lnTo>
                    <a:pt x="1196177" y="17195"/>
                  </a:lnTo>
                  <a:lnTo>
                    <a:pt x="1241153" y="26665"/>
                  </a:lnTo>
                  <a:lnTo>
                    <a:pt x="1285369" y="38107"/>
                  </a:lnTo>
                  <a:lnTo>
                    <a:pt x="1328777" y="51472"/>
                  </a:lnTo>
                  <a:lnTo>
                    <a:pt x="1371328" y="66712"/>
                  </a:lnTo>
                  <a:lnTo>
                    <a:pt x="1412975" y="83778"/>
                  </a:lnTo>
                  <a:lnTo>
                    <a:pt x="1453668" y="102621"/>
                  </a:lnTo>
                  <a:lnTo>
                    <a:pt x="1493359" y="123194"/>
                  </a:lnTo>
                  <a:lnTo>
                    <a:pt x="1532000" y="145448"/>
                  </a:lnTo>
                  <a:lnTo>
                    <a:pt x="1569541" y="169334"/>
                  </a:lnTo>
                  <a:lnTo>
                    <a:pt x="1605936" y="194803"/>
                  </a:lnTo>
                  <a:lnTo>
                    <a:pt x="1641134" y="221808"/>
                  </a:lnTo>
                  <a:lnTo>
                    <a:pt x="1675088" y="250300"/>
                  </a:lnTo>
                  <a:lnTo>
                    <a:pt x="1707749" y="280230"/>
                  </a:lnTo>
                  <a:lnTo>
                    <a:pt x="1739069" y="311550"/>
                  </a:lnTo>
                  <a:lnTo>
                    <a:pt x="1768999" y="344211"/>
                  </a:lnTo>
                  <a:lnTo>
                    <a:pt x="1797491" y="378165"/>
                  </a:lnTo>
                  <a:lnTo>
                    <a:pt x="1824496" y="413363"/>
                  </a:lnTo>
                  <a:lnTo>
                    <a:pt x="1849965" y="449758"/>
                  </a:lnTo>
                  <a:lnTo>
                    <a:pt x="1873851" y="487299"/>
                  </a:lnTo>
                  <a:lnTo>
                    <a:pt x="1896105" y="525940"/>
                  </a:lnTo>
                  <a:lnTo>
                    <a:pt x="1916678" y="565631"/>
                  </a:lnTo>
                  <a:lnTo>
                    <a:pt x="1935521" y="606324"/>
                  </a:lnTo>
                  <a:lnTo>
                    <a:pt x="1952587" y="647971"/>
                  </a:lnTo>
                  <a:lnTo>
                    <a:pt x="1967827" y="690522"/>
                  </a:lnTo>
                  <a:lnTo>
                    <a:pt x="1981192" y="733930"/>
                  </a:lnTo>
                  <a:lnTo>
                    <a:pt x="1992634" y="778146"/>
                  </a:lnTo>
                  <a:lnTo>
                    <a:pt x="2002104" y="823122"/>
                  </a:lnTo>
                  <a:lnTo>
                    <a:pt x="2009554" y="868808"/>
                  </a:lnTo>
                  <a:lnTo>
                    <a:pt x="2014936" y="915157"/>
                  </a:lnTo>
                  <a:lnTo>
                    <a:pt x="2018201" y="962121"/>
                  </a:lnTo>
                  <a:lnTo>
                    <a:pt x="2019300" y="1009650"/>
                  </a:lnTo>
                  <a:lnTo>
                    <a:pt x="2018201" y="1057178"/>
                  </a:lnTo>
                  <a:lnTo>
                    <a:pt x="2014936" y="1104142"/>
                  </a:lnTo>
                  <a:lnTo>
                    <a:pt x="2009554" y="1150491"/>
                  </a:lnTo>
                  <a:lnTo>
                    <a:pt x="2002104" y="1196177"/>
                  </a:lnTo>
                  <a:lnTo>
                    <a:pt x="1992634" y="1241153"/>
                  </a:lnTo>
                  <a:lnTo>
                    <a:pt x="1981192" y="1285369"/>
                  </a:lnTo>
                  <a:lnTo>
                    <a:pt x="1967827" y="1328777"/>
                  </a:lnTo>
                  <a:lnTo>
                    <a:pt x="1952587" y="1371328"/>
                  </a:lnTo>
                  <a:lnTo>
                    <a:pt x="1935521" y="1412975"/>
                  </a:lnTo>
                  <a:lnTo>
                    <a:pt x="1916678" y="1453668"/>
                  </a:lnTo>
                  <a:lnTo>
                    <a:pt x="1896105" y="1493359"/>
                  </a:lnTo>
                  <a:lnTo>
                    <a:pt x="1873851" y="1532000"/>
                  </a:lnTo>
                  <a:lnTo>
                    <a:pt x="1849965" y="1569541"/>
                  </a:lnTo>
                  <a:lnTo>
                    <a:pt x="1824496" y="1605936"/>
                  </a:lnTo>
                  <a:lnTo>
                    <a:pt x="1797491" y="1641134"/>
                  </a:lnTo>
                  <a:lnTo>
                    <a:pt x="1768999" y="1675088"/>
                  </a:lnTo>
                  <a:lnTo>
                    <a:pt x="1739069" y="1707749"/>
                  </a:lnTo>
                  <a:lnTo>
                    <a:pt x="1707749" y="1739069"/>
                  </a:lnTo>
                  <a:lnTo>
                    <a:pt x="1675088" y="1768999"/>
                  </a:lnTo>
                  <a:lnTo>
                    <a:pt x="1641134" y="1797491"/>
                  </a:lnTo>
                  <a:lnTo>
                    <a:pt x="1605936" y="1824496"/>
                  </a:lnTo>
                  <a:lnTo>
                    <a:pt x="1569541" y="1849965"/>
                  </a:lnTo>
                  <a:lnTo>
                    <a:pt x="1532000" y="1873851"/>
                  </a:lnTo>
                  <a:lnTo>
                    <a:pt x="1493359" y="1896105"/>
                  </a:lnTo>
                  <a:lnTo>
                    <a:pt x="1453668" y="1916678"/>
                  </a:lnTo>
                  <a:lnTo>
                    <a:pt x="1412975" y="1935521"/>
                  </a:lnTo>
                  <a:lnTo>
                    <a:pt x="1371328" y="1952587"/>
                  </a:lnTo>
                  <a:lnTo>
                    <a:pt x="1328777" y="1967827"/>
                  </a:lnTo>
                  <a:lnTo>
                    <a:pt x="1285369" y="1981192"/>
                  </a:lnTo>
                  <a:lnTo>
                    <a:pt x="1241153" y="1992634"/>
                  </a:lnTo>
                  <a:lnTo>
                    <a:pt x="1196177" y="2002104"/>
                  </a:lnTo>
                  <a:lnTo>
                    <a:pt x="1150491" y="2009554"/>
                  </a:lnTo>
                  <a:lnTo>
                    <a:pt x="1104142" y="2014936"/>
                  </a:lnTo>
                  <a:lnTo>
                    <a:pt x="1057178" y="2018201"/>
                  </a:lnTo>
                  <a:lnTo>
                    <a:pt x="1009650" y="2019300"/>
                  </a:lnTo>
                  <a:close/>
                </a:path>
              </a:pathLst>
            </a:custGeom>
            <a:solidFill>
              <a:srgbClr val="C39503"/>
            </a:solidFill>
          </p:spPr>
          <p:txBody>
            <a:bodyPr wrap="square" lIns="0" tIns="0" rIns="0" bIns="0" rtlCol="0"/>
            <a:lstStyle/>
            <a:p>
              <a:endParaRPr/>
            </a:p>
          </p:txBody>
        </p:sp>
        <p:sp>
          <p:nvSpPr>
            <p:cNvPr id="7" name="object 7"/>
            <p:cNvSpPr/>
            <p:nvPr/>
          </p:nvSpPr>
          <p:spPr>
            <a:xfrm>
              <a:off x="10360038" y="860457"/>
              <a:ext cx="1123950" cy="1123950"/>
            </a:xfrm>
            <a:custGeom>
              <a:avLst/>
              <a:gdLst/>
              <a:ahLst/>
              <a:cxnLst/>
              <a:rect l="l" t="t" r="r" b="b"/>
              <a:pathLst>
                <a:path w="1123950" h="1123950">
                  <a:moveTo>
                    <a:pt x="561974" y="1123949"/>
                  </a:moveTo>
                  <a:lnTo>
                    <a:pt x="513485" y="1121887"/>
                  </a:lnTo>
                  <a:lnTo>
                    <a:pt x="466141" y="1115811"/>
                  </a:lnTo>
                  <a:lnTo>
                    <a:pt x="420111" y="1105890"/>
                  </a:lnTo>
                  <a:lnTo>
                    <a:pt x="375564" y="1092294"/>
                  </a:lnTo>
                  <a:lnTo>
                    <a:pt x="332669" y="1075191"/>
                  </a:lnTo>
                  <a:lnTo>
                    <a:pt x="291593" y="1054750"/>
                  </a:lnTo>
                  <a:lnTo>
                    <a:pt x="252506" y="1031139"/>
                  </a:lnTo>
                  <a:lnTo>
                    <a:pt x="215577" y="1004527"/>
                  </a:lnTo>
                  <a:lnTo>
                    <a:pt x="180975" y="975082"/>
                  </a:lnTo>
                  <a:lnTo>
                    <a:pt x="148867" y="942974"/>
                  </a:lnTo>
                  <a:lnTo>
                    <a:pt x="119422" y="908371"/>
                  </a:lnTo>
                  <a:lnTo>
                    <a:pt x="92810" y="871442"/>
                  </a:lnTo>
                  <a:lnTo>
                    <a:pt x="69199" y="832356"/>
                  </a:lnTo>
                  <a:lnTo>
                    <a:pt x="48758" y="791280"/>
                  </a:lnTo>
                  <a:lnTo>
                    <a:pt x="31655" y="748385"/>
                  </a:lnTo>
                  <a:lnTo>
                    <a:pt x="18058" y="703838"/>
                  </a:lnTo>
                  <a:lnTo>
                    <a:pt x="8138" y="657808"/>
                  </a:lnTo>
                  <a:lnTo>
                    <a:pt x="2062" y="610464"/>
                  </a:lnTo>
                  <a:lnTo>
                    <a:pt x="0" y="561974"/>
                  </a:lnTo>
                  <a:lnTo>
                    <a:pt x="2062" y="513485"/>
                  </a:lnTo>
                  <a:lnTo>
                    <a:pt x="8138" y="466141"/>
                  </a:lnTo>
                  <a:lnTo>
                    <a:pt x="18058" y="420111"/>
                  </a:lnTo>
                  <a:lnTo>
                    <a:pt x="31655" y="375564"/>
                  </a:lnTo>
                  <a:lnTo>
                    <a:pt x="48758" y="332669"/>
                  </a:lnTo>
                  <a:lnTo>
                    <a:pt x="69199" y="291593"/>
                  </a:lnTo>
                  <a:lnTo>
                    <a:pt x="92810" y="252506"/>
                  </a:lnTo>
                  <a:lnTo>
                    <a:pt x="119422" y="215577"/>
                  </a:lnTo>
                  <a:lnTo>
                    <a:pt x="148867" y="180975"/>
                  </a:lnTo>
                  <a:lnTo>
                    <a:pt x="180975" y="148867"/>
                  </a:lnTo>
                  <a:lnTo>
                    <a:pt x="215577" y="119422"/>
                  </a:lnTo>
                  <a:lnTo>
                    <a:pt x="252506" y="92810"/>
                  </a:lnTo>
                  <a:lnTo>
                    <a:pt x="291593" y="69199"/>
                  </a:lnTo>
                  <a:lnTo>
                    <a:pt x="332669" y="48758"/>
                  </a:lnTo>
                  <a:lnTo>
                    <a:pt x="375564" y="31655"/>
                  </a:lnTo>
                  <a:lnTo>
                    <a:pt x="420111" y="18058"/>
                  </a:lnTo>
                  <a:lnTo>
                    <a:pt x="466141" y="8138"/>
                  </a:lnTo>
                  <a:lnTo>
                    <a:pt x="513485" y="2062"/>
                  </a:lnTo>
                  <a:lnTo>
                    <a:pt x="561974" y="0"/>
                  </a:lnTo>
                  <a:lnTo>
                    <a:pt x="610464" y="2062"/>
                  </a:lnTo>
                  <a:lnTo>
                    <a:pt x="657808" y="8138"/>
                  </a:lnTo>
                  <a:lnTo>
                    <a:pt x="703838" y="18058"/>
                  </a:lnTo>
                  <a:lnTo>
                    <a:pt x="748385" y="31655"/>
                  </a:lnTo>
                  <a:lnTo>
                    <a:pt x="791280" y="48758"/>
                  </a:lnTo>
                  <a:lnTo>
                    <a:pt x="832356" y="69199"/>
                  </a:lnTo>
                  <a:lnTo>
                    <a:pt x="871442" y="92810"/>
                  </a:lnTo>
                  <a:lnTo>
                    <a:pt x="908371" y="119422"/>
                  </a:lnTo>
                  <a:lnTo>
                    <a:pt x="942974" y="148867"/>
                  </a:lnTo>
                  <a:lnTo>
                    <a:pt x="975082" y="180975"/>
                  </a:lnTo>
                  <a:lnTo>
                    <a:pt x="1004527" y="215577"/>
                  </a:lnTo>
                  <a:lnTo>
                    <a:pt x="1031139" y="252506"/>
                  </a:lnTo>
                  <a:lnTo>
                    <a:pt x="1054750" y="291593"/>
                  </a:lnTo>
                  <a:lnTo>
                    <a:pt x="1075191" y="332669"/>
                  </a:lnTo>
                  <a:lnTo>
                    <a:pt x="1092294" y="375564"/>
                  </a:lnTo>
                  <a:lnTo>
                    <a:pt x="1105890" y="420111"/>
                  </a:lnTo>
                  <a:lnTo>
                    <a:pt x="1115811" y="466141"/>
                  </a:lnTo>
                  <a:lnTo>
                    <a:pt x="1121887" y="513485"/>
                  </a:lnTo>
                  <a:lnTo>
                    <a:pt x="1123949" y="561974"/>
                  </a:lnTo>
                  <a:lnTo>
                    <a:pt x="1121887" y="610464"/>
                  </a:lnTo>
                  <a:lnTo>
                    <a:pt x="1115811" y="657808"/>
                  </a:lnTo>
                  <a:lnTo>
                    <a:pt x="1105890" y="703838"/>
                  </a:lnTo>
                  <a:lnTo>
                    <a:pt x="1092294" y="748385"/>
                  </a:lnTo>
                  <a:lnTo>
                    <a:pt x="1075191" y="791280"/>
                  </a:lnTo>
                  <a:lnTo>
                    <a:pt x="1054750" y="832356"/>
                  </a:lnTo>
                  <a:lnTo>
                    <a:pt x="1031139" y="871442"/>
                  </a:lnTo>
                  <a:lnTo>
                    <a:pt x="1004527" y="908371"/>
                  </a:lnTo>
                  <a:lnTo>
                    <a:pt x="975082" y="942974"/>
                  </a:lnTo>
                  <a:lnTo>
                    <a:pt x="942974" y="975082"/>
                  </a:lnTo>
                  <a:lnTo>
                    <a:pt x="908371" y="1004527"/>
                  </a:lnTo>
                  <a:lnTo>
                    <a:pt x="871442" y="1031139"/>
                  </a:lnTo>
                  <a:lnTo>
                    <a:pt x="832356" y="1054750"/>
                  </a:lnTo>
                  <a:lnTo>
                    <a:pt x="791280" y="1075191"/>
                  </a:lnTo>
                  <a:lnTo>
                    <a:pt x="748385" y="1092294"/>
                  </a:lnTo>
                  <a:lnTo>
                    <a:pt x="703838" y="1105890"/>
                  </a:lnTo>
                  <a:lnTo>
                    <a:pt x="657808" y="1115811"/>
                  </a:lnTo>
                  <a:lnTo>
                    <a:pt x="610464" y="1121887"/>
                  </a:lnTo>
                  <a:lnTo>
                    <a:pt x="561974" y="1123949"/>
                  </a:lnTo>
                  <a:close/>
                </a:path>
              </a:pathLst>
            </a:custGeom>
            <a:solidFill>
              <a:srgbClr val="242424"/>
            </a:solidFill>
          </p:spPr>
          <p:txBody>
            <a:bodyPr wrap="square" lIns="0" tIns="0" rIns="0" bIns="0" rtlCol="0"/>
            <a:lstStyle/>
            <a:p>
              <a:endParaRPr/>
            </a:p>
          </p:txBody>
        </p:sp>
      </p:grpSp>
      <p:sp>
        <p:nvSpPr>
          <p:cNvPr id="8" name="object 8"/>
          <p:cNvSpPr txBox="1">
            <a:spLocks noGrp="1"/>
          </p:cNvSpPr>
          <p:nvPr>
            <p:ph type="title"/>
          </p:nvPr>
        </p:nvSpPr>
        <p:spPr>
          <a:xfrm>
            <a:off x="2362200" y="1217932"/>
            <a:ext cx="11006765" cy="1253548"/>
          </a:xfrm>
          <a:prstGeom prst="rect">
            <a:avLst/>
          </a:prstGeom>
        </p:spPr>
        <p:txBody>
          <a:bodyPr vert="horz" wrap="square" lIns="0" tIns="73025" rIns="0" bIns="0" rtlCol="0">
            <a:spAutoFit/>
          </a:bodyPr>
          <a:lstStyle/>
          <a:p>
            <a:pPr marL="12700" marR="5080">
              <a:lnSpc>
                <a:spcPts val="9220"/>
              </a:lnSpc>
              <a:spcBef>
                <a:spcPts val="575"/>
              </a:spcBef>
            </a:pPr>
            <a:r>
              <a:rPr lang="en-IN" sz="6600" b="1" spc="270" dirty="0">
                <a:latin typeface="Colonna MT" panose="04020805060202030203" pitchFamily="82" charset="0"/>
                <a:ea typeface="Microsoft JhengHei UI" panose="020B0604030504040204" pitchFamily="34" charset="-120"/>
              </a:rPr>
              <a:t>Introduction</a:t>
            </a:r>
            <a:endParaRPr sz="6600" b="1" dirty="0">
              <a:latin typeface="Colonna MT" panose="04020805060202030203" pitchFamily="82" charset="0"/>
              <a:ea typeface="Microsoft JhengHei UI" panose="020B0604030504040204" pitchFamily="34" charset="-120"/>
            </a:endParaRPr>
          </a:p>
        </p:txBody>
      </p:sp>
      <p:sp>
        <p:nvSpPr>
          <p:cNvPr id="9" name="object 9"/>
          <p:cNvSpPr txBox="1"/>
          <p:nvPr/>
        </p:nvSpPr>
        <p:spPr>
          <a:xfrm>
            <a:off x="609600" y="3771900"/>
            <a:ext cx="14989946" cy="851515"/>
          </a:xfrm>
          <a:prstGeom prst="rect">
            <a:avLst/>
          </a:prstGeom>
        </p:spPr>
        <p:txBody>
          <a:bodyPr vert="horz" wrap="square" lIns="0" tIns="12700" rIns="0" bIns="0" rtlCol="0">
            <a:spAutoFit/>
          </a:bodyPr>
          <a:lstStyle/>
          <a:p>
            <a:pPr marL="12700">
              <a:lnSpc>
                <a:spcPct val="100000"/>
              </a:lnSpc>
              <a:spcBef>
                <a:spcPts val="100"/>
              </a:spcBef>
            </a:pPr>
            <a:endParaRPr sz="2100" dirty="0">
              <a:latin typeface="Tahoma"/>
              <a:cs typeface="Tahoma"/>
            </a:endParaRPr>
          </a:p>
          <a:p>
            <a:pPr>
              <a:lnSpc>
                <a:spcPct val="100000"/>
              </a:lnSpc>
              <a:spcBef>
                <a:spcPts val="35"/>
              </a:spcBef>
            </a:pPr>
            <a:endParaRPr sz="3350" dirty="0">
              <a:latin typeface="Tahoma"/>
              <a:cs typeface="Tahoma"/>
            </a:endParaRPr>
          </a:p>
        </p:txBody>
      </p:sp>
      <p:sp>
        <p:nvSpPr>
          <p:cNvPr id="4" name="TextBox 3">
            <a:extLst>
              <a:ext uri="{FF2B5EF4-FFF2-40B4-BE49-F238E27FC236}">
                <a16:creationId xmlns:a16="http://schemas.microsoft.com/office/drawing/2014/main" id="{18CE99E2-ADA9-890B-78E1-A296349C69D0}"/>
              </a:ext>
            </a:extLst>
          </p:cNvPr>
          <p:cNvSpPr txBox="1"/>
          <p:nvPr/>
        </p:nvSpPr>
        <p:spPr>
          <a:xfrm>
            <a:off x="762000" y="2820642"/>
            <a:ext cx="10565400" cy="6463308"/>
          </a:xfrm>
          <a:prstGeom prst="rect">
            <a:avLst/>
          </a:prstGeom>
          <a:noFill/>
        </p:spPr>
        <p:txBody>
          <a:bodyPr wrap="square" rtlCol="0">
            <a:spAutoFit/>
          </a:bodyPr>
          <a:lstStyle/>
          <a:p>
            <a:r>
              <a:rPr lang="en-US" sz="3600" b="0" i="0" dirty="0">
                <a:effectLst/>
                <a:latin typeface="Times New Roman" panose="02020603050405020304" pitchFamily="18" charset="0"/>
                <a:cs typeface="Times New Roman" panose="02020603050405020304" pitchFamily="18" charset="0"/>
              </a:rPr>
              <a:t>The technique of protecting internet-connected systems such as computers, servers, mobile devices, electronic systems, networks, and data from malicious attacks is known as cybersecurity. We can divide cybersecurity into two parts one is cyber, and the other is security. Cyber refers to the technology that includes systems, networks, programs, and data. And security is concerned with the protection of systems, networks, applications, and information. In some cases, it is also called </a:t>
            </a:r>
            <a:r>
              <a:rPr lang="en-US" sz="3600" b="1" i="0" dirty="0">
                <a:effectLst/>
                <a:latin typeface="Times New Roman" panose="02020603050405020304" pitchFamily="18" charset="0"/>
                <a:cs typeface="Times New Roman" panose="02020603050405020304" pitchFamily="18" charset="0"/>
              </a:rPr>
              <a:t>electronic information security</a:t>
            </a:r>
            <a:r>
              <a:rPr lang="en-US" sz="3600" b="0" i="0" dirty="0">
                <a:effectLst/>
                <a:latin typeface="Times New Roman" panose="02020603050405020304" pitchFamily="18" charset="0"/>
                <a:cs typeface="Times New Roman" panose="02020603050405020304" pitchFamily="18" charset="0"/>
              </a:rPr>
              <a:t> or </a:t>
            </a:r>
            <a:r>
              <a:rPr lang="en-US" sz="3600" b="1" i="0" dirty="0">
                <a:effectLst/>
                <a:latin typeface="Times New Roman" panose="02020603050405020304" pitchFamily="18" charset="0"/>
                <a:cs typeface="Times New Roman" panose="02020603050405020304" pitchFamily="18" charset="0"/>
              </a:rPr>
              <a:t>information technology security</a:t>
            </a:r>
            <a:r>
              <a:rPr lang="en-US" sz="3600" b="0" i="0" dirty="0">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a:p>
            <a:endParaRPr lang="en-IN" dirty="0"/>
          </a:p>
        </p:txBody>
      </p:sp>
      <p:grpSp>
        <p:nvGrpSpPr>
          <p:cNvPr id="11" name="object 84">
            <a:extLst>
              <a:ext uri="{FF2B5EF4-FFF2-40B4-BE49-F238E27FC236}">
                <a16:creationId xmlns:a16="http://schemas.microsoft.com/office/drawing/2014/main" id="{41A9B5C3-E7C9-460B-0F8B-7F728BCDECC5}"/>
              </a:ext>
            </a:extLst>
          </p:cNvPr>
          <p:cNvGrpSpPr/>
          <p:nvPr/>
        </p:nvGrpSpPr>
        <p:grpSpPr>
          <a:xfrm>
            <a:off x="9436082" y="1660650"/>
            <a:ext cx="942975" cy="561340"/>
            <a:chOff x="12591738" y="6278400"/>
            <a:chExt cx="942975" cy="561340"/>
          </a:xfrm>
        </p:grpSpPr>
        <p:sp>
          <p:nvSpPr>
            <p:cNvPr id="12" name="object 85">
              <a:extLst>
                <a:ext uri="{FF2B5EF4-FFF2-40B4-BE49-F238E27FC236}">
                  <a16:creationId xmlns:a16="http://schemas.microsoft.com/office/drawing/2014/main" id="{6854E92A-47B6-EE35-260F-4128FE881DCE}"/>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797" y="5306"/>
                  </a:lnTo>
                  <a:lnTo>
                    <a:pt x="426684" y="20317"/>
                  </a:lnTo>
                  <a:lnTo>
                    <a:pt x="452900" y="43673"/>
                  </a:lnTo>
                  <a:lnTo>
                    <a:pt x="471487" y="74013"/>
                  </a:lnTo>
                  <a:lnTo>
                    <a:pt x="490074" y="43681"/>
                  </a:lnTo>
                  <a:lnTo>
                    <a:pt x="516290" y="20324"/>
                  </a:lnTo>
                  <a:lnTo>
                    <a:pt x="548177" y="5308"/>
                  </a:lnTo>
                  <a:lnTo>
                    <a:pt x="583779" y="0"/>
                  </a:lnTo>
                  <a:lnTo>
                    <a:pt x="866351" y="0"/>
                  </a:lnTo>
                  <a:lnTo>
                    <a:pt x="870580" y="4188"/>
                  </a:lnTo>
                  <a:lnTo>
                    <a:pt x="870580" y="73303"/>
                  </a:lnTo>
                  <a:lnTo>
                    <a:pt x="938764" y="73303"/>
                  </a:lnTo>
                  <a:lnTo>
                    <a:pt x="942974" y="77491"/>
                  </a:lnTo>
                  <a:lnTo>
                    <a:pt x="942974" y="82652"/>
                  </a:lnTo>
                  <a:lnTo>
                    <a:pt x="942974" y="556747"/>
                  </a:lnTo>
                  <a:lnTo>
                    <a:pt x="938764" y="560917"/>
                  </a:lnTo>
                  <a:close/>
                </a:path>
              </a:pathLst>
            </a:custGeom>
            <a:solidFill>
              <a:srgbClr val="494E56"/>
            </a:solidFill>
          </p:spPr>
          <p:txBody>
            <a:bodyPr wrap="square" lIns="0" tIns="0" rIns="0" bIns="0" rtlCol="0"/>
            <a:lstStyle/>
            <a:p>
              <a:endParaRPr/>
            </a:p>
          </p:txBody>
        </p:sp>
        <p:sp>
          <p:nvSpPr>
            <p:cNvPr id="13" name="object 86">
              <a:extLst>
                <a:ext uri="{FF2B5EF4-FFF2-40B4-BE49-F238E27FC236}">
                  <a16:creationId xmlns:a16="http://schemas.microsoft.com/office/drawing/2014/main" id="{311F4A57-13C7-19E9-53C2-C83936CADA8E}"/>
                </a:ext>
              </a:extLst>
            </p:cNvPr>
            <p:cNvSpPr/>
            <p:nvPr/>
          </p:nvSpPr>
          <p:spPr>
            <a:xfrm>
              <a:off x="12610620" y="6297100"/>
              <a:ext cx="905510" cy="523875"/>
            </a:xfrm>
            <a:custGeom>
              <a:avLst/>
              <a:gdLst/>
              <a:ahLst/>
              <a:cxnLst/>
              <a:rect l="l" t="t" r="r" b="b"/>
              <a:pathLst>
                <a:path w="905509" h="523875">
                  <a:moveTo>
                    <a:pt x="443164" y="483089"/>
                  </a:moveTo>
                  <a:lnTo>
                    <a:pt x="424084" y="461216"/>
                  </a:lnTo>
                  <a:lnTo>
                    <a:pt x="400247" y="444455"/>
                  </a:lnTo>
                  <a:lnTo>
                    <a:pt x="372732" y="433725"/>
                  </a:lnTo>
                  <a:lnTo>
                    <a:pt x="342616" y="429944"/>
                  </a:lnTo>
                  <a:lnTo>
                    <a:pt x="72394" y="429944"/>
                  </a:lnTo>
                  <a:lnTo>
                    <a:pt x="72394" y="0"/>
                  </a:lnTo>
                  <a:lnTo>
                    <a:pt x="340313" y="0"/>
                  </a:lnTo>
                  <a:lnTo>
                    <a:pt x="371558" y="4843"/>
                  </a:lnTo>
                  <a:lnTo>
                    <a:pt x="421777" y="39713"/>
                  </a:lnTo>
                  <a:lnTo>
                    <a:pt x="439707" y="75595"/>
                  </a:lnTo>
                  <a:lnTo>
                    <a:pt x="441938" y="86598"/>
                  </a:lnTo>
                  <a:lnTo>
                    <a:pt x="139916" y="86598"/>
                  </a:lnTo>
                  <a:lnTo>
                    <a:pt x="135687" y="90787"/>
                  </a:lnTo>
                  <a:lnTo>
                    <a:pt x="135687" y="101109"/>
                  </a:lnTo>
                  <a:lnTo>
                    <a:pt x="139916" y="105298"/>
                  </a:lnTo>
                  <a:lnTo>
                    <a:pt x="443164" y="105298"/>
                  </a:lnTo>
                  <a:lnTo>
                    <a:pt x="443164" y="167175"/>
                  </a:lnTo>
                  <a:lnTo>
                    <a:pt x="139916" y="167175"/>
                  </a:lnTo>
                  <a:lnTo>
                    <a:pt x="135687" y="171364"/>
                  </a:lnTo>
                  <a:lnTo>
                    <a:pt x="135687" y="181686"/>
                  </a:lnTo>
                  <a:lnTo>
                    <a:pt x="139916" y="185875"/>
                  </a:lnTo>
                  <a:lnTo>
                    <a:pt x="443164" y="185875"/>
                  </a:lnTo>
                  <a:lnTo>
                    <a:pt x="443164" y="247734"/>
                  </a:lnTo>
                  <a:lnTo>
                    <a:pt x="139916" y="247734"/>
                  </a:lnTo>
                  <a:lnTo>
                    <a:pt x="135687" y="251923"/>
                  </a:lnTo>
                  <a:lnTo>
                    <a:pt x="135687" y="262245"/>
                  </a:lnTo>
                  <a:lnTo>
                    <a:pt x="139916" y="266434"/>
                  </a:lnTo>
                  <a:lnTo>
                    <a:pt x="443164" y="266434"/>
                  </a:lnTo>
                  <a:lnTo>
                    <a:pt x="443164" y="328311"/>
                  </a:lnTo>
                  <a:lnTo>
                    <a:pt x="139916" y="328311"/>
                  </a:lnTo>
                  <a:lnTo>
                    <a:pt x="135687" y="332500"/>
                  </a:lnTo>
                  <a:lnTo>
                    <a:pt x="135687" y="342822"/>
                  </a:lnTo>
                  <a:lnTo>
                    <a:pt x="139916" y="347011"/>
                  </a:lnTo>
                  <a:lnTo>
                    <a:pt x="443164" y="347011"/>
                  </a:lnTo>
                  <a:lnTo>
                    <a:pt x="443164" y="483089"/>
                  </a:lnTo>
                  <a:close/>
                </a:path>
                <a:path w="905509" h="523875">
                  <a:moveTo>
                    <a:pt x="441087" y="523518"/>
                  </a:moveTo>
                  <a:lnTo>
                    <a:pt x="0" y="523518"/>
                  </a:lnTo>
                  <a:lnTo>
                    <a:pt x="0" y="73303"/>
                  </a:lnTo>
                  <a:lnTo>
                    <a:pt x="53512" y="73303"/>
                  </a:lnTo>
                  <a:lnTo>
                    <a:pt x="53512" y="444455"/>
                  </a:lnTo>
                  <a:lnTo>
                    <a:pt x="57741" y="448644"/>
                  </a:lnTo>
                  <a:lnTo>
                    <a:pt x="342616" y="448644"/>
                  </a:lnTo>
                  <a:lnTo>
                    <a:pt x="376098" y="454248"/>
                  </a:lnTo>
                  <a:lnTo>
                    <a:pt x="405114" y="469826"/>
                  </a:lnTo>
                  <a:lnTo>
                    <a:pt x="427498" y="493532"/>
                  </a:lnTo>
                  <a:lnTo>
                    <a:pt x="441087" y="523518"/>
                  </a:lnTo>
                  <a:close/>
                </a:path>
                <a:path w="905509" h="523875">
                  <a:moveTo>
                    <a:pt x="443164" y="105298"/>
                  </a:moveTo>
                  <a:lnTo>
                    <a:pt x="371166" y="105298"/>
                  </a:lnTo>
                  <a:lnTo>
                    <a:pt x="375396" y="101109"/>
                  </a:lnTo>
                  <a:lnTo>
                    <a:pt x="375396" y="90787"/>
                  </a:lnTo>
                  <a:lnTo>
                    <a:pt x="371166" y="86598"/>
                  </a:lnTo>
                  <a:lnTo>
                    <a:pt x="441938" y="86598"/>
                  </a:lnTo>
                  <a:lnTo>
                    <a:pt x="442778" y="92981"/>
                  </a:lnTo>
                  <a:lnTo>
                    <a:pt x="443131" y="101109"/>
                  </a:lnTo>
                  <a:lnTo>
                    <a:pt x="443164" y="105298"/>
                  </a:lnTo>
                  <a:close/>
                </a:path>
                <a:path w="905509" h="523875">
                  <a:moveTo>
                    <a:pt x="443164" y="185875"/>
                  </a:moveTo>
                  <a:lnTo>
                    <a:pt x="371166" y="185875"/>
                  </a:lnTo>
                  <a:lnTo>
                    <a:pt x="375396" y="181686"/>
                  </a:lnTo>
                  <a:lnTo>
                    <a:pt x="375396" y="171364"/>
                  </a:lnTo>
                  <a:lnTo>
                    <a:pt x="371166" y="167175"/>
                  </a:lnTo>
                  <a:lnTo>
                    <a:pt x="443164" y="167175"/>
                  </a:lnTo>
                  <a:lnTo>
                    <a:pt x="443164" y="185875"/>
                  </a:lnTo>
                  <a:close/>
                </a:path>
                <a:path w="905509" h="523875">
                  <a:moveTo>
                    <a:pt x="443164" y="266434"/>
                  </a:moveTo>
                  <a:lnTo>
                    <a:pt x="371166" y="266434"/>
                  </a:lnTo>
                  <a:lnTo>
                    <a:pt x="375396" y="262245"/>
                  </a:lnTo>
                  <a:lnTo>
                    <a:pt x="375396" y="251923"/>
                  </a:lnTo>
                  <a:lnTo>
                    <a:pt x="371166" y="247734"/>
                  </a:lnTo>
                  <a:lnTo>
                    <a:pt x="443164" y="247734"/>
                  </a:lnTo>
                  <a:lnTo>
                    <a:pt x="443164" y="266434"/>
                  </a:lnTo>
                  <a:close/>
                </a:path>
                <a:path w="905509" h="523875">
                  <a:moveTo>
                    <a:pt x="443164" y="347011"/>
                  </a:moveTo>
                  <a:lnTo>
                    <a:pt x="371166" y="347011"/>
                  </a:lnTo>
                  <a:lnTo>
                    <a:pt x="375396" y="342822"/>
                  </a:lnTo>
                  <a:lnTo>
                    <a:pt x="375396" y="332500"/>
                  </a:lnTo>
                  <a:lnTo>
                    <a:pt x="371166" y="328311"/>
                  </a:lnTo>
                  <a:lnTo>
                    <a:pt x="443164" y="328311"/>
                  </a:lnTo>
                  <a:lnTo>
                    <a:pt x="443164" y="347011"/>
                  </a:lnTo>
                  <a:close/>
                </a:path>
                <a:path w="905509" h="523875">
                  <a:moveTo>
                    <a:pt x="462046" y="483089"/>
                  </a:moveTo>
                  <a:lnTo>
                    <a:pt x="462078" y="101109"/>
                  </a:lnTo>
                  <a:lnTo>
                    <a:pt x="483432" y="39713"/>
                  </a:lnTo>
                  <a:lnTo>
                    <a:pt x="533652" y="4843"/>
                  </a:lnTo>
                  <a:lnTo>
                    <a:pt x="564897" y="0"/>
                  </a:lnTo>
                  <a:lnTo>
                    <a:pt x="832816" y="0"/>
                  </a:lnTo>
                  <a:lnTo>
                    <a:pt x="832816" y="86598"/>
                  </a:lnTo>
                  <a:lnTo>
                    <a:pt x="534044" y="86598"/>
                  </a:lnTo>
                  <a:lnTo>
                    <a:pt x="529814" y="90787"/>
                  </a:lnTo>
                  <a:lnTo>
                    <a:pt x="529814" y="101109"/>
                  </a:lnTo>
                  <a:lnTo>
                    <a:pt x="534044" y="105298"/>
                  </a:lnTo>
                  <a:lnTo>
                    <a:pt x="832816" y="105298"/>
                  </a:lnTo>
                  <a:lnTo>
                    <a:pt x="832816" y="167175"/>
                  </a:lnTo>
                  <a:lnTo>
                    <a:pt x="534044" y="167175"/>
                  </a:lnTo>
                  <a:lnTo>
                    <a:pt x="529814" y="171364"/>
                  </a:lnTo>
                  <a:lnTo>
                    <a:pt x="529814" y="181686"/>
                  </a:lnTo>
                  <a:lnTo>
                    <a:pt x="534044" y="185875"/>
                  </a:lnTo>
                  <a:lnTo>
                    <a:pt x="832816" y="185875"/>
                  </a:lnTo>
                  <a:lnTo>
                    <a:pt x="832816" y="247734"/>
                  </a:lnTo>
                  <a:lnTo>
                    <a:pt x="534044" y="247734"/>
                  </a:lnTo>
                  <a:lnTo>
                    <a:pt x="529814" y="251923"/>
                  </a:lnTo>
                  <a:lnTo>
                    <a:pt x="529814" y="262245"/>
                  </a:lnTo>
                  <a:lnTo>
                    <a:pt x="534044" y="266434"/>
                  </a:lnTo>
                  <a:lnTo>
                    <a:pt x="832816" y="266434"/>
                  </a:lnTo>
                  <a:lnTo>
                    <a:pt x="832816" y="328311"/>
                  </a:lnTo>
                  <a:lnTo>
                    <a:pt x="534044" y="328311"/>
                  </a:lnTo>
                  <a:lnTo>
                    <a:pt x="529814" y="332500"/>
                  </a:lnTo>
                  <a:lnTo>
                    <a:pt x="529814" y="342822"/>
                  </a:lnTo>
                  <a:lnTo>
                    <a:pt x="534044" y="347011"/>
                  </a:lnTo>
                  <a:lnTo>
                    <a:pt x="832816" y="347011"/>
                  </a:lnTo>
                  <a:lnTo>
                    <a:pt x="832816" y="429944"/>
                  </a:lnTo>
                  <a:lnTo>
                    <a:pt x="562593" y="429944"/>
                  </a:lnTo>
                  <a:lnTo>
                    <a:pt x="532478" y="433725"/>
                  </a:lnTo>
                  <a:lnTo>
                    <a:pt x="504963" y="444455"/>
                  </a:lnTo>
                  <a:lnTo>
                    <a:pt x="481126" y="461216"/>
                  </a:lnTo>
                  <a:lnTo>
                    <a:pt x="462046" y="483089"/>
                  </a:lnTo>
                  <a:close/>
                </a:path>
                <a:path w="905509" h="523875">
                  <a:moveTo>
                    <a:pt x="905210" y="523518"/>
                  </a:moveTo>
                  <a:lnTo>
                    <a:pt x="464123" y="523518"/>
                  </a:lnTo>
                  <a:lnTo>
                    <a:pt x="477711" y="493532"/>
                  </a:lnTo>
                  <a:lnTo>
                    <a:pt x="500096" y="469826"/>
                  </a:lnTo>
                  <a:lnTo>
                    <a:pt x="529112" y="454248"/>
                  </a:lnTo>
                  <a:lnTo>
                    <a:pt x="562593" y="448644"/>
                  </a:lnTo>
                  <a:lnTo>
                    <a:pt x="847469" y="448644"/>
                  </a:lnTo>
                  <a:lnTo>
                    <a:pt x="851698" y="444455"/>
                  </a:lnTo>
                  <a:lnTo>
                    <a:pt x="851698" y="73303"/>
                  </a:lnTo>
                  <a:lnTo>
                    <a:pt x="905210" y="73303"/>
                  </a:lnTo>
                  <a:lnTo>
                    <a:pt x="905210" y="523518"/>
                  </a:lnTo>
                  <a:close/>
                </a:path>
                <a:path w="905509" h="523875">
                  <a:moveTo>
                    <a:pt x="832816" y="105298"/>
                  </a:moveTo>
                  <a:lnTo>
                    <a:pt x="765293" y="105298"/>
                  </a:lnTo>
                  <a:lnTo>
                    <a:pt x="769523" y="101109"/>
                  </a:lnTo>
                  <a:lnTo>
                    <a:pt x="769523" y="90787"/>
                  </a:lnTo>
                  <a:lnTo>
                    <a:pt x="765293" y="86598"/>
                  </a:lnTo>
                  <a:lnTo>
                    <a:pt x="832816" y="86598"/>
                  </a:lnTo>
                  <a:lnTo>
                    <a:pt x="832816" y="105298"/>
                  </a:lnTo>
                  <a:close/>
                </a:path>
                <a:path w="905509" h="523875">
                  <a:moveTo>
                    <a:pt x="832816" y="185875"/>
                  </a:moveTo>
                  <a:lnTo>
                    <a:pt x="765293" y="185875"/>
                  </a:lnTo>
                  <a:lnTo>
                    <a:pt x="769523" y="181686"/>
                  </a:lnTo>
                  <a:lnTo>
                    <a:pt x="769523" y="171364"/>
                  </a:lnTo>
                  <a:lnTo>
                    <a:pt x="765293" y="167175"/>
                  </a:lnTo>
                  <a:lnTo>
                    <a:pt x="832816" y="167175"/>
                  </a:lnTo>
                  <a:lnTo>
                    <a:pt x="832816" y="185875"/>
                  </a:lnTo>
                  <a:close/>
                </a:path>
                <a:path w="905509" h="523875">
                  <a:moveTo>
                    <a:pt x="832816" y="266434"/>
                  </a:moveTo>
                  <a:lnTo>
                    <a:pt x="765293" y="266434"/>
                  </a:lnTo>
                  <a:lnTo>
                    <a:pt x="769523" y="262245"/>
                  </a:lnTo>
                  <a:lnTo>
                    <a:pt x="769523" y="251923"/>
                  </a:lnTo>
                  <a:lnTo>
                    <a:pt x="765293" y="247734"/>
                  </a:lnTo>
                  <a:lnTo>
                    <a:pt x="832816" y="247734"/>
                  </a:lnTo>
                  <a:lnTo>
                    <a:pt x="832816" y="266434"/>
                  </a:lnTo>
                  <a:close/>
                </a:path>
                <a:path w="905509" h="523875">
                  <a:moveTo>
                    <a:pt x="832816" y="347011"/>
                  </a:moveTo>
                  <a:lnTo>
                    <a:pt x="765293" y="347011"/>
                  </a:lnTo>
                  <a:lnTo>
                    <a:pt x="769523" y="342822"/>
                  </a:lnTo>
                  <a:lnTo>
                    <a:pt x="769523" y="332500"/>
                  </a:lnTo>
                  <a:lnTo>
                    <a:pt x="765293" y="328311"/>
                  </a:lnTo>
                  <a:lnTo>
                    <a:pt x="832816" y="328311"/>
                  </a:lnTo>
                  <a:lnTo>
                    <a:pt x="832816" y="347011"/>
                  </a:lnTo>
                  <a:close/>
                </a:path>
              </a:pathLst>
            </a:custGeom>
            <a:solidFill>
              <a:srgbClr val="FFFFFF"/>
            </a:solidFill>
          </p:spPr>
          <p:txBody>
            <a:bodyPr wrap="square" lIns="0" tIns="0" rIns="0" bIns="0" rtlCol="0"/>
            <a:lstStyle/>
            <a:p>
              <a:endParaRPr/>
            </a:p>
          </p:txBody>
        </p:sp>
        <p:sp>
          <p:nvSpPr>
            <p:cNvPr id="14" name="object 87">
              <a:extLst>
                <a:ext uri="{FF2B5EF4-FFF2-40B4-BE49-F238E27FC236}">
                  <a16:creationId xmlns:a16="http://schemas.microsoft.com/office/drawing/2014/main" id="{1B90068F-D3C7-7351-6506-54F929E55592}"/>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802" y="5308"/>
                  </a:lnTo>
                  <a:lnTo>
                    <a:pt x="423248" y="18699"/>
                  </a:lnTo>
                  <a:lnTo>
                    <a:pt x="91276" y="18699"/>
                  </a:lnTo>
                  <a:lnTo>
                    <a:pt x="91276" y="92002"/>
                  </a:lnTo>
                  <a:lnTo>
                    <a:pt x="18882" y="92002"/>
                  </a:lnTo>
                  <a:lnTo>
                    <a:pt x="18882" y="542218"/>
                  </a:lnTo>
                  <a:lnTo>
                    <a:pt x="942974" y="542218"/>
                  </a:lnTo>
                  <a:lnTo>
                    <a:pt x="942974" y="556747"/>
                  </a:lnTo>
                  <a:lnTo>
                    <a:pt x="938764" y="560917"/>
                  </a:lnTo>
                  <a:close/>
                </a:path>
                <a:path w="942975" h="561340">
                  <a:moveTo>
                    <a:pt x="493644" y="74013"/>
                  </a:moveTo>
                  <a:lnTo>
                    <a:pt x="471487" y="74013"/>
                  </a:lnTo>
                  <a:lnTo>
                    <a:pt x="490082" y="43673"/>
                  </a:lnTo>
                  <a:lnTo>
                    <a:pt x="516305" y="20317"/>
                  </a:lnTo>
                  <a:lnTo>
                    <a:pt x="548195" y="5306"/>
                  </a:lnTo>
                  <a:lnTo>
                    <a:pt x="583779" y="0"/>
                  </a:lnTo>
                  <a:lnTo>
                    <a:pt x="866351" y="0"/>
                  </a:lnTo>
                  <a:lnTo>
                    <a:pt x="870580" y="4188"/>
                  </a:lnTo>
                  <a:lnTo>
                    <a:pt x="870580" y="18699"/>
                  </a:lnTo>
                  <a:lnTo>
                    <a:pt x="583779" y="18699"/>
                  </a:lnTo>
                  <a:lnTo>
                    <a:pt x="552534" y="23543"/>
                  </a:lnTo>
                  <a:lnTo>
                    <a:pt x="524758" y="37212"/>
                  </a:lnTo>
                  <a:lnTo>
                    <a:pt x="502314" y="58412"/>
                  </a:lnTo>
                  <a:lnTo>
                    <a:pt x="493644" y="74013"/>
                  </a:lnTo>
                  <a:close/>
                </a:path>
                <a:path w="942975" h="561340">
                  <a:moveTo>
                    <a:pt x="480928" y="501789"/>
                  </a:moveTo>
                  <a:lnTo>
                    <a:pt x="462046" y="501789"/>
                  </a:lnTo>
                  <a:lnTo>
                    <a:pt x="462013" y="119809"/>
                  </a:lnTo>
                  <a:lnTo>
                    <a:pt x="461661" y="111681"/>
                  </a:lnTo>
                  <a:lnTo>
                    <a:pt x="440660" y="58412"/>
                  </a:lnTo>
                  <a:lnTo>
                    <a:pt x="390440" y="23543"/>
                  </a:lnTo>
                  <a:lnTo>
                    <a:pt x="359195" y="18699"/>
                  </a:lnTo>
                  <a:lnTo>
                    <a:pt x="423248" y="18699"/>
                  </a:lnTo>
                  <a:lnTo>
                    <a:pt x="426692" y="20324"/>
                  </a:lnTo>
                  <a:lnTo>
                    <a:pt x="452905" y="43681"/>
                  </a:lnTo>
                  <a:lnTo>
                    <a:pt x="471487" y="74013"/>
                  </a:lnTo>
                  <a:lnTo>
                    <a:pt x="493644" y="74013"/>
                  </a:lnTo>
                  <a:lnTo>
                    <a:pt x="481313" y="111681"/>
                  </a:lnTo>
                  <a:lnTo>
                    <a:pt x="480928" y="120557"/>
                  </a:lnTo>
                  <a:lnTo>
                    <a:pt x="480928" y="501789"/>
                  </a:lnTo>
                  <a:close/>
                </a:path>
                <a:path w="942975" h="561340">
                  <a:moveTo>
                    <a:pt x="506455" y="501789"/>
                  </a:moveTo>
                  <a:lnTo>
                    <a:pt x="480928" y="501789"/>
                  </a:lnTo>
                  <a:lnTo>
                    <a:pt x="500008" y="479916"/>
                  </a:lnTo>
                  <a:lnTo>
                    <a:pt x="523845" y="463155"/>
                  </a:lnTo>
                  <a:lnTo>
                    <a:pt x="551360" y="452425"/>
                  </a:lnTo>
                  <a:lnTo>
                    <a:pt x="581476" y="448644"/>
                  </a:lnTo>
                  <a:lnTo>
                    <a:pt x="851698" y="448644"/>
                  </a:lnTo>
                  <a:lnTo>
                    <a:pt x="851698" y="18699"/>
                  </a:lnTo>
                  <a:lnTo>
                    <a:pt x="870580" y="18699"/>
                  </a:lnTo>
                  <a:lnTo>
                    <a:pt x="870580" y="73303"/>
                  </a:lnTo>
                  <a:lnTo>
                    <a:pt x="938764" y="73303"/>
                  </a:lnTo>
                  <a:lnTo>
                    <a:pt x="942974" y="77491"/>
                  </a:lnTo>
                  <a:lnTo>
                    <a:pt x="942974" y="92002"/>
                  </a:lnTo>
                  <a:lnTo>
                    <a:pt x="870580" y="92002"/>
                  </a:lnTo>
                  <a:lnTo>
                    <a:pt x="870580" y="463155"/>
                  </a:lnTo>
                  <a:lnTo>
                    <a:pt x="866351" y="467344"/>
                  </a:lnTo>
                  <a:lnTo>
                    <a:pt x="581475" y="467344"/>
                  </a:lnTo>
                  <a:lnTo>
                    <a:pt x="547994" y="472947"/>
                  </a:lnTo>
                  <a:lnTo>
                    <a:pt x="518978" y="488526"/>
                  </a:lnTo>
                  <a:lnTo>
                    <a:pt x="506455" y="501789"/>
                  </a:lnTo>
                  <a:close/>
                </a:path>
                <a:path w="942975" h="561340">
                  <a:moveTo>
                    <a:pt x="483005" y="542218"/>
                  </a:moveTo>
                  <a:lnTo>
                    <a:pt x="459969" y="542218"/>
                  </a:lnTo>
                  <a:lnTo>
                    <a:pt x="446381" y="512232"/>
                  </a:lnTo>
                  <a:lnTo>
                    <a:pt x="423996" y="488526"/>
                  </a:lnTo>
                  <a:lnTo>
                    <a:pt x="394980" y="472947"/>
                  </a:lnTo>
                  <a:lnTo>
                    <a:pt x="361498" y="467344"/>
                  </a:lnTo>
                  <a:lnTo>
                    <a:pt x="76623" y="467344"/>
                  </a:lnTo>
                  <a:lnTo>
                    <a:pt x="72394" y="463155"/>
                  </a:lnTo>
                  <a:lnTo>
                    <a:pt x="72394" y="92002"/>
                  </a:lnTo>
                  <a:lnTo>
                    <a:pt x="91276" y="92002"/>
                  </a:lnTo>
                  <a:lnTo>
                    <a:pt x="91276" y="448644"/>
                  </a:lnTo>
                  <a:lnTo>
                    <a:pt x="361498" y="448644"/>
                  </a:lnTo>
                  <a:lnTo>
                    <a:pt x="391614" y="452425"/>
                  </a:lnTo>
                  <a:lnTo>
                    <a:pt x="419129" y="463155"/>
                  </a:lnTo>
                  <a:lnTo>
                    <a:pt x="442966" y="479916"/>
                  </a:lnTo>
                  <a:lnTo>
                    <a:pt x="462046" y="501789"/>
                  </a:lnTo>
                  <a:lnTo>
                    <a:pt x="506455" y="501789"/>
                  </a:lnTo>
                  <a:lnTo>
                    <a:pt x="496593" y="512232"/>
                  </a:lnTo>
                  <a:lnTo>
                    <a:pt x="483005" y="542218"/>
                  </a:lnTo>
                  <a:close/>
                </a:path>
                <a:path w="942975" h="561340">
                  <a:moveTo>
                    <a:pt x="942974" y="542218"/>
                  </a:moveTo>
                  <a:lnTo>
                    <a:pt x="924092" y="542218"/>
                  </a:lnTo>
                  <a:lnTo>
                    <a:pt x="924092" y="92002"/>
                  </a:lnTo>
                  <a:lnTo>
                    <a:pt x="942974" y="92002"/>
                  </a:lnTo>
                  <a:lnTo>
                    <a:pt x="942974" y="542218"/>
                  </a:lnTo>
                  <a:close/>
                </a:path>
                <a:path w="942975" h="561340">
                  <a:moveTo>
                    <a:pt x="390048" y="123998"/>
                  </a:moveTo>
                  <a:lnTo>
                    <a:pt x="158798" y="123998"/>
                  </a:lnTo>
                  <a:lnTo>
                    <a:pt x="154569" y="119809"/>
                  </a:lnTo>
                  <a:lnTo>
                    <a:pt x="154569" y="109487"/>
                  </a:lnTo>
                  <a:lnTo>
                    <a:pt x="158798" y="105298"/>
                  </a:lnTo>
                  <a:lnTo>
                    <a:pt x="390048" y="105298"/>
                  </a:lnTo>
                  <a:lnTo>
                    <a:pt x="394278" y="109487"/>
                  </a:lnTo>
                  <a:lnTo>
                    <a:pt x="394278" y="119809"/>
                  </a:lnTo>
                  <a:lnTo>
                    <a:pt x="390048" y="123998"/>
                  </a:lnTo>
                  <a:close/>
                </a:path>
                <a:path w="942975" h="561340">
                  <a:moveTo>
                    <a:pt x="784176" y="123998"/>
                  </a:moveTo>
                  <a:lnTo>
                    <a:pt x="552926" y="123998"/>
                  </a:lnTo>
                  <a:lnTo>
                    <a:pt x="548696" y="119809"/>
                  </a:lnTo>
                  <a:lnTo>
                    <a:pt x="548696" y="109487"/>
                  </a:lnTo>
                  <a:lnTo>
                    <a:pt x="552926" y="105298"/>
                  </a:lnTo>
                  <a:lnTo>
                    <a:pt x="784176" y="105298"/>
                  </a:lnTo>
                  <a:lnTo>
                    <a:pt x="788405" y="109487"/>
                  </a:lnTo>
                  <a:lnTo>
                    <a:pt x="788405" y="119809"/>
                  </a:lnTo>
                  <a:lnTo>
                    <a:pt x="784176" y="123998"/>
                  </a:lnTo>
                  <a:close/>
                </a:path>
                <a:path w="942975" h="561340">
                  <a:moveTo>
                    <a:pt x="390048" y="204575"/>
                  </a:moveTo>
                  <a:lnTo>
                    <a:pt x="158798" y="204575"/>
                  </a:lnTo>
                  <a:lnTo>
                    <a:pt x="154569" y="200386"/>
                  </a:lnTo>
                  <a:lnTo>
                    <a:pt x="154569" y="190064"/>
                  </a:lnTo>
                  <a:lnTo>
                    <a:pt x="158798" y="185875"/>
                  </a:lnTo>
                  <a:lnTo>
                    <a:pt x="390048" y="185875"/>
                  </a:lnTo>
                  <a:lnTo>
                    <a:pt x="394278" y="190064"/>
                  </a:lnTo>
                  <a:lnTo>
                    <a:pt x="394278" y="200386"/>
                  </a:lnTo>
                  <a:lnTo>
                    <a:pt x="390048" y="204575"/>
                  </a:lnTo>
                  <a:close/>
                </a:path>
                <a:path w="942975" h="561340">
                  <a:moveTo>
                    <a:pt x="784176" y="204575"/>
                  </a:moveTo>
                  <a:lnTo>
                    <a:pt x="552926" y="204575"/>
                  </a:lnTo>
                  <a:lnTo>
                    <a:pt x="548696" y="200386"/>
                  </a:lnTo>
                  <a:lnTo>
                    <a:pt x="548696" y="190064"/>
                  </a:lnTo>
                  <a:lnTo>
                    <a:pt x="552926" y="185875"/>
                  </a:lnTo>
                  <a:lnTo>
                    <a:pt x="784176" y="185875"/>
                  </a:lnTo>
                  <a:lnTo>
                    <a:pt x="788405" y="190064"/>
                  </a:lnTo>
                  <a:lnTo>
                    <a:pt x="788405" y="200386"/>
                  </a:lnTo>
                  <a:lnTo>
                    <a:pt x="784176" y="204575"/>
                  </a:lnTo>
                  <a:close/>
                </a:path>
                <a:path w="942975" h="561340">
                  <a:moveTo>
                    <a:pt x="390048" y="285133"/>
                  </a:moveTo>
                  <a:lnTo>
                    <a:pt x="158798" y="285133"/>
                  </a:lnTo>
                  <a:lnTo>
                    <a:pt x="154569" y="280945"/>
                  </a:lnTo>
                  <a:lnTo>
                    <a:pt x="154569" y="270622"/>
                  </a:lnTo>
                  <a:lnTo>
                    <a:pt x="158798" y="266434"/>
                  </a:lnTo>
                  <a:lnTo>
                    <a:pt x="390048" y="266434"/>
                  </a:lnTo>
                  <a:lnTo>
                    <a:pt x="394278" y="270622"/>
                  </a:lnTo>
                  <a:lnTo>
                    <a:pt x="394278" y="280945"/>
                  </a:lnTo>
                  <a:lnTo>
                    <a:pt x="390048" y="285133"/>
                  </a:lnTo>
                  <a:close/>
                </a:path>
                <a:path w="942975" h="561340">
                  <a:moveTo>
                    <a:pt x="784176" y="285133"/>
                  </a:moveTo>
                  <a:lnTo>
                    <a:pt x="552926" y="285133"/>
                  </a:lnTo>
                  <a:lnTo>
                    <a:pt x="548696" y="280945"/>
                  </a:lnTo>
                  <a:lnTo>
                    <a:pt x="548696" y="270622"/>
                  </a:lnTo>
                  <a:lnTo>
                    <a:pt x="552926" y="266434"/>
                  </a:lnTo>
                  <a:lnTo>
                    <a:pt x="784176" y="266434"/>
                  </a:lnTo>
                  <a:lnTo>
                    <a:pt x="788405" y="270622"/>
                  </a:lnTo>
                  <a:lnTo>
                    <a:pt x="788405" y="280945"/>
                  </a:lnTo>
                  <a:lnTo>
                    <a:pt x="784176" y="285133"/>
                  </a:lnTo>
                  <a:close/>
                </a:path>
                <a:path w="942975" h="561340">
                  <a:moveTo>
                    <a:pt x="390048" y="365711"/>
                  </a:moveTo>
                  <a:lnTo>
                    <a:pt x="158798" y="365711"/>
                  </a:lnTo>
                  <a:lnTo>
                    <a:pt x="154569" y="361522"/>
                  </a:lnTo>
                  <a:lnTo>
                    <a:pt x="154569" y="351200"/>
                  </a:lnTo>
                  <a:lnTo>
                    <a:pt x="158798" y="347011"/>
                  </a:lnTo>
                  <a:lnTo>
                    <a:pt x="390048" y="347011"/>
                  </a:lnTo>
                  <a:lnTo>
                    <a:pt x="394278" y="351200"/>
                  </a:lnTo>
                  <a:lnTo>
                    <a:pt x="394278" y="361522"/>
                  </a:lnTo>
                  <a:lnTo>
                    <a:pt x="390048" y="365711"/>
                  </a:lnTo>
                  <a:close/>
                </a:path>
                <a:path w="942975" h="561340">
                  <a:moveTo>
                    <a:pt x="784176" y="365711"/>
                  </a:moveTo>
                  <a:lnTo>
                    <a:pt x="552926" y="365711"/>
                  </a:lnTo>
                  <a:lnTo>
                    <a:pt x="548696" y="361522"/>
                  </a:lnTo>
                  <a:lnTo>
                    <a:pt x="548696" y="351200"/>
                  </a:lnTo>
                  <a:lnTo>
                    <a:pt x="552926" y="347011"/>
                  </a:lnTo>
                  <a:lnTo>
                    <a:pt x="784176" y="347011"/>
                  </a:lnTo>
                  <a:lnTo>
                    <a:pt x="788405" y="351200"/>
                  </a:lnTo>
                  <a:lnTo>
                    <a:pt x="788405" y="361522"/>
                  </a:lnTo>
                  <a:lnTo>
                    <a:pt x="784176" y="365711"/>
                  </a:lnTo>
                  <a:close/>
                </a:path>
              </a:pathLst>
            </a:custGeom>
            <a:solidFill>
              <a:srgbClr val="494E56"/>
            </a:solidFill>
          </p:spPr>
          <p:txBody>
            <a:bodyPr wrap="square" lIns="0" tIns="0" rIns="0" bIns="0" rtlCol="0"/>
            <a:lstStyle/>
            <a:p>
              <a:endParaRPr/>
            </a:p>
          </p:txBody>
        </p:sp>
      </p:grpSp>
    </p:spTree>
    <p:extLst>
      <p:ext uri="{BB962C8B-B14F-4D97-AF65-F5344CB8AC3E}">
        <p14:creationId xmlns:p14="http://schemas.microsoft.com/office/powerpoint/2010/main" val="7247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697200" y="1625715"/>
            <a:ext cx="695325" cy="695325"/>
          </a:xfrm>
          <a:custGeom>
            <a:avLst/>
            <a:gdLst/>
            <a:ahLst/>
            <a:cxnLst/>
            <a:rect l="l" t="t" r="r" b="b"/>
            <a:pathLst>
              <a:path w="695325" h="695325">
                <a:moveTo>
                  <a:pt x="695324" y="695324"/>
                </a:moveTo>
                <a:lnTo>
                  <a:pt x="0" y="695324"/>
                </a:lnTo>
                <a:lnTo>
                  <a:pt x="0" y="0"/>
                </a:lnTo>
                <a:lnTo>
                  <a:pt x="695324" y="0"/>
                </a:lnTo>
                <a:lnTo>
                  <a:pt x="695324" y="695324"/>
                </a:lnTo>
                <a:close/>
              </a:path>
            </a:pathLst>
          </a:custGeom>
          <a:solidFill>
            <a:srgbClr val="C39503"/>
          </a:solidFill>
        </p:spPr>
        <p:txBody>
          <a:bodyPr wrap="square" lIns="0" tIns="0" rIns="0" bIns="0" rtlCol="0"/>
          <a:lstStyle/>
          <a:p>
            <a:endParaRPr/>
          </a:p>
        </p:txBody>
      </p:sp>
      <p:sp>
        <p:nvSpPr>
          <p:cNvPr id="4" name="object 4"/>
          <p:cNvSpPr/>
          <p:nvPr/>
        </p:nvSpPr>
        <p:spPr>
          <a:xfrm>
            <a:off x="15697199" y="3314700"/>
            <a:ext cx="695325" cy="695325"/>
          </a:xfrm>
          <a:custGeom>
            <a:avLst/>
            <a:gdLst/>
            <a:ahLst/>
            <a:cxnLst/>
            <a:rect l="l" t="t" r="r" b="b"/>
            <a:pathLst>
              <a:path w="695325" h="695325">
                <a:moveTo>
                  <a:pt x="695324" y="695324"/>
                </a:moveTo>
                <a:lnTo>
                  <a:pt x="0" y="695324"/>
                </a:lnTo>
                <a:lnTo>
                  <a:pt x="0" y="0"/>
                </a:lnTo>
                <a:lnTo>
                  <a:pt x="695324" y="0"/>
                </a:lnTo>
                <a:lnTo>
                  <a:pt x="695324" y="695324"/>
                </a:lnTo>
                <a:close/>
              </a:path>
            </a:pathLst>
          </a:custGeom>
          <a:solidFill>
            <a:srgbClr val="C39503"/>
          </a:solidFill>
        </p:spPr>
        <p:txBody>
          <a:bodyPr wrap="square" lIns="0" tIns="0" rIns="0" bIns="0" rtlCol="0"/>
          <a:lstStyle/>
          <a:p>
            <a:endParaRPr/>
          </a:p>
        </p:txBody>
      </p:sp>
      <p:sp>
        <p:nvSpPr>
          <p:cNvPr id="6" name="object 6"/>
          <p:cNvSpPr/>
          <p:nvPr/>
        </p:nvSpPr>
        <p:spPr>
          <a:xfrm>
            <a:off x="15697198" y="4947852"/>
            <a:ext cx="695325" cy="695325"/>
          </a:xfrm>
          <a:custGeom>
            <a:avLst/>
            <a:gdLst/>
            <a:ahLst/>
            <a:cxnLst/>
            <a:rect l="l" t="t" r="r" b="b"/>
            <a:pathLst>
              <a:path w="695325" h="695325">
                <a:moveTo>
                  <a:pt x="695324" y="695324"/>
                </a:moveTo>
                <a:lnTo>
                  <a:pt x="0" y="695324"/>
                </a:lnTo>
                <a:lnTo>
                  <a:pt x="0" y="0"/>
                </a:lnTo>
                <a:lnTo>
                  <a:pt x="695324" y="0"/>
                </a:lnTo>
                <a:lnTo>
                  <a:pt x="695324" y="695324"/>
                </a:lnTo>
                <a:close/>
              </a:path>
            </a:pathLst>
          </a:custGeom>
          <a:solidFill>
            <a:srgbClr val="C39503"/>
          </a:solidFill>
        </p:spPr>
        <p:txBody>
          <a:bodyPr wrap="square" lIns="0" tIns="0" rIns="0" bIns="0" rtlCol="0"/>
          <a:lstStyle/>
          <a:p>
            <a:endParaRPr/>
          </a:p>
        </p:txBody>
      </p:sp>
      <p:sp>
        <p:nvSpPr>
          <p:cNvPr id="7" name="object 7"/>
          <p:cNvSpPr txBox="1"/>
          <p:nvPr/>
        </p:nvSpPr>
        <p:spPr>
          <a:xfrm>
            <a:off x="15697198" y="4947852"/>
            <a:ext cx="695325" cy="505908"/>
          </a:xfrm>
          <a:prstGeom prst="rect">
            <a:avLst/>
          </a:prstGeom>
          <a:solidFill>
            <a:srgbClr val="C39503"/>
          </a:solidFill>
        </p:spPr>
        <p:txBody>
          <a:bodyPr vert="horz" wrap="square" lIns="0" tIns="180975" rIns="0" bIns="0" rtlCol="0">
            <a:spAutoFit/>
          </a:bodyPr>
          <a:lstStyle/>
          <a:p>
            <a:pPr algn="ctr">
              <a:lnSpc>
                <a:spcPct val="100000"/>
              </a:lnSpc>
              <a:spcBef>
                <a:spcPts val="1425"/>
              </a:spcBef>
            </a:pPr>
            <a:endParaRPr sz="2100" dirty="0">
              <a:latin typeface="Tahoma"/>
              <a:cs typeface="Tahoma"/>
            </a:endParaRPr>
          </a:p>
        </p:txBody>
      </p:sp>
      <p:sp>
        <p:nvSpPr>
          <p:cNvPr id="8" name="object 8"/>
          <p:cNvSpPr/>
          <p:nvPr/>
        </p:nvSpPr>
        <p:spPr>
          <a:xfrm>
            <a:off x="16392525" y="1625715"/>
            <a:ext cx="266700" cy="695325"/>
          </a:xfrm>
          <a:custGeom>
            <a:avLst/>
            <a:gdLst/>
            <a:ahLst/>
            <a:cxnLst/>
            <a:rect l="l" t="t" r="r" b="b"/>
            <a:pathLst>
              <a:path w="266700" h="695325">
                <a:moveTo>
                  <a:pt x="266699" y="695310"/>
                </a:moveTo>
                <a:lnTo>
                  <a:pt x="0" y="695310"/>
                </a:lnTo>
                <a:lnTo>
                  <a:pt x="0" y="0"/>
                </a:lnTo>
                <a:lnTo>
                  <a:pt x="266699" y="0"/>
                </a:lnTo>
                <a:lnTo>
                  <a:pt x="266699" y="695310"/>
                </a:lnTo>
                <a:close/>
              </a:path>
            </a:pathLst>
          </a:custGeom>
          <a:solidFill>
            <a:srgbClr val="242424"/>
          </a:solidFill>
        </p:spPr>
        <p:txBody>
          <a:bodyPr wrap="square" lIns="0" tIns="0" rIns="0" bIns="0" rtlCol="0"/>
          <a:lstStyle/>
          <a:p>
            <a:endParaRPr/>
          </a:p>
        </p:txBody>
      </p:sp>
      <p:sp>
        <p:nvSpPr>
          <p:cNvPr id="9" name="object 9"/>
          <p:cNvSpPr/>
          <p:nvPr/>
        </p:nvSpPr>
        <p:spPr>
          <a:xfrm>
            <a:off x="16392525" y="3314700"/>
            <a:ext cx="266700" cy="695325"/>
          </a:xfrm>
          <a:custGeom>
            <a:avLst/>
            <a:gdLst/>
            <a:ahLst/>
            <a:cxnLst/>
            <a:rect l="l" t="t" r="r" b="b"/>
            <a:pathLst>
              <a:path w="266700" h="695325">
                <a:moveTo>
                  <a:pt x="266699" y="695310"/>
                </a:moveTo>
                <a:lnTo>
                  <a:pt x="0" y="695310"/>
                </a:lnTo>
                <a:lnTo>
                  <a:pt x="0" y="0"/>
                </a:lnTo>
                <a:lnTo>
                  <a:pt x="266699" y="0"/>
                </a:lnTo>
                <a:lnTo>
                  <a:pt x="266699" y="695310"/>
                </a:lnTo>
                <a:close/>
              </a:path>
            </a:pathLst>
          </a:custGeom>
          <a:solidFill>
            <a:srgbClr val="242424"/>
          </a:solidFill>
        </p:spPr>
        <p:txBody>
          <a:bodyPr wrap="square" lIns="0" tIns="0" rIns="0" bIns="0" rtlCol="0"/>
          <a:lstStyle/>
          <a:p>
            <a:endParaRPr/>
          </a:p>
        </p:txBody>
      </p:sp>
      <p:sp>
        <p:nvSpPr>
          <p:cNvPr id="10" name="object 10"/>
          <p:cNvSpPr/>
          <p:nvPr/>
        </p:nvSpPr>
        <p:spPr>
          <a:xfrm>
            <a:off x="16392525" y="4947851"/>
            <a:ext cx="266700" cy="695325"/>
          </a:xfrm>
          <a:custGeom>
            <a:avLst/>
            <a:gdLst/>
            <a:ahLst/>
            <a:cxnLst/>
            <a:rect l="l" t="t" r="r" b="b"/>
            <a:pathLst>
              <a:path w="266700" h="695325">
                <a:moveTo>
                  <a:pt x="266699" y="695310"/>
                </a:moveTo>
                <a:lnTo>
                  <a:pt x="0" y="695310"/>
                </a:lnTo>
                <a:lnTo>
                  <a:pt x="0" y="0"/>
                </a:lnTo>
                <a:lnTo>
                  <a:pt x="266699" y="0"/>
                </a:lnTo>
                <a:lnTo>
                  <a:pt x="266699" y="695310"/>
                </a:lnTo>
                <a:close/>
              </a:path>
            </a:pathLst>
          </a:custGeom>
          <a:solidFill>
            <a:srgbClr val="242424"/>
          </a:solidFill>
        </p:spPr>
        <p:txBody>
          <a:bodyPr wrap="square" lIns="0" tIns="0" rIns="0" bIns="0" rtlCol="0"/>
          <a:lstStyle/>
          <a:p>
            <a:endParaRPr/>
          </a:p>
        </p:txBody>
      </p:sp>
      <p:sp>
        <p:nvSpPr>
          <p:cNvPr id="16" name="object 16"/>
          <p:cNvSpPr txBox="1">
            <a:spLocks noGrp="1"/>
          </p:cNvSpPr>
          <p:nvPr>
            <p:ph type="title"/>
          </p:nvPr>
        </p:nvSpPr>
        <p:spPr>
          <a:xfrm>
            <a:off x="4391205" y="739349"/>
            <a:ext cx="9658168" cy="1608132"/>
          </a:xfrm>
          <a:prstGeom prst="rect">
            <a:avLst/>
          </a:prstGeom>
        </p:spPr>
        <p:txBody>
          <a:bodyPr vert="horz" wrap="square" lIns="0" tIns="52069" rIns="0" bIns="0" rtlCol="0">
            <a:spAutoFit/>
          </a:bodyPr>
          <a:lstStyle/>
          <a:p>
            <a:pPr marL="12700" marR="5080">
              <a:lnSpc>
                <a:spcPts val="5780"/>
              </a:lnSpc>
              <a:spcBef>
                <a:spcPts val="409"/>
              </a:spcBef>
            </a:pPr>
            <a:br>
              <a:rPr lang="en-US" sz="6600" b="1" spc="235" dirty="0">
                <a:latin typeface="Colonna MT" panose="04020805060202030203" pitchFamily="82" charset="0"/>
              </a:rPr>
            </a:br>
            <a:r>
              <a:rPr lang="en-US" sz="6600" b="1" spc="235" dirty="0">
                <a:latin typeface="Colonna MT" panose="04020805060202030203" pitchFamily="82" charset="0"/>
              </a:rPr>
              <a:t>Types of Cyber Security</a:t>
            </a:r>
            <a:endParaRPr sz="6600" b="1" spc="254" dirty="0">
              <a:latin typeface="Colonna MT" panose="04020805060202030203" pitchFamily="82" charset="0"/>
            </a:endParaRPr>
          </a:p>
        </p:txBody>
      </p:sp>
      <p:cxnSp>
        <p:nvCxnSpPr>
          <p:cNvPr id="13" name="Straight Connector 12">
            <a:extLst>
              <a:ext uri="{FF2B5EF4-FFF2-40B4-BE49-F238E27FC236}">
                <a16:creationId xmlns:a16="http://schemas.microsoft.com/office/drawing/2014/main" id="{499C47CF-57BC-3B01-22EC-4649B8E41CEC}"/>
              </a:ext>
            </a:extLst>
          </p:cNvPr>
          <p:cNvCxnSpPr/>
          <p:nvPr/>
        </p:nvCxnSpPr>
        <p:spPr>
          <a:xfrm>
            <a:off x="17068800" y="0"/>
            <a:ext cx="0" cy="10287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FE1928E-456E-886E-3FEA-5BEB9A360F7A}"/>
              </a:ext>
            </a:extLst>
          </p:cNvPr>
          <p:cNvCxnSpPr/>
          <p:nvPr/>
        </p:nvCxnSpPr>
        <p:spPr>
          <a:xfrm>
            <a:off x="17221200" y="-22000"/>
            <a:ext cx="0" cy="10287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5" name="Table 19">
            <a:extLst>
              <a:ext uri="{FF2B5EF4-FFF2-40B4-BE49-F238E27FC236}">
                <a16:creationId xmlns:a16="http://schemas.microsoft.com/office/drawing/2014/main" id="{5F679B9A-C829-4272-D269-48E3F9D0B8AC}"/>
              </a:ext>
            </a:extLst>
          </p:cNvPr>
          <p:cNvGraphicFramePr>
            <a:graphicFrameLocks noGrp="1"/>
          </p:cNvGraphicFramePr>
          <p:nvPr>
            <p:extLst>
              <p:ext uri="{D42A27DB-BD31-4B8C-83A1-F6EECF244321}">
                <p14:modId xmlns:p14="http://schemas.microsoft.com/office/powerpoint/2010/main" val="3763084171"/>
              </p:ext>
            </p:extLst>
          </p:nvPr>
        </p:nvGraphicFramePr>
        <p:xfrm>
          <a:off x="4616767" y="3314700"/>
          <a:ext cx="7625080" cy="4495800"/>
        </p:xfrm>
        <a:graphic>
          <a:graphicData uri="http://schemas.openxmlformats.org/drawingml/2006/table">
            <a:tbl>
              <a:tblPr firstRow="1" bandRow="1">
                <a:tableStyleId>{5C22544A-7EE6-4342-B048-85BDC9FD1C3A}</a:tableStyleId>
              </a:tblPr>
              <a:tblGrid>
                <a:gridCol w="7625080">
                  <a:extLst>
                    <a:ext uri="{9D8B030D-6E8A-4147-A177-3AD203B41FA5}">
                      <a16:colId xmlns:a16="http://schemas.microsoft.com/office/drawing/2014/main" val="3037554193"/>
                    </a:ext>
                  </a:extLst>
                </a:gridCol>
              </a:tblGrid>
              <a:tr h="4495800">
                <a:tc>
                  <a:txBody>
                    <a:bodyPr/>
                    <a:lstStyle/>
                    <a:p>
                      <a:pPr marL="571500" indent="-571500">
                        <a:lnSpc>
                          <a:spcPct val="150000"/>
                        </a:lnSpc>
                        <a:buFont typeface="Wingdings" panose="05000000000000000000" pitchFamily="2" charset="2"/>
                        <a:buChar char="Ø"/>
                      </a:pPr>
                      <a:r>
                        <a:rPr lang="en-IN" sz="3600" i="0" dirty="0">
                          <a:solidFill>
                            <a:schemeClr val="tx1"/>
                          </a:solidFill>
                          <a:effectLst/>
                          <a:latin typeface="Times New Roman" panose="02020603050405020304" pitchFamily="18" charset="0"/>
                          <a:cs typeface="Times New Roman" panose="02020603050405020304" pitchFamily="18" charset="0"/>
                        </a:rPr>
                        <a:t>Network Security</a:t>
                      </a:r>
                    </a:p>
                    <a:p>
                      <a:pPr marL="571500" indent="-571500">
                        <a:lnSpc>
                          <a:spcPct val="150000"/>
                        </a:lnSpc>
                        <a:buFont typeface="Wingdings" panose="05000000000000000000" pitchFamily="2" charset="2"/>
                        <a:buChar char="Ø"/>
                      </a:pPr>
                      <a:r>
                        <a:rPr lang="en-IN" sz="3600" i="0" dirty="0">
                          <a:solidFill>
                            <a:schemeClr val="tx1"/>
                          </a:solidFill>
                          <a:effectLst/>
                          <a:latin typeface="Times New Roman" panose="02020603050405020304" pitchFamily="18" charset="0"/>
                          <a:cs typeface="Times New Roman" panose="02020603050405020304" pitchFamily="18" charset="0"/>
                        </a:rPr>
                        <a:t>Application Security</a:t>
                      </a:r>
                    </a:p>
                    <a:p>
                      <a:pPr marL="571500" indent="-571500">
                        <a:lnSpc>
                          <a:spcPct val="150000"/>
                        </a:lnSpc>
                        <a:buFont typeface="Wingdings" panose="05000000000000000000" pitchFamily="2" charset="2"/>
                        <a:buChar char="Ø"/>
                      </a:pPr>
                      <a:r>
                        <a:rPr lang="en-IN" sz="3600" i="0" dirty="0">
                          <a:solidFill>
                            <a:schemeClr val="tx1"/>
                          </a:solidFill>
                          <a:effectLst/>
                          <a:latin typeface="Times New Roman" panose="02020603050405020304" pitchFamily="18" charset="0"/>
                          <a:cs typeface="Times New Roman" panose="02020603050405020304" pitchFamily="18" charset="0"/>
                        </a:rPr>
                        <a:t>Information or Data Security</a:t>
                      </a:r>
                      <a:endParaRPr lang="en-IN" sz="3600" dirty="0">
                        <a:solidFill>
                          <a:schemeClr val="tx1"/>
                        </a:solidFill>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IN" sz="3600" i="0" dirty="0">
                          <a:solidFill>
                            <a:schemeClr val="tx1"/>
                          </a:solidFill>
                          <a:effectLst/>
                          <a:latin typeface="Times New Roman" panose="02020603050405020304" pitchFamily="18" charset="0"/>
                          <a:cs typeface="Times New Roman" panose="02020603050405020304" pitchFamily="18" charset="0"/>
                        </a:rPr>
                        <a:t>Operational Security</a:t>
                      </a:r>
                    </a:p>
                    <a:p>
                      <a:pPr marL="571500" indent="-571500">
                        <a:lnSpc>
                          <a:spcPct val="150000"/>
                        </a:lnSpc>
                        <a:buFont typeface="Wingdings" panose="05000000000000000000" pitchFamily="2" charset="2"/>
                        <a:buChar char="Ø"/>
                      </a:pPr>
                      <a:r>
                        <a:rPr lang="en-IN" sz="3600" i="0" dirty="0">
                          <a:solidFill>
                            <a:schemeClr val="tx1"/>
                          </a:solidFill>
                          <a:effectLst/>
                          <a:latin typeface="Times New Roman" panose="02020603050405020304" pitchFamily="18" charset="0"/>
                          <a:cs typeface="Times New Roman" panose="02020603050405020304" pitchFamily="18" charset="0"/>
                        </a:rPr>
                        <a:t>Cloud Security etc..</a:t>
                      </a:r>
                      <a:endParaRPr lang="en-IN" sz="36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4573870"/>
                  </a:ext>
                </a:extLst>
              </a:tr>
            </a:tbl>
          </a:graphicData>
        </a:graphic>
      </p:graphicFrame>
      <p:grpSp>
        <p:nvGrpSpPr>
          <p:cNvPr id="20" name="object 14">
            <a:extLst>
              <a:ext uri="{FF2B5EF4-FFF2-40B4-BE49-F238E27FC236}">
                <a16:creationId xmlns:a16="http://schemas.microsoft.com/office/drawing/2014/main" id="{BA2BF494-7D47-C6E6-197B-3F278314B228}"/>
              </a:ext>
            </a:extLst>
          </p:cNvPr>
          <p:cNvGrpSpPr/>
          <p:nvPr/>
        </p:nvGrpSpPr>
        <p:grpSpPr>
          <a:xfrm>
            <a:off x="-143510" y="0"/>
            <a:ext cx="3858895" cy="2112645"/>
            <a:chOff x="7259425" y="0"/>
            <a:chExt cx="3858895" cy="2112645"/>
          </a:xfrm>
        </p:grpSpPr>
        <p:sp>
          <p:nvSpPr>
            <p:cNvPr id="21" name="object 15">
              <a:extLst>
                <a:ext uri="{FF2B5EF4-FFF2-40B4-BE49-F238E27FC236}">
                  <a16:creationId xmlns:a16="http://schemas.microsoft.com/office/drawing/2014/main" id="{84B39128-734F-9DF6-6EE1-A21967512D7B}"/>
                </a:ext>
              </a:extLst>
            </p:cNvPr>
            <p:cNvSpPr/>
            <p:nvPr/>
          </p:nvSpPr>
          <p:spPr>
            <a:xfrm>
              <a:off x="7259425" y="0"/>
              <a:ext cx="2952750" cy="2110740"/>
            </a:xfrm>
            <a:custGeom>
              <a:avLst/>
              <a:gdLst/>
              <a:ahLst/>
              <a:cxnLst/>
              <a:rect l="l" t="t" r="r" b="b"/>
              <a:pathLst>
                <a:path w="2952750" h="2110740">
                  <a:moveTo>
                    <a:pt x="1476356" y="2110656"/>
                  </a:moveTo>
                  <a:lnTo>
                    <a:pt x="1428593" y="2109898"/>
                  </a:lnTo>
                  <a:lnTo>
                    <a:pt x="1381190" y="2107637"/>
                  </a:lnTo>
                  <a:lnTo>
                    <a:pt x="1334190" y="2103898"/>
                  </a:lnTo>
                  <a:lnTo>
                    <a:pt x="1287614" y="2098703"/>
                  </a:lnTo>
                  <a:lnTo>
                    <a:pt x="1241486" y="2092074"/>
                  </a:lnTo>
                  <a:lnTo>
                    <a:pt x="1195829" y="2084035"/>
                  </a:lnTo>
                  <a:lnTo>
                    <a:pt x="1150665" y="2074609"/>
                  </a:lnTo>
                  <a:lnTo>
                    <a:pt x="1106018" y="2063819"/>
                  </a:lnTo>
                  <a:lnTo>
                    <a:pt x="1061910" y="2051687"/>
                  </a:lnTo>
                  <a:lnTo>
                    <a:pt x="1018365" y="2038236"/>
                  </a:lnTo>
                  <a:lnTo>
                    <a:pt x="975405" y="2023490"/>
                  </a:lnTo>
                  <a:lnTo>
                    <a:pt x="933054" y="2007471"/>
                  </a:lnTo>
                  <a:lnTo>
                    <a:pt x="891333" y="1990203"/>
                  </a:lnTo>
                  <a:lnTo>
                    <a:pt x="850266" y="1971707"/>
                  </a:lnTo>
                  <a:lnTo>
                    <a:pt x="809877" y="1952007"/>
                  </a:lnTo>
                  <a:lnTo>
                    <a:pt x="770187" y="1931127"/>
                  </a:lnTo>
                  <a:lnTo>
                    <a:pt x="731220" y="1909088"/>
                  </a:lnTo>
                  <a:lnTo>
                    <a:pt x="692998" y="1885914"/>
                  </a:lnTo>
                  <a:lnTo>
                    <a:pt x="655546" y="1861628"/>
                  </a:lnTo>
                  <a:lnTo>
                    <a:pt x="618884" y="1836252"/>
                  </a:lnTo>
                  <a:lnTo>
                    <a:pt x="583037" y="1809810"/>
                  </a:lnTo>
                  <a:lnTo>
                    <a:pt x="548028" y="1782324"/>
                  </a:lnTo>
                  <a:lnTo>
                    <a:pt x="513879" y="1753817"/>
                  </a:lnTo>
                  <a:lnTo>
                    <a:pt x="480613" y="1724313"/>
                  </a:lnTo>
                  <a:lnTo>
                    <a:pt x="448253" y="1693834"/>
                  </a:lnTo>
                  <a:lnTo>
                    <a:pt x="416822" y="1662403"/>
                  </a:lnTo>
                  <a:lnTo>
                    <a:pt x="386343" y="1630043"/>
                  </a:lnTo>
                  <a:lnTo>
                    <a:pt x="356838" y="1596777"/>
                  </a:lnTo>
                  <a:lnTo>
                    <a:pt x="328332" y="1562628"/>
                  </a:lnTo>
                  <a:lnTo>
                    <a:pt x="300846" y="1527618"/>
                  </a:lnTo>
                  <a:lnTo>
                    <a:pt x="274404" y="1491772"/>
                  </a:lnTo>
                  <a:lnTo>
                    <a:pt x="249028" y="1455110"/>
                  </a:lnTo>
                  <a:lnTo>
                    <a:pt x="224742" y="1417658"/>
                  </a:lnTo>
                  <a:lnTo>
                    <a:pt x="201568" y="1379436"/>
                  </a:lnTo>
                  <a:lnTo>
                    <a:pt x="179529" y="1340469"/>
                  </a:lnTo>
                  <a:lnTo>
                    <a:pt x="158649" y="1300779"/>
                  </a:lnTo>
                  <a:lnTo>
                    <a:pt x="138949" y="1260390"/>
                  </a:lnTo>
                  <a:lnTo>
                    <a:pt x="120453" y="1219323"/>
                  </a:lnTo>
                  <a:lnTo>
                    <a:pt x="103185" y="1177602"/>
                  </a:lnTo>
                  <a:lnTo>
                    <a:pt x="87166" y="1135251"/>
                  </a:lnTo>
                  <a:lnTo>
                    <a:pt x="72420" y="1092291"/>
                  </a:lnTo>
                  <a:lnTo>
                    <a:pt x="58969" y="1048745"/>
                  </a:lnTo>
                  <a:lnTo>
                    <a:pt x="46837" y="1004638"/>
                  </a:lnTo>
                  <a:lnTo>
                    <a:pt x="36047" y="959991"/>
                  </a:lnTo>
                  <a:lnTo>
                    <a:pt x="26621" y="914827"/>
                  </a:lnTo>
                  <a:lnTo>
                    <a:pt x="18582" y="869170"/>
                  </a:lnTo>
                  <a:lnTo>
                    <a:pt x="11953" y="823042"/>
                  </a:lnTo>
                  <a:lnTo>
                    <a:pt x="6758" y="776466"/>
                  </a:lnTo>
                  <a:lnTo>
                    <a:pt x="3019" y="729466"/>
                  </a:lnTo>
                  <a:lnTo>
                    <a:pt x="758" y="682063"/>
                  </a:lnTo>
                  <a:lnTo>
                    <a:pt x="0" y="634282"/>
                  </a:lnTo>
                  <a:lnTo>
                    <a:pt x="758" y="586500"/>
                  </a:lnTo>
                  <a:lnTo>
                    <a:pt x="3019" y="539097"/>
                  </a:lnTo>
                  <a:lnTo>
                    <a:pt x="6758" y="492097"/>
                  </a:lnTo>
                  <a:lnTo>
                    <a:pt x="11953" y="445521"/>
                  </a:lnTo>
                  <a:lnTo>
                    <a:pt x="18582" y="399393"/>
                  </a:lnTo>
                  <a:lnTo>
                    <a:pt x="26621" y="353736"/>
                  </a:lnTo>
                  <a:lnTo>
                    <a:pt x="36047" y="308572"/>
                  </a:lnTo>
                  <a:lnTo>
                    <a:pt x="46837" y="263925"/>
                  </a:lnTo>
                  <a:lnTo>
                    <a:pt x="58969" y="219818"/>
                  </a:lnTo>
                  <a:lnTo>
                    <a:pt x="72420" y="176273"/>
                  </a:lnTo>
                  <a:lnTo>
                    <a:pt x="87166" y="133313"/>
                  </a:lnTo>
                  <a:lnTo>
                    <a:pt x="103185" y="90961"/>
                  </a:lnTo>
                  <a:lnTo>
                    <a:pt x="120453" y="49240"/>
                  </a:lnTo>
                  <a:lnTo>
                    <a:pt x="138949" y="8174"/>
                  </a:lnTo>
                  <a:lnTo>
                    <a:pt x="142936" y="0"/>
                  </a:lnTo>
                  <a:lnTo>
                    <a:pt x="2809813" y="0"/>
                  </a:lnTo>
                  <a:lnTo>
                    <a:pt x="2832295" y="49240"/>
                  </a:lnTo>
                  <a:lnTo>
                    <a:pt x="2849564" y="90961"/>
                  </a:lnTo>
                  <a:lnTo>
                    <a:pt x="2865583" y="133313"/>
                  </a:lnTo>
                  <a:lnTo>
                    <a:pt x="2880329" y="176273"/>
                  </a:lnTo>
                  <a:lnTo>
                    <a:pt x="2893779" y="219818"/>
                  </a:lnTo>
                  <a:lnTo>
                    <a:pt x="2905911" y="263925"/>
                  </a:lnTo>
                  <a:lnTo>
                    <a:pt x="2916702" y="308572"/>
                  </a:lnTo>
                  <a:lnTo>
                    <a:pt x="2926128" y="353736"/>
                  </a:lnTo>
                  <a:lnTo>
                    <a:pt x="2934167" y="399393"/>
                  </a:lnTo>
                  <a:lnTo>
                    <a:pt x="2940795" y="445521"/>
                  </a:lnTo>
                  <a:lnTo>
                    <a:pt x="2945991" y="492097"/>
                  </a:lnTo>
                  <a:lnTo>
                    <a:pt x="2949730" y="539097"/>
                  </a:lnTo>
                  <a:lnTo>
                    <a:pt x="2951991" y="586500"/>
                  </a:lnTo>
                  <a:lnTo>
                    <a:pt x="2952749" y="634282"/>
                  </a:lnTo>
                  <a:lnTo>
                    <a:pt x="2951991" y="682063"/>
                  </a:lnTo>
                  <a:lnTo>
                    <a:pt x="2949730" y="729466"/>
                  </a:lnTo>
                  <a:lnTo>
                    <a:pt x="2945991" y="776466"/>
                  </a:lnTo>
                  <a:lnTo>
                    <a:pt x="2940795" y="823042"/>
                  </a:lnTo>
                  <a:lnTo>
                    <a:pt x="2934167" y="869170"/>
                  </a:lnTo>
                  <a:lnTo>
                    <a:pt x="2926128" y="914827"/>
                  </a:lnTo>
                  <a:lnTo>
                    <a:pt x="2916702" y="959991"/>
                  </a:lnTo>
                  <a:lnTo>
                    <a:pt x="2905911" y="1004638"/>
                  </a:lnTo>
                  <a:lnTo>
                    <a:pt x="2893779" y="1048745"/>
                  </a:lnTo>
                  <a:lnTo>
                    <a:pt x="2880329" y="1092291"/>
                  </a:lnTo>
                  <a:lnTo>
                    <a:pt x="2865583" y="1135251"/>
                  </a:lnTo>
                  <a:lnTo>
                    <a:pt x="2849564" y="1177602"/>
                  </a:lnTo>
                  <a:lnTo>
                    <a:pt x="2832295" y="1219323"/>
                  </a:lnTo>
                  <a:lnTo>
                    <a:pt x="2813800" y="1260390"/>
                  </a:lnTo>
                  <a:lnTo>
                    <a:pt x="2794100" y="1300779"/>
                  </a:lnTo>
                  <a:lnTo>
                    <a:pt x="2773219" y="1340469"/>
                  </a:lnTo>
                  <a:lnTo>
                    <a:pt x="2751181" y="1379436"/>
                  </a:lnTo>
                  <a:lnTo>
                    <a:pt x="2728007" y="1417658"/>
                  </a:lnTo>
                  <a:lnTo>
                    <a:pt x="2703720" y="1455110"/>
                  </a:lnTo>
                  <a:lnTo>
                    <a:pt x="2678345" y="1491772"/>
                  </a:lnTo>
                  <a:lnTo>
                    <a:pt x="2651902" y="1527618"/>
                  </a:lnTo>
                  <a:lnTo>
                    <a:pt x="2624417" y="1562628"/>
                  </a:lnTo>
                  <a:lnTo>
                    <a:pt x="2595910" y="1596777"/>
                  </a:lnTo>
                  <a:lnTo>
                    <a:pt x="2566406" y="1630043"/>
                  </a:lnTo>
                  <a:lnTo>
                    <a:pt x="2535927" y="1662403"/>
                  </a:lnTo>
                  <a:lnTo>
                    <a:pt x="2504496" y="1693834"/>
                  </a:lnTo>
                  <a:lnTo>
                    <a:pt x="2472136" y="1724313"/>
                  </a:lnTo>
                  <a:lnTo>
                    <a:pt x="2438870" y="1753817"/>
                  </a:lnTo>
                  <a:lnTo>
                    <a:pt x="2404721" y="1782324"/>
                  </a:lnTo>
                  <a:lnTo>
                    <a:pt x="2369711" y="1809810"/>
                  </a:lnTo>
                  <a:lnTo>
                    <a:pt x="2333864" y="1836252"/>
                  </a:lnTo>
                  <a:lnTo>
                    <a:pt x="2297203" y="1861628"/>
                  </a:lnTo>
                  <a:lnTo>
                    <a:pt x="2259750" y="1885914"/>
                  </a:lnTo>
                  <a:lnTo>
                    <a:pt x="2221529" y="1909088"/>
                  </a:lnTo>
                  <a:lnTo>
                    <a:pt x="2182562" y="1931127"/>
                  </a:lnTo>
                  <a:lnTo>
                    <a:pt x="2142872" y="1952007"/>
                  </a:lnTo>
                  <a:lnTo>
                    <a:pt x="2102482" y="1971707"/>
                  </a:lnTo>
                  <a:lnTo>
                    <a:pt x="2061416" y="1990203"/>
                  </a:lnTo>
                  <a:lnTo>
                    <a:pt x="2019695" y="2007471"/>
                  </a:lnTo>
                  <a:lnTo>
                    <a:pt x="1977343" y="2023490"/>
                  </a:lnTo>
                  <a:lnTo>
                    <a:pt x="1934383" y="2038236"/>
                  </a:lnTo>
                  <a:lnTo>
                    <a:pt x="1890838" y="2051687"/>
                  </a:lnTo>
                  <a:lnTo>
                    <a:pt x="1846731" y="2063819"/>
                  </a:lnTo>
                  <a:lnTo>
                    <a:pt x="1802084" y="2074609"/>
                  </a:lnTo>
                  <a:lnTo>
                    <a:pt x="1756920" y="2084035"/>
                  </a:lnTo>
                  <a:lnTo>
                    <a:pt x="1711263" y="2092074"/>
                  </a:lnTo>
                  <a:lnTo>
                    <a:pt x="1665135" y="2098703"/>
                  </a:lnTo>
                  <a:lnTo>
                    <a:pt x="1618559" y="2103898"/>
                  </a:lnTo>
                  <a:lnTo>
                    <a:pt x="1571558" y="2107637"/>
                  </a:lnTo>
                  <a:lnTo>
                    <a:pt x="1524156" y="2109898"/>
                  </a:lnTo>
                  <a:lnTo>
                    <a:pt x="1476356" y="2110656"/>
                  </a:lnTo>
                  <a:close/>
                </a:path>
              </a:pathLst>
            </a:custGeom>
            <a:solidFill>
              <a:srgbClr val="C39503"/>
            </a:solidFill>
          </p:spPr>
          <p:txBody>
            <a:bodyPr wrap="square" lIns="0" tIns="0" rIns="0" bIns="0" rtlCol="0"/>
            <a:lstStyle/>
            <a:p>
              <a:endParaRPr/>
            </a:p>
          </p:txBody>
        </p:sp>
        <p:pic>
          <p:nvPicPr>
            <p:cNvPr id="22" name="object 16">
              <a:extLst>
                <a:ext uri="{FF2B5EF4-FFF2-40B4-BE49-F238E27FC236}">
                  <a16:creationId xmlns:a16="http://schemas.microsoft.com/office/drawing/2014/main" id="{E1664B70-AB7B-C59A-7F4A-506462578DB6}"/>
                </a:ext>
              </a:extLst>
            </p:cNvPr>
            <p:cNvPicPr/>
            <p:nvPr/>
          </p:nvPicPr>
          <p:blipFill>
            <a:blip r:embed="rId2" cstate="print"/>
            <a:stretch>
              <a:fillRect/>
            </a:stretch>
          </p:blipFill>
          <p:spPr>
            <a:xfrm>
              <a:off x="9108091" y="835866"/>
              <a:ext cx="2009774" cy="1276349"/>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5400000">
            <a:off x="8935847" y="927467"/>
            <a:ext cx="10319805" cy="8384500"/>
            <a:chOff x="12141356" y="-2159836"/>
            <a:chExt cx="5874542" cy="11030858"/>
          </a:xfrm>
        </p:grpSpPr>
        <p:sp>
          <p:nvSpPr>
            <p:cNvPr id="3" name="object 3"/>
            <p:cNvSpPr/>
            <p:nvPr/>
          </p:nvSpPr>
          <p:spPr>
            <a:xfrm>
              <a:off x="15738617" y="-2159836"/>
              <a:ext cx="2277281" cy="9624060"/>
            </a:xfrm>
            <a:custGeom>
              <a:avLst/>
              <a:gdLst/>
              <a:ahLst/>
              <a:cxnLst/>
              <a:rect l="l" t="t" r="r" b="b"/>
              <a:pathLst>
                <a:path w="4928234" h="9624060">
                  <a:moveTo>
                    <a:pt x="2216492" y="8866303"/>
                  </a:moveTo>
                  <a:lnTo>
                    <a:pt x="757186" y="7406998"/>
                  </a:lnTo>
                  <a:lnTo>
                    <a:pt x="445933" y="6844298"/>
                  </a:lnTo>
                  <a:lnTo>
                    <a:pt x="433639" y="6796083"/>
                  </a:lnTo>
                  <a:lnTo>
                    <a:pt x="391501" y="6718023"/>
                  </a:lnTo>
                  <a:lnTo>
                    <a:pt x="379620" y="6670221"/>
                  </a:lnTo>
                  <a:lnTo>
                    <a:pt x="338321" y="6593001"/>
                  </a:lnTo>
                  <a:lnTo>
                    <a:pt x="326866" y="6545626"/>
                  </a:lnTo>
                  <a:lnTo>
                    <a:pt x="306577" y="6507376"/>
                  </a:lnTo>
                  <a:lnTo>
                    <a:pt x="295416" y="6460293"/>
                  </a:lnTo>
                  <a:lnTo>
                    <a:pt x="275422" y="6422339"/>
                  </a:lnTo>
                  <a:lnTo>
                    <a:pt x="264559" y="6375555"/>
                  </a:lnTo>
                  <a:lnTo>
                    <a:pt x="244867" y="6337903"/>
                  </a:lnTo>
                  <a:lnTo>
                    <a:pt x="223905" y="6245099"/>
                  </a:lnTo>
                  <a:lnTo>
                    <a:pt x="204678" y="6207911"/>
                  </a:lnTo>
                  <a:lnTo>
                    <a:pt x="184659" y="6116050"/>
                  </a:lnTo>
                  <a:lnTo>
                    <a:pt x="165909" y="6079340"/>
                  </a:lnTo>
                  <a:lnTo>
                    <a:pt x="137584" y="5943252"/>
                  </a:lnTo>
                  <a:lnTo>
                    <a:pt x="102166" y="5764150"/>
                  </a:lnTo>
                  <a:lnTo>
                    <a:pt x="84761" y="5728784"/>
                  </a:lnTo>
                  <a:lnTo>
                    <a:pt x="68439" y="5640619"/>
                  </a:lnTo>
                  <a:lnTo>
                    <a:pt x="69524" y="5587823"/>
                  </a:lnTo>
                  <a:lnTo>
                    <a:pt x="46924" y="5457460"/>
                  </a:lnTo>
                  <a:lnTo>
                    <a:pt x="25983" y="5328756"/>
                  </a:lnTo>
                  <a:lnTo>
                    <a:pt x="28359" y="5277251"/>
                  </a:lnTo>
                  <a:lnTo>
                    <a:pt x="9696" y="5150825"/>
                  </a:lnTo>
                  <a:lnTo>
                    <a:pt x="12844" y="5100091"/>
                  </a:lnTo>
                  <a:lnTo>
                    <a:pt x="1772" y="5017177"/>
                  </a:lnTo>
                  <a:lnTo>
                    <a:pt x="5515" y="4967038"/>
                  </a:lnTo>
                  <a:lnTo>
                    <a:pt x="479" y="4926082"/>
                  </a:lnTo>
                  <a:lnTo>
                    <a:pt x="4627" y="4876348"/>
                  </a:lnTo>
                  <a:lnTo>
                    <a:pt x="0" y="4835799"/>
                  </a:lnTo>
                  <a:lnTo>
                    <a:pt x="4558" y="4786476"/>
                  </a:lnTo>
                  <a:lnTo>
                    <a:pt x="344" y="4746342"/>
                  </a:lnTo>
                  <a:lnTo>
                    <a:pt x="5320" y="4697436"/>
                  </a:lnTo>
                  <a:lnTo>
                    <a:pt x="1527" y="4657721"/>
                  </a:lnTo>
                  <a:lnTo>
                    <a:pt x="6926" y="4609239"/>
                  </a:lnTo>
                  <a:lnTo>
                    <a:pt x="12539" y="4560970"/>
                  </a:lnTo>
                  <a:lnTo>
                    <a:pt x="9387" y="4521898"/>
                  </a:lnTo>
                  <a:lnTo>
                    <a:pt x="15433" y="4474062"/>
                  </a:lnTo>
                  <a:lnTo>
                    <a:pt x="12717" y="4435425"/>
                  </a:lnTo>
                  <a:lnTo>
                    <a:pt x="19202" y="4388029"/>
                  </a:lnTo>
                  <a:lnTo>
                    <a:pt x="25909" y="4340854"/>
                  </a:lnTo>
                  <a:lnTo>
                    <a:pt x="32839" y="4293902"/>
                  </a:lnTo>
                  <a:lnTo>
                    <a:pt x="31013" y="4256156"/>
                  </a:lnTo>
                  <a:lnTo>
                    <a:pt x="38395" y="4209655"/>
                  </a:lnTo>
                  <a:lnTo>
                    <a:pt x="46004" y="4163383"/>
                  </a:lnTo>
                  <a:lnTo>
                    <a:pt x="53843" y="4117341"/>
                  </a:lnTo>
                  <a:lnTo>
                    <a:pt x="61913" y="4071529"/>
                  </a:lnTo>
                  <a:lnTo>
                    <a:pt x="61236" y="4034931"/>
                  </a:lnTo>
                  <a:lnTo>
                    <a:pt x="69773" y="3989586"/>
                  </a:lnTo>
                  <a:lnTo>
                    <a:pt x="78546" y="3944478"/>
                  </a:lnTo>
                  <a:lnTo>
                    <a:pt x="87556" y="3899607"/>
                  </a:lnTo>
                  <a:lnTo>
                    <a:pt x="96805" y="3854974"/>
                  </a:lnTo>
                  <a:lnTo>
                    <a:pt x="106295" y="3810583"/>
                  </a:lnTo>
                  <a:lnTo>
                    <a:pt x="116027" y="3766433"/>
                  </a:lnTo>
                  <a:lnTo>
                    <a:pt x="126003" y="3722527"/>
                  </a:lnTo>
                  <a:lnTo>
                    <a:pt x="136223" y="3678866"/>
                  </a:lnTo>
                  <a:lnTo>
                    <a:pt x="146691" y="3635452"/>
                  </a:lnTo>
                  <a:lnTo>
                    <a:pt x="157406" y="3592286"/>
                  </a:lnTo>
                  <a:lnTo>
                    <a:pt x="168372" y="3549370"/>
                  </a:lnTo>
                  <a:lnTo>
                    <a:pt x="179589" y="3506706"/>
                  </a:lnTo>
                  <a:lnTo>
                    <a:pt x="191059" y="3464294"/>
                  </a:lnTo>
                  <a:lnTo>
                    <a:pt x="211764" y="3413157"/>
                  </a:lnTo>
                  <a:lnTo>
                    <a:pt x="223745" y="3371256"/>
                  </a:lnTo>
                  <a:lnTo>
                    <a:pt x="235983" y="3329613"/>
                  </a:lnTo>
                  <a:lnTo>
                    <a:pt x="248480" y="3288229"/>
                  </a:lnTo>
                  <a:lnTo>
                    <a:pt x="261239" y="3247106"/>
                  </a:lnTo>
                  <a:lnTo>
                    <a:pt x="274259" y="3206245"/>
                  </a:lnTo>
                  <a:lnTo>
                    <a:pt x="296524" y="3156667"/>
                  </a:lnTo>
                  <a:lnTo>
                    <a:pt x="310074" y="3116336"/>
                  </a:lnTo>
                  <a:lnTo>
                    <a:pt x="323891" y="3076271"/>
                  </a:lnTo>
                  <a:lnTo>
                    <a:pt x="337977" y="3036475"/>
                  </a:lnTo>
                  <a:lnTo>
                    <a:pt x="361313" y="2987969"/>
                  </a:lnTo>
                  <a:lnTo>
                    <a:pt x="375940" y="2948715"/>
                  </a:lnTo>
                  <a:lnTo>
                    <a:pt x="390841" y="2909734"/>
                  </a:lnTo>
                  <a:lnTo>
                    <a:pt x="414996" y="2862048"/>
                  </a:lnTo>
                  <a:lnTo>
                    <a:pt x="430448" y="2823618"/>
                  </a:lnTo>
                  <a:lnTo>
                    <a:pt x="446178" y="2785466"/>
                  </a:lnTo>
                  <a:lnTo>
                    <a:pt x="471167" y="2738614"/>
                  </a:lnTo>
                  <a:lnTo>
                    <a:pt x="487458" y="2701022"/>
                  </a:lnTo>
                  <a:lnTo>
                    <a:pt x="513011" y="2654733"/>
                  </a:lnTo>
                  <a:lnTo>
                    <a:pt x="529868" y="2617709"/>
                  </a:lnTo>
                  <a:lnTo>
                    <a:pt x="547010" y="2580970"/>
                  </a:lnTo>
                  <a:lnTo>
                    <a:pt x="573421" y="2535538"/>
                  </a:lnTo>
                  <a:lnTo>
                    <a:pt x="591140" y="2499376"/>
                  </a:lnTo>
                  <a:lnTo>
                    <a:pt x="618129" y="2454523"/>
                  </a:lnTo>
                  <a:lnTo>
                    <a:pt x="636430" y="2418943"/>
                  </a:lnTo>
                  <a:lnTo>
                    <a:pt x="664005" y="2374676"/>
                  </a:lnTo>
                  <a:lnTo>
                    <a:pt x="682895" y="2339684"/>
                  </a:lnTo>
                  <a:lnTo>
                    <a:pt x="711062" y="2296008"/>
                  </a:lnTo>
                  <a:lnTo>
                    <a:pt x="730546" y="2261612"/>
                  </a:lnTo>
                  <a:lnTo>
                    <a:pt x="759311" y="2218534"/>
                  </a:lnTo>
                  <a:lnTo>
                    <a:pt x="788377" y="2175758"/>
                  </a:lnTo>
                  <a:lnTo>
                    <a:pt x="808765" y="2142265"/>
                  </a:lnTo>
                  <a:lnTo>
                    <a:pt x="838439" y="2100096"/>
                  </a:lnTo>
                  <a:lnTo>
                    <a:pt x="859437" y="2067213"/>
                  </a:lnTo>
                  <a:lnTo>
                    <a:pt x="889724" y="2025658"/>
                  </a:lnTo>
                  <a:lnTo>
                    <a:pt x="920320" y="1984412"/>
                  </a:lnTo>
                  <a:lnTo>
                    <a:pt x="942246" y="1952457"/>
                  </a:lnTo>
                  <a:lnTo>
                    <a:pt x="973465" y="1911833"/>
                  </a:lnTo>
                  <a:lnTo>
                    <a:pt x="1004998" y="1871524"/>
                  </a:lnTo>
                  <a:lnTo>
                    <a:pt x="1027865" y="1840510"/>
                  </a:lnTo>
                  <a:lnTo>
                    <a:pt x="1060030" y="1800832"/>
                  </a:lnTo>
                  <a:lnTo>
                    <a:pt x="1092513" y="1761474"/>
                  </a:lnTo>
                  <a:lnTo>
                    <a:pt x="1116336" y="1731415"/>
                  </a:lnTo>
                  <a:lnTo>
                    <a:pt x="1149461" y="1692698"/>
                  </a:lnTo>
                  <a:lnTo>
                    <a:pt x="1182909" y="1654304"/>
                  </a:lnTo>
                  <a:lnTo>
                    <a:pt x="1216681" y="1616234"/>
                  </a:lnTo>
                  <a:lnTo>
                    <a:pt x="1241800" y="1587471"/>
                  </a:lnTo>
                  <a:lnTo>
                    <a:pt x="1276227" y="1550056"/>
                  </a:lnTo>
                  <a:lnTo>
                    <a:pt x="1310983" y="1512970"/>
                  </a:lnTo>
                  <a:lnTo>
                    <a:pt x="1346069" y="1476215"/>
                  </a:lnTo>
                  <a:lnTo>
                    <a:pt x="1372509" y="1448772"/>
                  </a:lnTo>
                  <a:lnTo>
                    <a:pt x="1408263" y="1412684"/>
                  </a:lnTo>
                  <a:lnTo>
                    <a:pt x="1444351" y="1376930"/>
                  </a:lnTo>
                  <a:lnTo>
                    <a:pt x="1480773" y="1341511"/>
                  </a:lnTo>
                  <a:lnTo>
                    <a:pt x="1517528" y="1306424"/>
                  </a:lnTo>
                  <a:lnTo>
                    <a:pt x="1545634" y="1280648"/>
                  </a:lnTo>
                  <a:lnTo>
                    <a:pt x="1583050" y="1246221"/>
                  </a:lnTo>
                  <a:lnTo>
                    <a:pt x="1620793" y="1212123"/>
                  </a:lnTo>
                  <a:lnTo>
                    <a:pt x="1658862" y="1178350"/>
                  </a:lnTo>
                  <a:lnTo>
                    <a:pt x="1688276" y="1153882"/>
                  </a:lnTo>
                  <a:lnTo>
                    <a:pt x="1726993" y="1120758"/>
                  </a:lnTo>
                  <a:lnTo>
                    <a:pt x="1766032" y="1087954"/>
                  </a:lnTo>
                  <a:lnTo>
                    <a:pt x="1805391" y="1055471"/>
                  </a:lnTo>
                  <a:lnTo>
                    <a:pt x="1836088" y="1032287"/>
                  </a:lnTo>
                  <a:lnTo>
                    <a:pt x="1876082" y="1000439"/>
                  </a:lnTo>
                  <a:lnTo>
                    <a:pt x="1916392" y="968906"/>
                  </a:lnTo>
                  <a:lnTo>
                    <a:pt x="1948035" y="946668"/>
                  </a:lnTo>
                  <a:lnTo>
                    <a:pt x="1988971" y="915761"/>
                  </a:lnTo>
                  <a:lnTo>
                    <a:pt x="2030217" y="885166"/>
                  </a:lnTo>
                  <a:lnTo>
                    <a:pt x="2062792" y="863859"/>
                  </a:lnTo>
                  <a:lnTo>
                    <a:pt x="2104655" y="833880"/>
                  </a:lnTo>
                  <a:lnTo>
                    <a:pt x="2137843" y="813187"/>
                  </a:lnTo>
                  <a:lnTo>
                    <a:pt x="2180317" y="783818"/>
                  </a:lnTo>
                  <a:lnTo>
                    <a:pt x="2223093" y="754752"/>
                  </a:lnTo>
                  <a:lnTo>
                    <a:pt x="2257190" y="734968"/>
                  </a:lnTo>
                  <a:lnTo>
                    <a:pt x="2300567" y="706503"/>
                  </a:lnTo>
                  <a:lnTo>
                    <a:pt x="2335262" y="687317"/>
                  </a:lnTo>
                  <a:lnTo>
                    <a:pt x="2379234" y="659447"/>
                  </a:lnTo>
                  <a:lnTo>
                    <a:pt x="2414521" y="640852"/>
                  </a:lnTo>
                  <a:lnTo>
                    <a:pt x="2459082" y="613570"/>
                  </a:lnTo>
                  <a:lnTo>
                    <a:pt x="2494954" y="595561"/>
                  </a:lnTo>
                  <a:lnTo>
                    <a:pt x="2540097" y="568862"/>
                  </a:lnTo>
                  <a:lnTo>
                    <a:pt x="2576548" y="551432"/>
                  </a:lnTo>
                  <a:lnTo>
                    <a:pt x="2622268" y="525309"/>
                  </a:lnTo>
                  <a:lnTo>
                    <a:pt x="2659292" y="508452"/>
                  </a:lnTo>
                  <a:lnTo>
                    <a:pt x="2696601" y="491879"/>
                  </a:lnTo>
                  <a:lnTo>
                    <a:pt x="2743172" y="466609"/>
                  </a:lnTo>
                  <a:lnTo>
                    <a:pt x="2781045" y="450599"/>
                  </a:lnTo>
                  <a:lnTo>
                    <a:pt x="2828177" y="425889"/>
                  </a:lnTo>
                  <a:lnTo>
                    <a:pt x="2866606" y="410438"/>
                  </a:lnTo>
                  <a:lnTo>
                    <a:pt x="2905313" y="395262"/>
                  </a:lnTo>
                  <a:lnTo>
                    <a:pt x="2953274" y="371381"/>
                  </a:lnTo>
                  <a:lnTo>
                    <a:pt x="2992528" y="356754"/>
                  </a:lnTo>
                  <a:lnTo>
                    <a:pt x="3032054" y="342398"/>
                  </a:lnTo>
                  <a:lnTo>
                    <a:pt x="3071850" y="328313"/>
                  </a:lnTo>
                  <a:lnTo>
                    <a:pt x="3120894" y="305515"/>
                  </a:lnTo>
                  <a:lnTo>
                    <a:pt x="3161226" y="291965"/>
                  </a:lnTo>
                  <a:lnTo>
                    <a:pt x="3201823" y="278681"/>
                  </a:lnTo>
                  <a:lnTo>
                    <a:pt x="3242684" y="265660"/>
                  </a:lnTo>
                  <a:lnTo>
                    <a:pt x="3292787" y="243922"/>
                  </a:lnTo>
                  <a:lnTo>
                    <a:pt x="3334171" y="231424"/>
                  </a:lnTo>
                  <a:lnTo>
                    <a:pt x="3375815" y="219186"/>
                  </a:lnTo>
                  <a:lnTo>
                    <a:pt x="3417716" y="207205"/>
                  </a:lnTo>
                  <a:lnTo>
                    <a:pt x="3459873" y="195481"/>
                  </a:lnTo>
                  <a:lnTo>
                    <a:pt x="3502284" y="184011"/>
                  </a:lnTo>
                  <a:lnTo>
                    <a:pt x="3544949" y="172794"/>
                  </a:lnTo>
                  <a:lnTo>
                    <a:pt x="3587865" y="161828"/>
                  </a:lnTo>
                  <a:lnTo>
                    <a:pt x="3640011" y="142132"/>
                  </a:lnTo>
                  <a:lnTo>
                    <a:pt x="3683425" y="131665"/>
                  </a:lnTo>
                  <a:lnTo>
                    <a:pt x="3727086" y="121444"/>
                  </a:lnTo>
                  <a:lnTo>
                    <a:pt x="3770992" y="111468"/>
                  </a:lnTo>
                  <a:lnTo>
                    <a:pt x="3815141" y="101737"/>
                  </a:lnTo>
                  <a:lnTo>
                    <a:pt x="3850553" y="101227"/>
                  </a:lnTo>
                  <a:lnTo>
                    <a:pt x="3895185" y="91978"/>
                  </a:lnTo>
                  <a:lnTo>
                    <a:pt x="3940056" y="82967"/>
                  </a:lnTo>
                  <a:lnTo>
                    <a:pt x="3985165" y="74194"/>
                  </a:lnTo>
                  <a:lnTo>
                    <a:pt x="4030509" y="65657"/>
                  </a:lnTo>
                  <a:lnTo>
                    <a:pt x="4076088" y="57354"/>
                  </a:lnTo>
                  <a:lnTo>
                    <a:pt x="4121899" y="49284"/>
                  </a:lnTo>
                  <a:lnTo>
                    <a:pt x="4167942" y="41445"/>
                  </a:lnTo>
                  <a:lnTo>
                    <a:pt x="4205234" y="42816"/>
                  </a:lnTo>
                  <a:lnTo>
                    <a:pt x="4251734" y="35435"/>
                  </a:lnTo>
                  <a:lnTo>
                    <a:pt x="4298461" y="28280"/>
                  </a:lnTo>
                  <a:lnTo>
                    <a:pt x="4345412" y="21350"/>
                  </a:lnTo>
                  <a:lnTo>
                    <a:pt x="4383607" y="23624"/>
                  </a:lnTo>
                  <a:lnTo>
                    <a:pt x="4431004" y="17139"/>
                  </a:lnTo>
                  <a:lnTo>
                    <a:pt x="4478621" y="10874"/>
                  </a:lnTo>
                  <a:lnTo>
                    <a:pt x="4517476" y="13809"/>
                  </a:lnTo>
                  <a:lnTo>
                    <a:pt x="4565529" y="7980"/>
                  </a:lnTo>
                  <a:lnTo>
                    <a:pt x="4613797" y="2367"/>
                  </a:lnTo>
                  <a:lnTo>
                    <a:pt x="4653300" y="5948"/>
                  </a:lnTo>
                  <a:lnTo>
                    <a:pt x="4701994" y="761"/>
                  </a:lnTo>
                  <a:lnTo>
                    <a:pt x="4741920" y="4766"/>
                  </a:lnTo>
                  <a:lnTo>
                    <a:pt x="4791035" y="0"/>
                  </a:lnTo>
                  <a:lnTo>
                    <a:pt x="4831378" y="4421"/>
                  </a:lnTo>
                  <a:lnTo>
                    <a:pt x="4880907" y="69"/>
                  </a:lnTo>
                  <a:lnTo>
                    <a:pt x="4921660" y="4901"/>
                  </a:lnTo>
                  <a:lnTo>
                    <a:pt x="4923898" y="7139"/>
                  </a:lnTo>
                  <a:lnTo>
                    <a:pt x="4928171" y="9620287"/>
                  </a:lnTo>
                  <a:lnTo>
                    <a:pt x="4926054" y="9618170"/>
                  </a:lnTo>
                  <a:lnTo>
                    <a:pt x="4877148" y="9623145"/>
                  </a:lnTo>
                  <a:lnTo>
                    <a:pt x="4837013" y="9618932"/>
                  </a:lnTo>
                  <a:lnTo>
                    <a:pt x="4787691" y="9623490"/>
                  </a:lnTo>
                  <a:lnTo>
                    <a:pt x="4747142" y="9618863"/>
                  </a:lnTo>
                  <a:lnTo>
                    <a:pt x="4697408" y="9623010"/>
                  </a:lnTo>
                  <a:lnTo>
                    <a:pt x="4656451" y="9617975"/>
                  </a:lnTo>
                  <a:lnTo>
                    <a:pt x="4606313" y="9621718"/>
                  </a:lnTo>
                  <a:lnTo>
                    <a:pt x="4523399" y="9610645"/>
                  </a:lnTo>
                  <a:lnTo>
                    <a:pt x="4472665" y="9613793"/>
                  </a:lnTo>
                  <a:lnTo>
                    <a:pt x="4346239" y="9595131"/>
                  </a:lnTo>
                  <a:lnTo>
                    <a:pt x="4294734" y="9597507"/>
                  </a:lnTo>
                  <a:lnTo>
                    <a:pt x="4166030" y="9576566"/>
                  </a:lnTo>
                  <a:lnTo>
                    <a:pt x="4035667" y="9553966"/>
                  </a:lnTo>
                  <a:lnTo>
                    <a:pt x="3982870" y="9555051"/>
                  </a:lnTo>
                  <a:lnTo>
                    <a:pt x="3894706" y="9538728"/>
                  </a:lnTo>
                  <a:lnTo>
                    <a:pt x="3859340" y="9521323"/>
                  </a:lnTo>
                  <a:lnTo>
                    <a:pt x="3680238" y="9485905"/>
                  </a:lnTo>
                  <a:lnTo>
                    <a:pt x="3544150" y="9457580"/>
                  </a:lnTo>
                  <a:lnTo>
                    <a:pt x="3507440" y="9438831"/>
                  </a:lnTo>
                  <a:lnTo>
                    <a:pt x="3415579" y="9418812"/>
                  </a:lnTo>
                  <a:lnTo>
                    <a:pt x="3378391" y="9399585"/>
                  </a:lnTo>
                  <a:lnTo>
                    <a:pt x="3285587" y="9378623"/>
                  </a:lnTo>
                  <a:lnTo>
                    <a:pt x="3247935" y="9358931"/>
                  </a:lnTo>
                  <a:lnTo>
                    <a:pt x="3201151" y="9348068"/>
                  </a:lnTo>
                  <a:lnTo>
                    <a:pt x="3163196" y="9328074"/>
                  </a:lnTo>
                  <a:lnTo>
                    <a:pt x="3116114" y="9316912"/>
                  </a:lnTo>
                  <a:lnTo>
                    <a:pt x="3077864" y="9296623"/>
                  </a:lnTo>
                  <a:lnTo>
                    <a:pt x="3030489" y="9285169"/>
                  </a:lnTo>
                  <a:lnTo>
                    <a:pt x="2953269" y="9243870"/>
                  </a:lnTo>
                  <a:lnTo>
                    <a:pt x="2905467" y="9231989"/>
                  </a:lnTo>
                  <a:lnTo>
                    <a:pt x="2827407" y="9189850"/>
                  </a:lnTo>
                  <a:lnTo>
                    <a:pt x="2779192" y="9177556"/>
                  </a:lnTo>
                  <a:lnTo>
                    <a:pt x="2216492" y="8866303"/>
                  </a:lnTo>
                  <a:close/>
                </a:path>
                <a:path w="4928234" h="9624060">
                  <a:moveTo>
                    <a:pt x="2060457" y="8764150"/>
                  </a:moveTo>
                  <a:lnTo>
                    <a:pt x="859340" y="7563033"/>
                  </a:lnTo>
                  <a:lnTo>
                    <a:pt x="789295" y="7439106"/>
                  </a:lnTo>
                  <a:lnTo>
                    <a:pt x="2184383" y="8834195"/>
                  </a:lnTo>
                  <a:lnTo>
                    <a:pt x="2060457" y="8764150"/>
                  </a:lnTo>
                  <a:close/>
                </a:path>
                <a:path w="4928234" h="9624060">
                  <a:moveTo>
                    <a:pt x="1986285" y="8707938"/>
                  </a:moveTo>
                  <a:lnTo>
                    <a:pt x="915551" y="7637205"/>
                  </a:lnTo>
                  <a:lnTo>
                    <a:pt x="891883" y="7595576"/>
                  </a:lnTo>
                  <a:lnTo>
                    <a:pt x="2027913" y="8731607"/>
                  </a:lnTo>
                  <a:lnTo>
                    <a:pt x="1986285" y="8707938"/>
                  </a:lnTo>
                  <a:close/>
                </a:path>
                <a:path w="4928234" h="9624060">
                  <a:moveTo>
                    <a:pt x="1911699" y="8651314"/>
                  </a:moveTo>
                  <a:lnTo>
                    <a:pt x="972176" y="7711790"/>
                  </a:lnTo>
                  <a:lnTo>
                    <a:pt x="948303" y="7669957"/>
                  </a:lnTo>
                  <a:lnTo>
                    <a:pt x="1953533" y="8675187"/>
                  </a:lnTo>
                  <a:lnTo>
                    <a:pt x="1911699" y="8651314"/>
                  </a:lnTo>
                  <a:close/>
                </a:path>
                <a:path w="4928234" h="9624060">
                  <a:moveTo>
                    <a:pt x="1836713" y="8594288"/>
                  </a:moveTo>
                  <a:lnTo>
                    <a:pt x="1029202" y="7786777"/>
                  </a:lnTo>
                  <a:lnTo>
                    <a:pt x="1005130" y="7744744"/>
                  </a:lnTo>
                  <a:lnTo>
                    <a:pt x="1878746" y="8618360"/>
                  </a:lnTo>
                  <a:lnTo>
                    <a:pt x="1836713" y="8594288"/>
                  </a:lnTo>
                  <a:close/>
                </a:path>
                <a:path w="4928234" h="9624060">
                  <a:moveTo>
                    <a:pt x="1761338" y="8536874"/>
                  </a:moveTo>
                  <a:lnTo>
                    <a:pt x="1086616" y="7862151"/>
                  </a:lnTo>
                  <a:lnTo>
                    <a:pt x="1062352" y="7819926"/>
                  </a:lnTo>
                  <a:lnTo>
                    <a:pt x="1803564" y="8561138"/>
                  </a:lnTo>
                  <a:lnTo>
                    <a:pt x="1761338" y="8536874"/>
                  </a:lnTo>
                  <a:close/>
                </a:path>
                <a:path w="4928234" h="9624060">
                  <a:moveTo>
                    <a:pt x="1652066" y="8445561"/>
                  </a:moveTo>
                  <a:lnTo>
                    <a:pt x="1177929" y="7971424"/>
                  </a:lnTo>
                  <a:lnTo>
                    <a:pt x="1153387" y="7928922"/>
                  </a:lnTo>
                  <a:lnTo>
                    <a:pt x="1694568" y="8470103"/>
                  </a:lnTo>
                  <a:lnTo>
                    <a:pt x="1652066" y="8445561"/>
                  </a:lnTo>
                  <a:close/>
                </a:path>
              </a:pathLst>
            </a:custGeom>
            <a:solidFill>
              <a:srgbClr val="C39503"/>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12342280" y="6710208"/>
              <a:ext cx="1794282" cy="2160814"/>
            </a:xfrm>
            <a:prstGeom prst="rect">
              <a:avLst/>
            </a:prstGeom>
          </p:spPr>
        </p:pic>
        <p:sp>
          <p:nvSpPr>
            <p:cNvPr id="6" name="object 6"/>
            <p:cNvSpPr/>
            <p:nvPr/>
          </p:nvSpPr>
          <p:spPr>
            <a:xfrm>
              <a:off x="12141356" y="5444924"/>
              <a:ext cx="1066591" cy="2019300"/>
            </a:xfrm>
            <a:custGeom>
              <a:avLst/>
              <a:gdLst/>
              <a:ahLst/>
              <a:cxnLst/>
              <a:rect l="l" t="t" r="r" b="b"/>
              <a:pathLst>
                <a:path w="2019300" h="2019300">
                  <a:moveTo>
                    <a:pt x="1009650" y="2019300"/>
                  </a:moveTo>
                  <a:lnTo>
                    <a:pt x="962121" y="2018201"/>
                  </a:lnTo>
                  <a:lnTo>
                    <a:pt x="915157" y="2014936"/>
                  </a:lnTo>
                  <a:lnTo>
                    <a:pt x="868808" y="2009554"/>
                  </a:lnTo>
                  <a:lnTo>
                    <a:pt x="823122" y="2002104"/>
                  </a:lnTo>
                  <a:lnTo>
                    <a:pt x="778146" y="1992634"/>
                  </a:lnTo>
                  <a:lnTo>
                    <a:pt x="733930" y="1981192"/>
                  </a:lnTo>
                  <a:lnTo>
                    <a:pt x="690522" y="1967827"/>
                  </a:lnTo>
                  <a:lnTo>
                    <a:pt x="647971" y="1952587"/>
                  </a:lnTo>
                  <a:lnTo>
                    <a:pt x="606324" y="1935521"/>
                  </a:lnTo>
                  <a:lnTo>
                    <a:pt x="565631" y="1916678"/>
                  </a:lnTo>
                  <a:lnTo>
                    <a:pt x="525940" y="1896105"/>
                  </a:lnTo>
                  <a:lnTo>
                    <a:pt x="487299" y="1873851"/>
                  </a:lnTo>
                  <a:lnTo>
                    <a:pt x="449758" y="1849965"/>
                  </a:lnTo>
                  <a:lnTo>
                    <a:pt x="413363" y="1824496"/>
                  </a:lnTo>
                  <a:lnTo>
                    <a:pt x="378165" y="1797491"/>
                  </a:lnTo>
                  <a:lnTo>
                    <a:pt x="344211" y="1768999"/>
                  </a:lnTo>
                  <a:lnTo>
                    <a:pt x="311550" y="1739069"/>
                  </a:lnTo>
                  <a:lnTo>
                    <a:pt x="280230" y="1707749"/>
                  </a:lnTo>
                  <a:lnTo>
                    <a:pt x="250300" y="1675088"/>
                  </a:lnTo>
                  <a:lnTo>
                    <a:pt x="221808" y="1641134"/>
                  </a:lnTo>
                  <a:lnTo>
                    <a:pt x="194803" y="1605936"/>
                  </a:lnTo>
                  <a:lnTo>
                    <a:pt x="169334" y="1569541"/>
                  </a:lnTo>
                  <a:lnTo>
                    <a:pt x="145448" y="1532000"/>
                  </a:lnTo>
                  <a:lnTo>
                    <a:pt x="123194" y="1493359"/>
                  </a:lnTo>
                  <a:lnTo>
                    <a:pt x="102621" y="1453668"/>
                  </a:lnTo>
                  <a:lnTo>
                    <a:pt x="83778" y="1412975"/>
                  </a:lnTo>
                  <a:lnTo>
                    <a:pt x="66712" y="1371328"/>
                  </a:lnTo>
                  <a:lnTo>
                    <a:pt x="51472" y="1328777"/>
                  </a:lnTo>
                  <a:lnTo>
                    <a:pt x="38107" y="1285369"/>
                  </a:lnTo>
                  <a:lnTo>
                    <a:pt x="26665" y="1241153"/>
                  </a:lnTo>
                  <a:lnTo>
                    <a:pt x="17195" y="1196177"/>
                  </a:lnTo>
                  <a:lnTo>
                    <a:pt x="9745" y="1150491"/>
                  </a:lnTo>
                  <a:lnTo>
                    <a:pt x="4363" y="1104142"/>
                  </a:lnTo>
                  <a:lnTo>
                    <a:pt x="1098" y="1057178"/>
                  </a:lnTo>
                  <a:lnTo>
                    <a:pt x="0" y="1009650"/>
                  </a:lnTo>
                  <a:lnTo>
                    <a:pt x="1098" y="962121"/>
                  </a:lnTo>
                  <a:lnTo>
                    <a:pt x="4363" y="915157"/>
                  </a:lnTo>
                  <a:lnTo>
                    <a:pt x="9745" y="868808"/>
                  </a:lnTo>
                  <a:lnTo>
                    <a:pt x="17195" y="823122"/>
                  </a:lnTo>
                  <a:lnTo>
                    <a:pt x="26665" y="778146"/>
                  </a:lnTo>
                  <a:lnTo>
                    <a:pt x="38107" y="733930"/>
                  </a:lnTo>
                  <a:lnTo>
                    <a:pt x="51472" y="690522"/>
                  </a:lnTo>
                  <a:lnTo>
                    <a:pt x="66712" y="647971"/>
                  </a:lnTo>
                  <a:lnTo>
                    <a:pt x="83778" y="606324"/>
                  </a:lnTo>
                  <a:lnTo>
                    <a:pt x="102621" y="565631"/>
                  </a:lnTo>
                  <a:lnTo>
                    <a:pt x="123194" y="525940"/>
                  </a:lnTo>
                  <a:lnTo>
                    <a:pt x="145448" y="487299"/>
                  </a:lnTo>
                  <a:lnTo>
                    <a:pt x="169334" y="449758"/>
                  </a:lnTo>
                  <a:lnTo>
                    <a:pt x="194803" y="413363"/>
                  </a:lnTo>
                  <a:lnTo>
                    <a:pt x="221808" y="378165"/>
                  </a:lnTo>
                  <a:lnTo>
                    <a:pt x="250300" y="344211"/>
                  </a:lnTo>
                  <a:lnTo>
                    <a:pt x="280230" y="311550"/>
                  </a:lnTo>
                  <a:lnTo>
                    <a:pt x="311550" y="280230"/>
                  </a:lnTo>
                  <a:lnTo>
                    <a:pt x="344211" y="250300"/>
                  </a:lnTo>
                  <a:lnTo>
                    <a:pt x="378165" y="221808"/>
                  </a:lnTo>
                  <a:lnTo>
                    <a:pt x="413363" y="194803"/>
                  </a:lnTo>
                  <a:lnTo>
                    <a:pt x="449758" y="169334"/>
                  </a:lnTo>
                  <a:lnTo>
                    <a:pt x="487299" y="145448"/>
                  </a:lnTo>
                  <a:lnTo>
                    <a:pt x="525940" y="123194"/>
                  </a:lnTo>
                  <a:lnTo>
                    <a:pt x="565631" y="102621"/>
                  </a:lnTo>
                  <a:lnTo>
                    <a:pt x="606324" y="83778"/>
                  </a:lnTo>
                  <a:lnTo>
                    <a:pt x="647971" y="66712"/>
                  </a:lnTo>
                  <a:lnTo>
                    <a:pt x="690522" y="51472"/>
                  </a:lnTo>
                  <a:lnTo>
                    <a:pt x="733930" y="38107"/>
                  </a:lnTo>
                  <a:lnTo>
                    <a:pt x="778146" y="26665"/>
                  </a:lnTo>
                  <a:lnTo>
                    <a:pt x="823122" y="17195"/>
                  </a:lnTo>
                  <a:lnTo>
                    <a:pt x="868808" y="9745"/>
                  </a:lnTo>
                  <a:lnTo>
                    <a:pt x="915157" y="4363"/>
                  </a:lnTo>
                  <a:lnTo>
                    <a:pt x="962121" y="1098"/>
                  </a:lnTo>
                  <a:lnTo>
                    <a:pt x="1009650" y="0"/>
                  </a:lnTo>
                  <a:lnTo>
                    <a:pt x="1057178" y="1098"/>
                  </a:lnTo>
                  <a:lnTo>
                    <a:pt x="1104142" y="4363"/>
                  </a:lnTo>
                  <a:lnTo>
                    <a:pt x="1150491" y="9745"/>
                  </a:lnTo>
                  <a:lnTo>
                    <a:pt x="1196177" y="17195"/>
                  </a:lnTo>
                  <a:lnTo>
                    <a:pt x="1241153" y="26665"/>
                  </a:lnTo>
                  <a:lnTo>
                    <a:pt x="1285369" y="38107"/>
                  </a:lnTo>
                  <a:lnTo>
                    <a:pt x="1328777" y="51472"/>
                  </a:lnTo>
                  <a:lnTo>
                    <a:pt x="1371328" y="66712"/>
                  </a:lnTo>
                  <a:lnTo>
                    <a:pt x="1412975" y="83778"/>
                  </a:lnTo>
                  <a:lnTo>
                    <a:pt x="1453668" y="102621"/>
                  </a:lnTo>
                  <a:lnTo>
                    <a:pt x="1493359" y="123194"/>
                  </a:lnTo>
                  <a:lnTo>
                    <a:pt x="1532000" y="145448"/>
                  </a:lnTo>
                  <a:lnTo>
                    <a:pt x="1569541" y="169334"/>
                  </a:lnTo>
                  <a:lnTo>
                    <a:pt x="1605936" y="194803"/>
                  </a:lnTo>
                  <a:lnTo>
                    <a:pt x="1641134" y="221808"/>
                  </a:lnTo>
                  <a:lnTo>
                    <a:pt x="1675088" y="250300"/>
                  </a:lnTo>
                  <a:lnTo>
                    <a:pt x="1707749" y="280230"/>
                  </a:lnTo>
                  <a:lnTo>
                    <a:pt x="1739069" y="311550"/>
                  </a:lnTo>
                  <a:lnTo>
                    <a:pt x="1768999" y="344211"/>
                  </a:lnTo>
                  <a:lnTo>
                    <a:pt x="1797491" y="378165"/>
                  </a:lnTo>
                  <a:lnTo>
                    <a:pt x="1824496" y="413363"/>
                  </a:lnTo>
                  <a:lnTo>
                    <a:pt x="1849965" y="449758"/>
                  </a:lnTo>
                  <a:lnTo>
                    <a:pt x="1873851" y="487299"/>
                  </a:lnTo>
                  <a:lnTo>
                    <a:pt x="1896105" y="525940"/>
                  </a:lnTo>
                  <a:lnTo>
                    <a:pt x="1916678" y="565631"/>
                  </a:lnTo>
                  <a:lnTo>
                    <a:pt x="1935521" y="606324"/>
                  </a:lnTo>
                  <a:lnTo>
                    <a:pt x="1952587" y="647971"/>
                  </a:lnTo>
                  <a:lnTo>
                    <a:pt x="1967827" y="690522"/>
                  </a:lnTo>
                  <a:lnTo>
                    <a:pt x="1981192" y="733930"/>
                  </a:lnTo>
                  <a:lnTo>
                    <a:pt x="1992634" y="778146"/>
                  </a:lnTo>
                  <a:lnTo>
                    <a:pt x="2002104" y="823122"/>
                  </a:lnTo>
                  <a:lnTo>
                    <a:pt x="2009554" y="868808"/>
                  </a:lnTo>
                  <a:lnTo>
                    <a:pt x="2014936" y="915157"/>
                  </a:lnTo>
                  <a:lnTo>
                    <a:pt x="2018201" y="962121"/>
                  </a:lnTo>
                  <a:lnTo>
                    <a:pt x="2019300" y="1009650"/>
                  </a:lnTo>
                  <a:lnTo>
                    <a:pt x="2018201" y="1057178"/>
                  </a:lnTo>
                  <a:lnTo>
                    <a:pt x="2014936" y="1104142"/>
                  </a:lnTo>
                  <a:lnTo>
                    <a:pt x="2009554" y="1150491"/>
                  </a:lnTo>
                  <a:lnTo>
                    <a:pt x="2002104" y="1196177"/>
                  </a:lnTo>
                  <a:lnTo>
                    <a:pt x="1992634" y="1241153"/>
                  </a:lnTo>
                  <a:lnTo>
                    <a:pt x="1981192" y="1285369"/>
                  </a:lnTo>
                  <a:lnTo>
                    <a:pt x="1967827" y="1328777"/>
                  </a:lnTo>
                  <a:lnTo>
                    <a:pt x="1952587" y="1371328"/>
                  </a:lnTo>
                  <a:lnTo>
                    <a:pt x="1935521" y="1412975"/>
                  </a:lnTo>
                  <a:lnTo>
                    <a:pt x="1916678" y="1453668"/>
                  </a:lnTo>
                  <a:lnTo>
                    <a:pt x="1896105" y="1493359"/>
                  </a:lnTo>
                  <a:lnTo>
                    <a:pt x="1873851" y="1532000"/>
                  </a:lnTo>
                  <a:lnTo>
                    <a:pt x="1849965" y="1569541"/>
                  </a:lnTo>
                  <a:lnTo>
                    <a:pt x="1824496" y="1605936"/>
                  </a:lnTo>
                  <a:lnTo>
                    <a:pt x="1797491" y="1641134"/>
                  </a:lnTo>
                  <a:lnTo>
                    <a:pt x="1768999" y="1675088"/>
                  </a:lnTo>
                  <a:lnTo>
                    <a:pt x="1739069" y="1707749"/>
                  </a:lnTo>
                  <a:lnTo>
                    <a:pt x="1707749" y="1739069"/>
                  </a:lnTo>
                  <a:lnTo>
                    <a:pt x="1675088" y="1768999"/>
                  </a:lnTo>
                  <a:lnTo>
                    <a:pt x="1641134" y="1797491"/>
                  </a:lnTo>
                  <a:lnTo>
                    <a:pt x="1605936" y="1824496"/>
                  </a:lnTo>
                  <a:lnTo>
                    <a:pt x="1569541" y="1849965"/>
                  </a:lnTo>
                  <a:lnTo>
                    <a:pt x="1532000" y="1873851"/>
                  </a:lnTo>
                  <a:lnTo>
                    <a:pt x="1493359" y="1896105"/>
                  </a:lnTo>
                  <a:lnTo>
                    <a:pt x="1453668" y="1916678"/>
                  </a:lnTo>
                  <a:lnTo>
                    <a:pt x="1412975" y="1935521"/>
                  </a:lnTo>
                  <a:lnTo>
                    <a:pt x="1371328" y="1952587"/>
                  </a:lnTo>
                  <a:lnTo>
                    <a:pt x="1328777" y="1967827"/>
                  </a:lnTo>
                  <a:lnTo>
                    <a:pt x="1285369" y="1981192"/>
                  </a:lnTo>
                  <a:lnTo>
                    <a:pt x="1241153" y="1992634"/>
                  </a:lnTo>
                  <a:lnTo>
                    <a:pt x="1196177" y="2002104"/>
                  </a:lnTo>
                  <a:lnTo>
                    <a:pt x="1150491" y="2009554"/>
                  </a:lnTo>
                  <a:lnTo>
                    <a:pt x="1104142" y="2014936"/>
                  </a:lnTo>
                  <a:lnTo>
                    <a:pt x="1057178" y="2018201"/>
                  </a:lnTo>
                  <a:lnTo>
                    <a:pt x="1009650" y="2019300"/>
                  </a:lnTo>
                  <a:close/>
                </a:path>
              </a:pathLst>
            </a:custGeom>
            <a:solidFill>
              <a:srgbClr val="C39503"/>
            </a:solidFill>
          </p:spPr>
          <p:txBody>
            <a:bodyPr wrap="square" lIns="0" tIns="0" rIns="0" bIns="0" rtlCol="0"/>
            <a:lstStyle/>
            <a:p>
              <a:endParaRPr dirty="0"/>
            </a:p>
          </p:txBody>
        </p:sp>
        <p:sp>
          <p:nvSpPr>
            <p:cNvPr id="7" name="object 7"/>
            <p:cNvSpPr/>
            <p:nvPr/>
          </p:nvSpPr>
          <p:spPr>
            <a:xfrm>
              <a:off x="13060566" y="5137503"/>
              <a:ext cx="814831" cy="1625970"/>
            </a:xfrm>
            <a:custGeom>
              <a:avLst/>
              <a:gdLst/>
              <a:ahLst/>
              <a:cxnLst/>
              <a:rect l="l" t="t" r="r" b="b"/>
              <a:pathLst>
                <a:path w="1123950" h="1123950">
                  <a:moveTo>
                    <a:pt x="561974" y="1123949"/>
                  </a:moveTo>
                  <a:lnTo>
                    <a:pt x="513485" y="1121887"/>
                  </a:lnTo>
                  <a:lnTo>
                    <a:pt x="466141" y="1115811"/>
                  </a:lnTo>
                  <a:lnTo>
                    <a:pt x="420111" y="1105890"/>
                  </a:lnTo>
                  <a:lnTo>
                    <a:pt x="375564" y="1092294"/>
                  </a:lnTo>
                  <a:lnTo>
                    <a:pt x="332669" y="1075191"/>
                  </a:lnTo>
                  <a:lnTo>
                    <a:pt x="291593" y="1054750"/>
                  </a:lnTo>
                  <a:lnTo>
                    <a:pt x="252506" y="1031139"/>
                  </a:lnTo>
                  <a:lnTo>
                    <a:pt x="215577" y="1004527"/>
                  </a:lnTo>
                  <a:lnTo>
                    <a:pt x="180975" y="975082"/>
                  </a:lnTo>
                  <a:lnTo>
                    <a:pt x="148867" y="942974"/>
                  </a:lnTo>
                  <a:lnTo>
                    <a:pt x="119422" y="908371"/>
                  </a:lnTo>
                  <a:lnTo>
                    <a:pt x="92810" y="871442"/>
                  </a:lnTo>
                  <a:lnTo>
                    <a:pt x="69199" y="832356"/>
                  </a:lnTo>
                  <a:lnTo>
                    <a:pt x="48758" y="791280"/>
                  </a:lnTo>
                  <a:lnTo>
                    <a:pt x="31655" y="748385"/>
                  </a:lnTo>
                  <a:lnTo>
                    <a:pt x="18058" y="703838"/>
                  </a:lnTo>
                  <a:lnTo>
                    <a:pt x="8138" y="657808"/>
                  </a:lnTo>
                  <a:lnTo>
                    <a:pt x="2062" y="610464"/>
                  </a:lnTo>
                  <a:lnTo>
                    <a:pt x="0" y="561974"/>
                  </a:lnTo>
                  <a:lnTo>
                    <a:pt x="2062" y="513485"/>
                  </a:lnTo>
                  <a:lnTo>
                    <a:pt x="8138" y="466141"/>
                  </a:lnTo>
                  <a:lnTo>
                    <a:pt x="18058" y="420111"/>
                  </a:lnTo>
                  <a:lnTo>
                    <a:pt x="31655" y="375564"/>
                  </a:lnTo>
                  <a:lnTo>
                    <a:pt x="48758" y="332669"/>
                  </a:lnTo>
                  <a:lnTo>
                    <a:pt x="69199" y="291593"/>
                  </a:lnTo>
                  <a:lnTo>
                    <a:pt x="92810" y="252506"/>
                  </a:lnTo>
                  <a:lnTo>
                    <a:pt x="119422" y="215577"/>
                  </a:lnTo>
                  <a:lnTo>
                    <a:pt x="148867" y="180975"/>
                  </a:lnTo>
                  <a:lnTo>
                    <a:pt x="180975" y="148867"/>
                  </a:lnTo>
                  <a:lnTo>
                    <a:pt x="215577" y="119422"/>
                  </a:lnTo>
                  <a:lnTo>
                    <a:pt x="252506" y="92810"/>
                  </a:lnTo>
                  <a:lnTo>
                    <a:pt x="291593" y="69199"/>
                  </a:lnTo>
                  <a:lnTo>
                    <a:pt x="332669" y="48758"/>
                  </a:lnTo>
                  <a:lnTo>
                    <a:pt x="375564" y="31655"/>
                  </a:lnTo>
                  <a:lnTo>
                    <a:pt x="420111" y="18058"/>
                  </a:lnTo>
                  <a:lnTo>
                    <a:pt x="466141" y="8138"/>
                  </a:lnTo>
                  <a:lnTo>
                    <a:pt x="513485" y="2062"/>
                  </a:lnTo>
                  <a:lnTo>
                    <a:pt x="561974" y="0"/>
                  </a:lnTo>
                  <a:lnTo>
                    <a:pt x="610464" y="2062"/>
                  </a:lnTo>
                  <a:lnTo>
                    <a:pt x="657808" y="8138"/>
                  </a:lnTo>
                  <a:lnTo>
                    <a:pt x="703838" y="18058"/>
                  </a:lnTo>
                  <a:lnTo>
                    <a:pt x="748385" y="31655"/>
                  </a:lnTo>
                  <a:lnTo>
                    <a:pt x="791280" y="48758"/>
                  </a:lnTo>
                  <a:lnTo>
                    <a:pt x="832356" y="69199"/>
                  </a:lnTo>
                  <a:lnTo>
                    <a:pt x="871442" y="92810"/>
                  </a:lnTo>
                  <a:lnTo>
                    <a:pt x="908371" y="119422"/>
                  </a:lnTo>
                  <a:lnTo>
                    <a:pt x="942974" y="148867"/>
                  </a:lnTo>
                  <a:lnTo>
                    <a:pt x="975082" y="180975"/>
                  </a:lnTo>
                  <a:lnTo>
                    <a:pt x="1004527" y="215577"/>
                  </a:lnTo>
                  <a:lnTo>
                    <a:pt x="1031139" y="252506"/>
                  </a:lnTo>
                  <a:lnTo>
                    <a:pt x="1054750" y="291593"/>
                  </a:lnTo>
                  <a:lnTo>
                    <a:pt x="1075191" y="332669"/>
                  </a:lnTo>
                  <a:lnTo>
                    <a:pt x="1092294" y="375564"/>
                  </a:lnTo>
                  <a:lnTo>
                    <a:pt x="1105890" y="420111"/>
                  </a:lnTo>
                  <a:lnTo>
                    <a:pt x="1115811" y="466141"/>
                  </a:lnTo>
                  <a:lnTo>
                    <a:pt x="1121887" y="513485"/>
                  </a:lnTo>
                  <a:lnTo>
                    <a:pt x="1123949" y="561974"/>
                  </a:lnTo>
                  <a:lnTo>
                    <a:pt x="1121887" y="610464"/>
                  </a:lnTo>
                  <a:lnTo>
                    <a:pt x="1115811" y="657808"/>
                  </a:lnTo>
                  <a:lnTo>
                    <a:pt x="1105890" y="703838"/>
                  </a:lnTo>
                  <a:lnTo>
                    <a:pt x="1092294" y="748385"/>
                  </a:lnTo>
                  <a:lnTo>
                    <a:pt x="1075191" y="791280"/>
                  </a:lnTo>
                  <a:lnTo>
                    <a:pt x="1054750" y="832356"/>
                  </a:lnTo>
                  <a:lnTo>
                    <a:pt x="1031139" y="871442"/>
                  </a:lnTo>
                  <a:lnTo>
                    <a:pt x="1004527" y="908371"/>
                  </a:lnTo>
                  <a:lnTo>
                    <a:pt x="975082" y="942974"/>
                  </a:lnTo>
                  <a:lnTo>
                    <a:pt x="942974" y="975082"/>
                  </a:lnTo>
                  <a:lnTo>
                    <a:pt x="908371" y="1004527"/>
                  </a:lnTo>
                  <a:lnTo>
                    <a:pt x="871442" y="1031139"/>
                  </a:lnTo>
                  <a:lnTo>
                    <a:pt x="832356" y="1054750"/>
                  </a:lnTo>
                  <a:lnTo>
                    <a:pt x="791280" y="1075191"/>
                  </a:lnTo>
                  <a:lnTo>
                    <a:pt x="748385" y="1092294"/>
                  </a:lnTo>
                  <a:lnTo>
                    <a:pt x="703838" y="1105890"/>
                  </a:lnTo>
                  <a:lnTo>
                    <a:pt x="657808" y="1115811"/>
                  </a:lnTo>
                  <a:lnTo>
                    <a:pt x="610464" y="1121887"/>
                  </a:lnTo>
                  <a:lnTo>
                    <a:pt x="561974" y="1123949"/>
                  </a:lnTo>
                  <a:close/>
                </a:path>
              </a:pathLst>
            </a:custGeom>
            <a:solidFill>
              <a:srgbClr val="242424"/>
            </a:solidFill>
          </p:spPr>
          <p:txBody>
            <a:bodyPr wrap="square" lIns="0" tIns="0" rIns="0" bIns="0" rtlCol="0"/>
            <a:lstStyle/>
            <a:p>
              <a:endParaRPr dirty="0"/>
            </a:p>
          </p:txBody>
        </p:sp>
      </p:grpSp>
      <p:sp>
        <p:nvSpPr>
          <p:cNvPr id="8" name="object 8"/>
          <p:cNvSpPr txBox="1">
            <a:spLocks noGrp="1"/>
          </p:cNvSpPr>
          <p:nvPr>
            <p:ph type="title"/>
          </p:nvPr>
        </p:nvSpPr>
        <p:spPr>
          <a:xfrm>
            <a:off x="1524000" y="1165518"/>
            <a:ext cx="8113309" cy="1253548"/>
          </a:xfrm>
          <a:prstGeom prst="rect">
            <a:avLst/>
          </a:prstGeom>
        </p:spPr>
        <p:txBody>
          <a:bodyPr vert="horz" wrap="square" lIns="0" tIns="73025" rIns="0" bIns="0" rtlCol="0">
            <a:spAutoFit/>
          </a:bodyPr>
          <a:lstStyle/>
          <a:p>
            <a:pPr marL="12700" marR="5080">
              <a:lnSpc>
                <a:spcPts val="9220"/>
              </a:lnSpc>
              <a:spcBef>
                <a:spcPts val="575"/>
              </a:spcBef>
            </a:pPr>
            <a:r>
              <a:rPr lang="en-IN" sz="6600" b="1" spc="270" dirty="0">
                <a:latin typeface="Colonna MT" panose="04020805060202030203" pitchFamily="82" charset="0"/>
              </a:rPr>
              <a:t>Problem Statement</a:t>
            </a:r>
            <a:endParaRPr sz="6600" b="1" dirty="0">
              <a:latin typeface="Colonna MT" panose="04020805060202030203" pitchFamily="82" charset="0"/>
            </a:endParaRPr>
          </a:p>
        </p:txBody>
      </p:sp>
      <p:sp>
        <p:nvSpPr>
          <p:cNvPr id="9" name="object 9"/>
          <p:cNvSpPr txBox="1"/>
          <p:nvPr/>
        </p:nvSpPr>
        <p:spPr>
          <a:xfrm>
            <a:off x="609600" y="3665574"/>
            <a:ext cx="14989946" cy="851515"/>
          </a:xfrm>
          <a:prstGeom prst="rect">
            <a:avLst/>
          </a:prstGeom>
        </p:spPr>
        <p:txBody>
          <a:bodyPr vert="horz" wrap="square" lIns="0" tIns="12700" rIns="0" bIns="0" rtlCol="0">
            <a:spAutoFit/>
          </a:bodyPr>
          <a:lstStyle/>
          <a:p>
            <a:pPr marL="12700">
              <a:lnSpc>
                <a:spcPct val="100000"/>
              </a:lnSpc>
              <a:spcBef>
                <a:spcPts val="100"/>
              </a:spcBef>
            </a:pPr>
            <a:endParaRPr sz="2100" dirty="0">
              <a:latin typeface="Tahoma"/>
              <a:cs typeface="Tahoma"/>
            </a:endParaRPr>
          </a:p>
          <a:p>
            <a:pPr>
              <a:lnSpc>
                <a:spcPct val="100000"/>
              </a:lnSpc>
              <a:spcBef>
                <a:spcPts val="35"/>
              </a:spcBef>
            </a:pPr>
            <a:endParaRPr sz="3350" dirty="0">
              <a:latin typeface="Tahoma"/>
              <a:cs typeface="Tahoma"/>
            </a:endParaRPr>
          </a:p>
        </p:txBody>
      </p:sp>
      <p:grpSp>
        <p:nvGrpSpPr>
          <p:cNvPr id="11" name="object 84">
            <a:extLst>
              <a:ext uri="{FF2B5EF4-FFF2-40B4-BE49-F238E27FC236}">
                <a16:creationId xmlns:a16="http://schemas.microsoft.com/office/drawing/2014/main" id="{0C1A5C8C-537C-7817-4B8C-C4ABB0F71C11}"/>
              </a:ext>
            </a:extLst>
          </p:cNvPr>
          <p:cNvGrpSpPr/>
          <p:nvPr/>
        </p:nvGrpSpPr>
        <p:grpSpPr>
          <a:xfrm>
            <a:off x="350009" y="2191871"/>
            <a:ext cx="1235893" cy="821513"/>
            <a:chOff x="12591738" y="6278400"/>
            <a:chExt cx="942975" cy="561340"/>
          </a:xfrm>
        </p:grpSpPr>
        <p:sp>
          <p:nvSpPr>
            <p:cNvPr id="12" name="object 85">
              <a:extLst>
                <a:ext uri="{FF2B5EF4-FFF2-40B4-BE49-F238E27FC236}">
                  <a16:creationId xmlns:a16="http://schemas.microsoft.com/office/drawing/2014/main" id="{F4CFEEEA-5F42-65F6-1C6A-C9344F8CC941}"/>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797" y="5306"/>
                  </a:lnTo>
                  <a:lnTo>
                    <a:pt x="426684" y="20317"/>
                  </a:lnTo>
                  <a:lnTo>
                    <a:pt x="452900" y="43673"/>
                  </a:lnTo>
                  <a:lnTo>
                    <a:pt x="471487" y="74013"/>
                  </a:lnTo>
                  <a:lnTo>
                    <a:pt x="490074" y="43681"/>
                  </a:lnTo>
                  <a:lnTo>
                    <a:pt x="516290" y="20324"/>
                  </a:lnTo>
                  <a:lnTo>
                    <a:pt x="548177" y="5308"/>
                  </a:lnTo>
                  <a:lnTo>
                    <a:pt x="583779" y="0"/>
                  </a:lnTo>
                  <a:lnTo>
                    <a:pt x="866351" y="0"/>
                  </a:lnTo>
                  <a:lnTo>
                    <a:pt x="870580" y="4188"/>
                  </a:lnTo>
                  <a:lnTo>
                    <a:pt x="870580" y="73303"/>
                  </a:lnTo>
                  <a:lnTo>
                    <a:pt x="938764" y="73303"/>
                  </a:lnTo>
                  <a:lnTo>
                    <a:pt x="942974" y="77491"/>
                  </a:lnTo>
                  <a:lnTo>
                    <a:pt x="942974" y="82652"/>
                  </a:lnTo>
                  <a:lnTo>
                    <a:pt x="942974" y="556747"/>
                  </a:lnTo>
                  <a:lnTo>
                    <a:pt x="938764" y="560917"/>
                  </a:lnTo>
                  <a:close/>
                </a:path>
              </a:pathLst>
            </a:custGeom>
            <a:solidFill>
              <a:srgbClr val="494E56"/>
            </a:solidFill>
          </p:spPr>
          <p:txBody>
            <a:bodyPr wrap="square" lIns="0" tIns="0" rIns="0" bIns="0" rtlCol="0"/>
            <a:lstStyle/>
            <a:p>
              <a:endParaRPr/>
            </a:p>
          </p:txBody>
        </p:sp>
        <p:sp>
          <p:nvSpPr>
            <p:cNvPr id="13" name="object 86">
              <a:extLst>
                <a:ext uri="{FF2B5EF4-FFF2-40B4-BE49-F238E27FC236}">
                  <a16:creationId xmlns:a16="http://schemas.microsoft.com/office/drawing/2014/main" id="{DE9CF5E7-1B8E-3827-DFC2-1EC0D1BCBCC0}"/>
                </a:ext>
              </a:extLst>
            </p:cNvPr>
            <p:cNvSpPr/>
            <p:nvPr/>
          </p:nvSpPr>
          <p:spPr>
            <a:xfrm>
              <a:off x="12610620" y="6297100"/>
              <a:ext cx="905510" cy="523875"/>
            </a:xfrm>
            <a:custGeom>
              <a:avLst/>
              <a:gdLst/>
              <a:ahLst/>
              <a:cxnLst/>
              <a:rect l="l" t="t" r="r" b="b"/>
              <a:pathLst>
                <a:path w="905509" h="523875">
                  <a:moveTo>
                    <a:pt x="443164" y="483089"/>
                  </a:moveTo>
                  <a:lnTo>
                    <a:pt x="424084" y="461216"/>
                  </a:lnTo>
                  <a:lnTo>
                    <a:pt x="400247" y="444455"/>
                  </a:lnTo>
                  <a:lnTo>
                    <a:pt x="372732" y="433725"/>
                  </a:lnTo>
                  <a:lnTo>
                    <a:pt x="342616" y="429944"/>
                  </a:lnTo>
                  <a:lnTo>
                    <a:pt x="72394" y="429944"/>
                  </a:lnTo>
                  <a:lnTo>
                    <a:pt x="72394" y="0"/>
                  </a:lnTo>
                  <a:lnTo>
                    <a:pt x="340313" y="0"/>
                  </a:lnTo>
                  <a:lnTo>
                    <a:pt x="371558" y="4843"/>
                  </a:lnTo>
                  <a:lnTo>
                    <a:pt x="421777" y="39713"/>
                  </a:lnTo>
                  <a:lnTo>
                    <a:pt x="439707" y="75595"/>
                  </a:lnTo>
                  <a:lnTo>
                    <a:pt x="441938" y="86598"/>
                  </a:lnTo>
                  <a:lnTo>
                    <a:pt x="139916" y="86598"/>
                  </a:lnTo>
                  <a:lnTo>
                    <a:pt x="135687" y="90787"/>
                  </a:lnTo>
                  <a:lnTo>
                    <a:pt x="135687" y="101109"/>
                  </a:lnTo>
                  <a:lnTo>
                    <a:pt x="139916" y="105298"/>
                  </a:lnTo>
                  <a:lnTo>
                    <a:pt x="443164" y="105298"/>
                  </a:lnTo>
                  <a:lnTo>
                    <a:pt x="443164" y="167175"/>
                  </a:lnTo>
                  <a:lnTo>
                    <a:pt x="139916" y="167175"/>
                  </a:lnTo>
                  <a:lnTo>
                    <a:pt x="135687" y="171364"/>
                  </a:lnTo>
                  <a:lnTo>
                    <a:pt x="135687" y="181686"/>
                  </a:lnTo>
                  <a:lnTo>
                    <a:pt x="139916" y="185875"/>
                  </a:lnTo>
                  <a:lnTo>
                    <a:pt x="443164" y="185875"/>
                  </a:lnTo>
                  <a:lnTo>
                    <a:pt x="443164" y="247734"/>
                  </a:lnTo>
                  <a:lnTo>
                    <a:pt x="139916" y="247734"/>
                  </a:lnTo>
                  <a:lnTo>
                    <a:pt x="135687" y="251923"/>
                  </a:lnTo>
                  <a:lnTo>
                    <a:pt x="135687" y="262245"/>
                  </a:lnTo>
                  <a:lnTo>
                    <a:pt x="139916" y="266434"/>
                  </a:lnTo>
                  <a:lnTo>
                    <a:pt x="443164" y="266434"/>
                  </a:lnTo>
                  <a:lnTo>
                    <a:pt x="443164" y="328311"/>
                  </a:lnTo>
                  <a:lnTo>
                    <a:pt x="139916" y="328311"/>
                  </a:lnTo>
                  <a:lnTo>
                    <a:pt x="135687" y="332500"/>
                  </a:lnTo>
                  <a:lnTo>
                    <a:pt x="135687" y="342822"/>
                  </a:lnTo>
                  <a:lnTo>
                    <a:pt x="139916" y="347011"/>
                  </a:lnTo>
                  <a:lnTo>
                    <a:pt x="443164" y="347011"/>
                  </a:lnTo>
                  <a:lnTo>
                    <a:pt x="443164" y="483089"/>
                  </a:lnTo>
                  <a:close/>
                </a:path>
                <a:path w="905509" h="523875">
                  <a:moveTo>
                    <a:pt x="441087" y="523518"/>
                  </a:moveTo>
                  <a:lnTo>
                    <a:pt x="0" y="523518"/>
                  </a:lnTo>
                  <a:lnTo>
                    <a:pt x="0" y="73303"/>
                  </a:lnTo>
                  <a:lnTo>
                    <a:pt x="53512" y="73303"/>
                  </a:lnTo>
                  <a:lnTo>
                    <a:pt x="53512" y="444455"/>
                  </a:lnTo>
                  <a:lnTo>
                    <a:pt x="57741" y="448644"/>
                  </a:lnTo>
                  <a:lnTo>
                    <a:pt x="342616" y="448644"/>
                  </a:lnTo>
                  <a:lnTo>
                    <a:pt x="376098" y="454248"/>
                  </a:lnTo>
                  <a:lnTo>
                    <a:pt x="405114" y="469826"/>
                  </a:lnTo>
                  <a:lnTo>
                    <a:pt x="427498" y="493532"/>
                  </a:lnTo>
                  <a:lnTo>
                    <a:pt x="441087" y="523518"/>
                  </a:lnTo>
                  <a:close/>
                </a:path>
                <a:path w="905509" h="523875">
                  <a:moveTo>
                    <a:pt x="443164" y="105298"/>
                  </a:moveTo>
                  <a:lnTo>
                    <a:pt x="371166" y="105298"/>
                  </a:lnTo>
                  <a:lnTo>
                    <a:pt x="375396" y="101109"/>
                  </a:lnTo>
                  <a:lnTo>
                    <a:pt x="375396" y="90787"/>
                  </a:lnTo>
                  <a:lnTo>
                    <a:pt x="371166" y="86598"/>
                  </a:lnTo>
                  <a:lnTo>
                    <a:pt x="441938" y="86598"/>
                  </a:lnTo>
                  <a:lnTo>
                    <a:pt x="442778" y="92981"/>
                  </a:lnTo>
                  <a:lnTo>
                    <a:pt x="443131" y="101109"/>
                  </a:lnTo>
                  <a:lnTo>
                    <a:pt x="443164" y="105298"/>
                  </a:lnTo>
                  <a:close/>
                </a:path>
                <a:path w="905509" h="523875">
                  <a:moveTo>
                    <a:pt x="443164" y="185875"/>
                  </a:moveTo>
                  <a:lnTo>
                    <a:pt x="371166" y="185875"/>
                  </a:lnTo>
                  <a:lnTo>
                    <a:pt x="375396" y="181686"/>
                  </a:lnTo>
                  <a:lnTo>
                    <a:pt x="375396" y="171364"/>
                  </a:lnTo>
                  <a:lnTo>
                    <a:pt x="371166" y="167175"/>
                  </a:lnTo>
                  <a:lnTo>
                    <a:pt x="443164" y="167175"/>
                  </a:lnTo>
                  <a:lnTo>
                    <a:pt x="443164" y="185875"/>
                  </a:lnTo>
                  <a:close/>
                </a:path>
                <a:path w="905509" h="523875">
                  <a:moveTo>
                    <a:pt x="443164" y="266434"/>
                  </a:moveTo>
                  <a:lnTo>
                    <a:pt x="371166" y="266434"/>
                  </a:lnTo>
                  <a:lnTo>
                    <a:pt x="375396" y="262245"/>
                  </a:lnTo>
                  <a:lnTo>
                    <a:pt x="375396" y="251923"/>
                  </a:lnTo>
                  <a:lnTo>
                    <a:pt x="371166" y="247734"/>
                  </a:lnTo>
                  <a:lnTo>
                    <a:pt x="443164" y="247734"/>
                  </a:lnTo>
                  <a:lnTo>
                    <a:pt x="443164" y="266434"/>
                  </a:lnTo>
                  <a:close/>
                </a:path>
                <a:path w="905509" h="523875">
                  <a:moveTo>
                    <a:pt x="443164" y="347011"/>
                  </a:moveTo>
                  <a:lnTo>
                    <a:pt x="371166" y="347011"/>
                  </a:lnTo>
                  <a:lnTo>
                    <a:pt x="375396" y="342822"/>
                  </a:lnTo>
                  <a:lnTo>
                    <a:pt x="375396" y="332500"/>
                  </a:lnTo>
                  <a:lnTo>
                    <a:pt x="371166" y="328311"/>
                  </a:lnTo>
                  <a:lnTo>
                    <a:pt x="443164" y="328311"/>
                  </a:lnTo>
                  <a:lnTo>
                    <a:pt x="443164" y="347011"/>
                  </a:lnTo>
                  <a:close/>
                </a:path>
                <a:path w="905509" h="523875">
                  <a:moveTo>
                    <a:pt x="462046" y="483089"/>
                  </a:moveTo>
                  <a:lnTo>
                    <a:pt x="462078" y="101109"/>
                  </a:lnTo>
                  <a:lnTo>
                    <a:pt x="483432" y="39713"/>
                  </a:lnTo>
                  <a:lnTo>
                    <a:pt x="533652" y="4843"/>
                  </a:lnTo>
                  <a:lnTo>
                    <a:pt x="564897" y="0"/>
                  </a:lnTo>
                  <a:lnTo>
                    <a:pt x="832816" y="0"/>
                  </a:lnTo>
                  <a:lnTo>
                    <a:pt x="832816" y="86598"/>
                  </a:lnTo>
                  <a:lnTo>
                    <a:pt x="534044" y="86598"/>
                  </a:lnTo>
                  <a:lnTo>
                    <a:pt x="529814" y="90787"/>
                  </a:lnTo>
                  <a:lnTo>
                    <a:pt x="529814" y="101109"/>
                  </a:lnTo>
                  <a:lnTo>
                    <a:pt x="534044" y="105298"/>
                  </a:lnTo>
                  <a:lnTo>
                    <a:pt x="832816" y="105298"/>
                  </a:lnTo>
                  <a:lnTo>
                    <a:pt x="832816" y="167175"/>
                  </a:lnTo>
                  <a:lnTo>
                    <a:pt x="534044" y="167175"/>
                  </a:lnTo>
                  <a:lnTo>
                    <a:pt x="529814" y="171364"/>
                  </a:lnTo>
                  <a:lnTo>
                    <a:pt x="529814" y="181686"/>
                  </a:lnTo>
                  <a:lnTo>
                    <a:pt x="534044" y="185875"/>
                  </a:lnTo>
                  <a:lnTo>
                    <a:pt x="832816" y="185875"/>
                  </a:lnTo>
                  <a:lnTo>
                    <a:pt x="832816" y="247734"/>
                  </a:lnTo>
                  <a:lnTo>
                    <a:pt x="534044" y="247734"/>
                  </a:lnTo>
                  <a:lnTo>
                    <a:pt x="529814" y="251923"/>
                  </a:lnTo>
                  <a:lnTo>
                    <a:pt x="529814" y="262245"/>
                  </a:lnTo>
                  <a:lnTo>
                    <a:pt x="534044" y="266434"/>
                  </a:lnTo>
                  <a:lnTo>
                    <a:pt x="832816" y="266434"/>
                  </a:lnTo>
                  <a:lnTo>
                    <a:pt x="832816" y="328311"/>
                  </a:lnTo>
                  <a:lnTo>
                    <a:pt x="534044" y="328311"/>
                  </a:lnTo>
                  <a:lnTo>
                    <a:pt x="529814" y="332500"/>
                  </a:lnTo>
                  <a:lnTo>
                    <a:pt x="529814" y="342822"/>
                  </a:lnTo>
                  <a:lnTo>
                    <a:pt x="534044" y="347011"/>
                  </a:lnTo>
                  <a:lnTo>
                    <a:pt x="832816" y="347011"/>
                  </a:lnTo>
                  <a:lnTo>
                    <a:pt x="832816" y="429944"/>
                  </a:lnTo>
                  <a:lnTo>
                    <a:pt x="562593" y="429944"/>
                  </a:lnTo>
                  <a:lnTo>
                    <a:pt x="532478" y="433725"/>
                  </a:lnTo>
                  <a:lnTo>
                    <a:pt x="504963" y="444455"/>
                  </a:lnTo>
                  <a:lnTo>
                    <a:pt x="481126" y="461216"/>
                  </a:lnTo>
                  <a:lnTo>
                    <a:pt x="462046" y="483089"/>
                  </a:lnTo>
                  <a:close/>
                </a:path>
                <a:path w="905509" h="523875">
                  <a:moveTo>
                    <a:pt x="905210" y="523518"/>
                  </a:moveTo>
                  <a:lnTo>
                    <a:pt x="464123" y="523518"/>
                  </a:lnTo>
                  <a:lnTo>
                    <a:pt x="477711" y="493532"/>
                  </a:lnTo>
                  <a:lnTo>
                    <a:pt x="500096" y="469826"/>
                  </a:lnTo>
                  <a:lnTo>
                    <a:pt x="529112" y="454248"/>
                  </a:lnTo>
                  <a:lnTo>
                    <a:pt x="562593" y="448644"/>
                  </a:lnTo>
                  <a:lnTo>
                    <a:pt x="847469" y="448644"/>
                  </a:lnTo>
                  <a:lnTo>
                    <a:pt x="851698" y="444455"/>
                  </a:lnTo>
                  <a:lnTo>
                    <a:pt x="851698" y="73303"/>
                  </a:lnTo>
                  <a:lnTo>
                    <a:pt x="905210" y="73303"/>
                  </a:lnTo>
                  <a:lnTo>
                    <a:pt x="905210" y="523518"/>
                  </a:lnTo>
                  <a:close/>
                </a:path>
                <a:path w="905509" h="523875">
                  <a:moveTo>
                    <a:pt x="832816" y="105298"/>
                  </a:moveTo>
                  <a:lnTo>
                    <a:pt x="765293" y="105298"/>
                  </a:lnTo>
                  <a:lnTo>
                    <a:pt x="769523" y="101109"/>
                  </a:lnTo>
                  <a:lnTo>
                    <a:pt x="769523" y="90787"/>
                  </a:lnTo>
                  <a:lnTo>
                    <a:pt x="765293" y="86598"/>
                  </a:lnTo>
                  <a:lnTo>
                    <a:pt x="832816" y="86598"/>
                  </a:lnTo>
                  <a:lnTo>
                    <a:pt x="832816" y="105298"/>
                  </a:lnTo>
                  <a:close/>
                </a:path>
                <a:path w="905509" h="523875">
                  <a:moveTo>
                    <a:pt x="832816" y="185875"/>
                  </a:moveTo>
                  <a:lnTo>
                    <a:pt x="765293" y="185875"/>
                  </a:lnTo>
                  <a:lnTo>
                    <a:pt x="769523" y="181686"/>
                  </a:lnTo>
                  <a:lnTo>
                    <a:pt x="769523" y="171364"/>
                  </a:lnTo>
                  <a:lnTo>
                    <a:pt x="765293" y="167175"/>
                  </a:lnTo>
                  <a:lnTo>
                    <a:pt x="832816" y="167175"/>
                  </a:lnTo>
                  <a:lnTo>
                    <a:pt x="832816" y="185875"/>
                  </a:lnTo>
                  <a:close/>
                </a:path>
                <a:path w="905509" h="523875">
                  <a:moveTo>
                    <a:pt x="832816" y="266434"/>
                  </a:moveTo>
                  <a:lnTo>
                    <a:pt x="765293" y="266434"/>
                  </a:lnTo>
                  <a:lnTo>
                    <a:pt x="769523" y="262245"/>
                  </a:lnTo>
                  <a:lnTo>
                    <a:pt x="769523" y="251923"/>
                  </a:lnTo>
                  <a:lnTo>
                    <a:pt x="765293" y="247734"/>
                  </a:lnTo>
                  <a:lnTo>
                    <a:pt x="832816" y="247734"/>
                  </a:lnTo>
                  <a:lnTo>
                    <a:pt x="832816" y="266434"/>
                  </a:lnTo>
                  <a:close/>
                </a:path>
                <a:path w="905509" h="523875">
                  <a:moveTo>
                    <a:pt x="832816" y="347011"/>
                  </a:moveTo>
                  <a:lnTo>
                    <a:pt x="765293" y="347011"/>
                  </a:lnTo>
                  <a:lnTo>
                    <a:pt x="769523" y="342822"/>
                  </a:lnTo>
                  <a:lnTo>
                    <a:pt x="769523" y="332500"/>
                  </a:lnTo>
                  <a:lnTo>
                    <a:pt x="765293" y="328311"/>
                  </a:lnTo>
                  <a:lnTo>
                    <a:pt x="832816" y="328311"/>
                  </a:lnTo>
                  <a:lnTo>
                    <a:pt x="832816" y="347011"/>
                  </a:lnTo>
                  <a:close/>
                </a:path>
              </a:pathLst>
            </a:custGeom>
            <a:solidFill>
              <a:srgbClr val="FFFFFF"/>
            </a:solidFill>
          </p:spPr>
          <p:txBody>
            <a:bodyPr wrap="square" lIns="0" tIns="0" rIns="0" bIns="0" rtlCol="0"/>
            <a:lstStyle/>
            <a:p>
              <a:endParaRPr/>
            </a:p>
          </p:txBody>
        </p:sp>
        <p:sp>
          <p:nvSpPr>
            <p:cNvPr id="14" name="object 87">
              <a:extLst>
                <a:ext uri="{FF2B5EF4-FFF2-40B4-BE49-F238E27FC236}">
                  <a16:creationId xmlns:a16="http://schemas.microsoft.com/office/drawing/2014/main" id="{5495DE96-0F4A-D154-2BEE-612F4C683C94}"/>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802" y="5308"/>
                  </a:lnTo>
                  <a:lnTo>
                    <a:pt x="423248" y="18699"/>
                  </a:lnTo>
                  <a:lnTo>
                    <a:pt x="91276" y="18699"/>
                  </a:lnTo>
                  <a:lnTo>
                    <a:pt x="91276" y="92002"/>
                  </a:lnTo>
                  <a:lnTo>
                    <a:pt x="18882" y="92002"/>
                  </a:lnTo>
                  <a:lnTo>
                    <a:pt x="18882" y="542218"/>
                  </a:lnTo>
                  <a:lnTo>
                    <a:pt x="942974" y="542218"/>
                  </a:lnTo>
                  <a:lnTo>
                    <a:pt x="942974" y="556747"/>
                  </a:lnTo>
                  <a:lnTo>
                    <a:pt x="938764" y="560917"/>
                  </a:lnTo>
                  <a:close/>
                </a:path>
                <a:path w="942975" h="561340">
                  <a:moveTo>
                    <a:pt x="493644" y="74013"/>
                  </a:moveTo>
                  <a:lnTo>
                    <a:pt x="471487" y="74013"/>
                  </a:lnTo>
                  <a:lnTo>
                    <a:pt x="490082" y="43673"/>
                  </a:lnTo>
                  <a:lnTo>
                    <a:pt x="516305" y="20317"/>
                  </a:lnTo>
                  <a:lnTo>
                    <a:pt x="548195" y="5306"/>
                  </a:lnTo>
                  <a:lnTo>
                    <a:pt x="583779" y="0"/>
                  </a:lnTo>
                  <a:lnTo>
                    <a:pt x="866351" y="0"/>
                  </a:lnTo>
                  <a:lnTo>
                    <a:pt x="870580" y="4188"/>
                  </a:lnTo>
                  <a:lnTo>
                    <a:pt x="870580" y="18699"/>
                  </a:lnTo>
                  <a:lnTo>
                    <a:pt x="583779" y="18699"/>
                  </a:lnTo>
                  <a:lnTo>
                    <a:pt x="552534" y="23543"/>
                  </a:lnTo>
                  <a:lnTo>
                    <a:pt x="524758" y="37212"/>
                  </a:lnTo>
                  <a:lnTo>
                    <a:pt x="502314" y="58412"/>
                  </a:lnTo>
                  <a:lnTo>
                    <a:pt x="493644" y="74013"/>
                  </a:lnTo>
                  <a:close/>
                </a:path>
                <a:path w="942975" h="561340">
                  <a:moveTo>
                    <a:pt x="480928" y="501789"/>
                  </a:moveTo>
                  <a:lnTo>
                    <a:pt x="462046" y="501789"/>
                  </a:lnTo>
                  <a:lnTo>
                    <a:pt x="462013" y="119809"/>
                  </a:lnTo>
                  <a:lnTo>
                    <a:pt x="461661" y="111681"/>
                  </a:lnTo>
                  <a:lnTo>
                    <a:pt x="440660" y="58412"/>
                  </a:lnTo>
                  <a:lnTo>
                    <a:pt x="390440" y="23543"/>
                  </a:lnTo>
                  <a:lnTo>
                    <a:pt x="359195" y="18699"/>
                  </a:lnTo>
                  <a:lnTo>
                    <a:pt x="423248" y="18699"/>
                  </a:lnTo>
                  <a:lnTo>
                    <a:pt x="426692" y="20324"/>
                  </a:lnTo>
                  <a:lnTo>
                    <a:pt x="452905" y="43681"/>
                  </a:lnTo>
                  <a:lnTo>
                    <a:pt x="471487" y="74013"/>
                  </a:lnTo>
                  <a:lnTo>
                    <a:pt x="493644" y="74013"/>
                  </a:lnTo>
                  <a:lnTo>
                    <a:pt x="481313" y="111681"/>
                  </a:lnTo>
                  <a:lnTo>
                    <a:pt x="480928" y="120557"/>
                  </a:lnTo>
                  <a:lnTo>
                    <a:pt x="480928" y="501789"/>
                  </a:lnTo>
                  <a:close/>
                </a:path>
                <a:path w="942975" h="561340">
                  <a:moveTo>
                    <a:pt x="506455" y="501789"/>
                  </a:moveTo>
                  <a:lnTo>
                    <a:pt x="480928" y="501789"/>
                  </a:lnTo>
                  <a:lnTo>
                    <a:pt x="500008" y="479916"/>
                  </a:lnTo>
                  <a:lnTo>
                    <a:pt x="523845" y="463155"/>
                  </a:lnTo>
                  <a:lnTo>
                    <a:pt x="551360" y="452425"/>
                  </a:lnTo>
                  <a:lnTo>
                    <a:pt x="581476" y="448644"/>
                  </a:lnTo>
                  <a:lnTo>
                    <a:pt x="851698" y="448644"/>
                  </a:lnTo>
                  <a:lnTo>
                    <a:pt x="851698" y="18699"/>
                  </a:lnTo>
                  <a:lnTo>
                    <a:pt x="870580" y="18699"/>
                  </a:lnTo>
                  <a:lnTo>
                    <a:pt x="870580" y="73303"/>
                  </a:lnTo>
                  <a:lnTo>
                    <a:pt x="938764" y="73303"/>
                  </a:lnTo>
                  <a:lnTo>
                    <a:pt x="942974" y="77491"/>
                  </a:lnTo>
                  <a:lnTo>
                    <a:pt x="942974" y="92002"/>
                  </a:lnTo>
                  <a:lnTo>
                    <a:pt x="870580" y="92002"/>
                  </a:lnTo>
                  <a:lnTo>
                    <a:pt x="870580" y="463155"/>
                  </a:lnTo>
                  <a:lnTo>
                    <a:pt x="866351" y="467344"/>
                  </a:lnTo>
                  <a:lnTo>
                    <a:pt x="581475" y="467344"/>
                  </a:lnTo>
                  <a:lnTo>
                    <a:pt x="547994" y="472947"/>
                  </a:lnTo>
                  <a:lnTo>
                    <a:pt x="518978" y="488526"/>
                  </a:lnTo>
                  <a:lnTo>
                    <a:pt x="506455" y="501789"/>
                  </a:lnTo>
                  <a:close/>
                </a:path>
                <a:path w="942975" h="561340">
                  <a:moveTo>
                    <a:pt x="483005" y="542218"/>
                  </a:moveTo>
                  <a:lnTo>
                    <a:pt x="459969" y="542218"/>
                  </a:lnTo>
                  <a:lnTo>
                    <a:pt x="446381" y="512232"/>
                  </a:lnTo>
                  <a:lnTo>
                    <a:pt x="423996" y="488526"/>
                  </a:lnTo>
                  <a:lnTo>
                    <a:pt x="394980" y="472947"/>
                  </a:lnTo>
                  <a:lnTo>
                    <a:pt x="361498" y="467344"/>
                  </a:lnTo>
                  <a:lnTo>
                    <a:pt x="76623" y="467344"/>
                  </a:lnTo>
                  <a:lnTo>
                    <a:pt x="72394" y="463155"/>
                  </a:lnTo>
                  <a:lnTo>
                    <a:pt x="72394" y="92002"/>
                  </a:lnTo>
                  <a:lnTo>
                    <a:pt x="91276" y="92002"/>
                  </a:lnTo>
                  <a:lnTo>
                    <a:pt x="91276" y="448644"/>
                  </a:lnTo>
                  <a:lnTo>
                    <a:pt x="361498" y="448644"/>
                  </a:lnTo>
                  <a:lnTo>
                    <a:pt x="391614" y="452425"/>
                  </a:lnTo>
                  <a:lnTo>
                    <a:pt x="419129" y="463155"/>
                  </a:lnTo>
                  <a:lnTo>
                    <a:pt x="442966" y="479916"/>
                  </a:lnTo>
                  <a:lnTo>
                    <a:pt x="462046" y="501789"/>
                  </a:lnTo>
                  <a:lnTo>
                    <a:pt x="506455" y="501789"/>
                  </a:lnTo>
                  <a:lnTo>
                    <a:pt x="496593" y="512232"/>
                  </a:lnTo>
                  <a:lnTo>
                    <a:pt x="483005" y="542218"/>
                  </a:lnTo>
                  <a:close/>
                </a:path>
                <a:path w="942975" h="561340">
                  <a:moveTo>
                    <a:pt x="942974" y="542218"/>
                  </a:moveTo>
                  <a:lnTo>
                    <a:pt x="924092" y="542218"/>
                  </a:lnTo>
                  <a:lnTo>
                    <a:pt x="924092" y="92002"/>
                  </a:lnTo>
                  <a:lnTo>
                    <a:pt x="942974" y="92002"/>
                  </a:lnTo>
                  <a:lnTo>
                    <a:pt x="942974" y="542218"/>
                  </a:lnTo>
                  <a:close/>
                </a:path>
                <a:path w="942975" h="561340">
                  <a:moveTo>
                    <a:pt x="390048" y="123998"/>
                  </a:moveTo>
                  <a:lnTo>
                    <a:pt x="158798" y="123998"/>
                  </a:lnTo>
                  <a:lnTo>
                    <a:pt x="154569" y="119809"/>
                  </a:lnTo>
                  <a:lnTo>
                    <a:pt x="154569" y="109487"/>
                  </a:lnTo>
                  <a:lnTo>
                    <a:pt x="158798" y="105298"/>
                  </a:lnTo>
                  <a:lnTo>
                    <a:pt x="390048" y="105298"/>
                  </a:lnTo>
                  <a:lnTo>
                    <a:pt x="394278" y="109487"/>
                  </a:lnTo>
                  <a:lnTo>
                    <a:pt x="394278" y="119809"/>
                  </a:lnTo>
                  <a:lnTo>
                    <a:pt x="390048" y="123998"/>
                  </a:lnTo>
                  <a:close/>
                </a:path>
                <a:path w="942975" h="561340">
                  <a:moveTo>
                    <a:pt x="784176" y="123998"/>
                  </a:moveTo>
                  <a:lnTo>
                    <a:pt x="552926" y="123998"/>
                  </a:lnTo>
                  <a:lnTo>
                    <a:pt x="548696" y="119809"/>
                  </a:lnTo>
                  <a:lnTo>
                    <a:pt x="548696" y="109487"/>
                  </a:lnTo>
                  <a:lnTo>
                    <a:pt x="552926" y="105298"/>
                  </a:lnTo>
                  <a:lnTo>
                    <a:pt x="784176" y="105298"/>
                  </a:lnTo>
                  <a:lnTo>
                    <a:pt x="788405" y="109487"/>
                  </a:lnTo>
                  <a:lnTo>
                    <a:pt x="788405" y="119809"/>
                  </a:lnTo>
                  <a:lnTo>
                    <a:pt x="784176" y="123998"/>
                  </a:lnTo>
                  <a:close/>
                </a:path>
                <a:path w="942975" h="561340">
                  <a:moveTo>
                    <a:pt x="390048" y="204575"/>
                  </a:moveTo>
                  <a:lnTo>
                    <a:pt x="158798" y="204575"/>
                  </a:lnTo>
                  <a:lnTo>
                    <a:pt x="154569" y="200386"/>
                  </a:lnTo>
                  <a:lnTo>
                    <a:pt x="154569" y="190064"/>
                  </a:lnTo>
                  <a:lnTo>
                    <a:pt x="158798" y="185875"/>
                  </a:lnTo>
                  <a:lnTo>
                    <a:pt x="390048" y="185875"/>
                  </a:lnTo>
                  <a:lnTo>
                    <a:pt x="394278" y="190064"/>
                  </a:lnTo>
                  <a:lnTo>
                    <a:pt x="394278" y="200386"/>
                  </a:lnTo>
                  <a:lnTo>
                    <a:pt x="390048" y="204575"/>
                  </a:lnTo>
                  <a:close/>
                </a:path>
                <a:path w="942975" h="561340">
                  <a:moveTo>
                    <a:pt x="784176" y="204575"/>
                  </a:moveTo>
                  <a:lnTo>
                    <a:pt x="552926" y="204575"/>
                  </a:lnTo>
                  <a:lnTo>
                    <a:pt x="548696" y="200386"/>
                  </a:lnTo>
                  <a:lnTo>
                    <a:pt x="548696" y="190064"/>
                  </a:lnTo>
                  <a:lnTo>
                    <a:pt x="552926" y="185875"/>
                  </a:lnTo>
                  <a:lnTo>
                    <a:pt x="784176" y="185875"/>
                  </a:lnTo>
                  <a:lnTo>
                    <a:pt x="788405" y="190064"/>
                  </a:lnTo>
                  <a:lnTo>
                    <a:pt x="788405" y="200386"/>
                  </a:lnTo>
                  <a:lnTo>
                    <a:pt x="784176" y="204575"/>
                  </a:lnTo>
                  <a:close/>
                </a:path>
                <a:path w="942975" h="561340">
                  <a:moveTo>
                    <a:pt x="390048" y="285133"/>
                  </a:moveTo>
                  <a:lnTo>
                    <a:pt x="158798" y="285133"/>
                  </a:lnTo>
                  <a:lnTo>
                    <a:pt x="154569" y="280945"/>
                  </a:lnTo>
                  <a:lnTo>
                    <a:pt x="154569" y="270622"/>
                  </a:lnTo>
                  <a:lnTo>
                    <a:pt x="158798" y="266434"/>
                  </a:lnTo>
                  <a:lnTo>
                    <a:pt x="390048" y="266434"/>
                  </a:lnTo>
                  <a:lnTo>
                    <a:pt x="394278" y="270622"/>
                  </a:lnTo>
                  <a:lnTo>
                    <a:pt x="394278" y="280945"/>
                  </a:lnTo>
                  <a:lnTo>
                    <a:pt x="390048" y="285133"/>
                  </a:lnTo>
                  <a:close/>
                </a:path>
                <a:path w="942975" h="561340">
                  <a:moveTo>
                    <a:pt x="784176" y="285133"/>
                  </a:moveTo>
                  <a:lnTo>
                    <a:pt x="552926" y="285133"/>
                  </a:lnTo>
                  <a:lnTo>
                    <a:pt x="548696" y="280945"/>
                  </a:lnTo>
                  <a:lnTo>
                    <a:pt x="548696" y="270622"/>
                  </a:lnTo>
                  <a:lnTo>
                    <a:pt x="552926" y="266434"/>
                  </a:lnTo>
                  <a:lnTo>
                    <a:pt x="784176" y="266434"/>
                  </a:lnTo>
                  <a:lnTo>
                    <a:pt x="788405" y="270622"/>
                  </a:lnTo>
                  <a:lnTo>
                    <a:pt x="788405" y="280945"/>
                  </a:lnTo>
                  <a:lnTo>
                    <a:pt x="784176" y="285133"/>
                  </a:lnTo>
                  <a:close/>
                </a:path>
                <a:path w="942975" h="561340">
                  <a:moveTo>
                    <a:pt x="390048" y="365711"/>
                  </a:moveTo>
                  <a:lnTo>
                    <a:pt x="158798" y="365711"/>
                  </a:lnTo>
                  <a:lnTo>
                    <a:pt x="154569" y="361522"/>
                  </a:lnTo>
                  <a:lnTo>
                    <a:pt x="154569" y="351200"/>
                  </a:lnTo>
                  <a:lnTo>
                    <a:pt x="158798" y="347011"/>
                  </a:lnTo>
                  <a:lnTo>
                    <a:pt x="390048" y="347011"/>
                  </a:lnTo>
                  <a:lnTo>
                    <a:pt x="394278" y="351200"/>
                  </a:lnTo>
                  <a:lnTo>
                    <a:pt x="394278" y="361522"/>
                  </a:lnTo>
                  <a:lnTo>
                    <a:pt x="390048" y="365711"/>
                  </a:lnTo>
                  <a:close/>
                </a:path>
                <a:path w="942975" h="561340">
                  <a:moveTo>
                    <a:pt x="784176" y="365711"/>
                  </a:moveTo>
                  <a:lnTo>
                    <a:pt x="552926" y="365711"/>
                  </a:lnTo>
                  <a:lnTo>
                    <a:pt x="548696" y="361522"/>
                  </a:lnTo>
                  <a:lnTo>
                    <a:pt x="548696" y="351200"/>
                  </a:lnTo>
                  <a:lnTo>
                    <a:pt x="552926" y="347011"/>
                  </a:lnTo>
                  <a:lnTo>
                    <a:pt x="784176" y="347011"/>
                  </a:lnTo>
                  <a:lnTo>
                    <a:pt x="788405" y="351200"/>
                  </a:lnTo>
                  <a:lnTo>
                    <a:pt x="788405" y="361522"/>
                  </a:lnTo>
                  <a:lnTo>
                    <a:pt x="784176" y="365711"/>
                  </a:lnTo>
                  <a:close/>
                </a:path>
              </a:pathLst>
            </a:custGeom>
            <a:solidFill>
              <a:srgbClr val="494E56"/>
            </a:solidFill>
          </p:spPr>
          <p:txBody>
            <a:bodyPr wrap="square" lIns="0" tIns="0" rIns="0" bIns="0" rtlCol="0"/>
            <a:lstStyle/>
            <a:p>
              <a:endParaRPr/>
            </a:p>
          </p:txBody>
        </p:sp>
      </p:grpSp>
      <p:pic>
        <p:nvPicPr>
          <p:cNvPr id="15" name="Picture 14">
            <a:extLst>
              <a:ext uri="{FF2B5EF4-FFF2-40B4-BE49-F238E27FC236}">
                <a16:creationId xmlns:a16="http://schemas.microsoft.com/office/drawing/2014/main" id="{0ED17F19-9879-B8D8-31B5-72DE670045BB}"/>
              </a:ext>
            </a:extLst>
          </p:cNvPr>
          <p:cNvPicPr>
            <a:picLocks noChangeAspect="1"/>
          </p:cNvPicPr>
          <p:nvPr/>
        </p:nvPicPr>
        <p:blipFill rotWithShape="1">
          <a:blip r:embed="rId3">
            <a:extLst>
              <a:ext uri="{28A0092B-C50C-407E-A947-70E740481C1C}">
                <a14:useLocalDpi xmlns:a14="http://schemas.microsoft.com/office/drawing/2010/main" val="0"/>
              </a:ext>
            </a:extLst>
          </a:blip>
          <a:srcRect l="30472" t="9775" r="5692" b="12403"/>
          <a:stretch/>
        </p:blipFill>
        <p:spPr>
          <a:xfrm>
            <a:off x="0" y="-40185"/>
            <a:ext cx="18287999" cy="10319804"/>
          </a:xfrm>
          <a:prstGeom prst="rect">
            <a:avLst/>
          </a:prstGeom>
        </p:spPr>
      </p:pic>
    </p:spTree>
    <p:extLst>
      <p:ext uri="{BB962C8B-B14F-4D97-AF65-F5344CB8AC3E}">
        <p14:creationId xmlns:p14="http://schemas.microsoft.com/office/powerpoint/2010/main" val="331833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92944" y="47468"/>
            <a:ext cx="11141075" cy="10278745"/>
            <a:chOff x="3674178" y="0"/>
            <a:chExt cx="11141075" cy="10278745"/>
          </a:xfrm>
        </p:grpSpPr>
        <p:pic>
          <p:nvPicPr>
            <p:cNvPr id="3" name="object 3"/>
            <p:cNvPicPr/>
            <p:nvPr/>
          </p:nvPicPr>
          <p:blipFill>
            <a:blip r:embed="rId2" cstate="print"/>
            <a:stretch>
              <a:fillRect/>
            </a:stretch>
          </p:blipFill>
          <p:spPr>
            <a:xfrm>
              <a:off x="3775399" y="0"/>
              <a:ext cx="11039474" cy="7357359"/>
            </a:xfrm>
            <a:prstGeom prst="rect">
              <a:avLst/>
            </a:prstGeom>
          </p:spPr>
        </p:pic>
        <p:sp>
          <p:nvSpPr>
            <p:cNvPr id="4" name="object 4"/>
            <p:cNvSpPr/>
            <p:nvPr/>
          </p:nvSpPr>
          <p:spPr>
            <a:xfrm>
              <a:off x="5416857" y="0"/>
              <a:ext cx="7458075" cy="6019800"/>
            </a:xfrm>
            <a:custGeom>
              <a:avLst/>
              <a:gdLst/>
              <a:ahLst/>
              <a:cxnLst/>
              <a:rect l="l" t="t" r="r" b="b"/>
              <a:pathLst>
                <a:path w="7458075" h="6019800">
                  <a:moveTo>
                    <a:pt x="4705554" y="5892799"/>
                  </a:moveTo>
                  <a:lnTo>
                    <a:pt x="2752520" y="5892799"/>
                  </a:lnTo>
                  <a:lnTo>
                    <a:pt x="2620135" y="5854699"/>
                  </a:lnTo>
                  <a:lnTo>
                    <a:pt x="2576463" y="5829299"/>
                  </a:lnTo>
                  <a:lnTo>
                    <a:pt x="2404156" y="5778499"/>
                  </a:lnTo>
                  <a:lnTo>
                    <a:pt x="2361693" y="5753099"/>
                  </a:lnTo>
                  <a:lnTo>
                    <a:pt x="2277527" y="5727699"/>
                  </a:lnTo>
                  <a:lnTo>
                    <a:pt x="2235832" y="5702299"/>
                  </a:lnTo>
                  <a:lnTo>
                    <a:pt x="2194401" y="5689599"/>
                  </a:lnTo>
                  <a:lnTo>
                    <a:pt x="2153238" y="5664199"/>
                  </a:lnTo>
                  <a:lnTo>
                    <a:pt x="2112345" y="5651499"/>
                  </a:lnTo>
                  <a:lnTo>
                    <a:pt x="2071726" y="5626099"/>
                  </a:lnTo>
                  <a:lnTo>
                    <a:pt x="2031387" y="5613399"/>
                  </a:lnTo>
                  <a:lnTo>
                    <a:pt x="1951556" y="5562599"/>
                  </a:lnTo>
                  <a:lnTo>
                    <a:pt x="1912073" y="5549899"/>
                  </a:lnTo>
                  <a:lnTo>
                    <a:pt x="1833989" y="5499099"/>
                  </a:lnTo>
                  <a:lnTo>
                    <a:pt x="1719123" y="5422899"/>
                  </a:lnTo>
                  <a:lnTo>
                    <a:pt x="1681452" y="5410199"/>
                  </a:lnTo>
                  <a:lnTo>
                    <a:pt x="1644096" y="5384799"/>
                  </a:lnTo>
                  <a:lnTo>
                    <a:pt x="1533954" y="5308599"/>
                  </a:lnTo>
                  <a:lnTo>
                    <a:pt x="1497894" y="5270499"/>
                  </a:lnTo>
                  <a:lnTo>
                    <a:pt x="1426777" y="5219699"/>
                  </a:lnTo>
                  <a:lnTo>
                    <a:pt x="1357022" y="5168899"/>
                  </a:lnTo>
                  <a:lnTo>
                    <a:pt x="1322665" y="5130799"/>
                  </a:lnTo>
                  <a:lnTo>
                    <a:pt x="1255008" y="5079999"/>
                  </a:lnTo>
                  <a:lnTo>
                    <a:pt x="1221716" y="5041899"/>
                  </a:lnTo>
                  <a:lnTo>
                    <a:pt x="1156223" y="4991099"/>
                  </a:lnTo>
                  <a:lnTo>
                    <a:pt x="1124029" y="4952999"/>
                  </a:lnTo>
                  <a:lnTo>
                    <a:pt x="1092209" y="4927599"/>
                  </a:lnTo>
                  <a:lnTo>
                    <a:pt x="1060766" y="4889499"/>
                  </a:lnTo>
                  <a:lnTo>
                    <a:pt x="1029703" y="4864099"/>
                  </a:lnTo>
                  <a:lnTo>
                    <a:pt x="999025" y="4825999"/>
                  </a:lnTo>
                  <a:lnTo>
                    <a:pt x="968735" y="4800599"/>
                  </a:lnTo>
                  <a:lnTo>
                    <a:pt x="938837" y="4762499"/>
                  </a:lnTo>
                  <a:lnTo>
                    <a:pt x="909335" y="4724399"/>
                  </a:lnTo>
                  <a:lnTo>
                    <a:pt x="880231" y="4698999"/>
                  </a:lnTo>
                  <a:lnTo>
                    <a:pt x="851530" y="4660899"/>
                  </a:lnTo>
                  <a:lnTo>
                    <a:pt x="823235" y="4622799"/>
                  </a:lnTo>
                  <a:lnTo>
                    <a:pt x="795351" y="4584699"/>
                  </a:lnTo>
                  <a:lnTo>
                    <a:pt x="767880" y="4559299"/>
                  </a:lnTo>
                  <a:lnTo>
                    <a:pt x="740827" y="4521199"/>
                  </a:lnTo>
                  <a:lnTo>
                    <a:pt x="714194" y="4483099"/>
                  </a:lnTo>
                  <a:lnTo>
                    <a:pt x="687987" y="4444999"/>
                  </a:lnTo>
                  <a:lnTo>
                    <a:pt x="662207" y="4406899"/>
                  </a:lnTo>
                  <a:lnTo>
                    <a:pt x="636860" y="4368799"/>
                  </a:lnTo>
                  <a:lnTo>
                    <a:pt x="611948" y="4330699"/>
                  </a:lnTo>
                  <a:lnTo>
                    <a:pt x="587476" y="4292599"/>
                  </a:lnTo>
                  <a:lnTo>
                    <a:pt x="563447" y="4254499"/>
                  </a:lnTo>
                  <a:lnTo>
                    <a:pt x="539864" y="4216399"/>
                  </a:lnTo>
                  <a:lnTo>
                    <a:pt x="516732" y="4178299"/>
                  </a:lnTo>
                  <a:lnTo>
                    <a:pt x="494054" y="4140199"/>
                  </a:lnTo>
                  <a:lnTo>
                    <a:pt x="471833" y="4102099"/>
                  </a:lnTo>
                  <a:lnTo>
                    <a:pt x="450074" y="4063999"/>
                  </a:lnTo>
                  <a:lnTo>
                    <a:pt x="428779" y="4025899"/>
                  </a:lnTo>
                  <a:lnTo>
                    <a:pt x="407954" y="3987799"/>
                  </a:lnTo>
                  <a:lnTo>
                    <a:pt x="387600" y="3949699"/>
                  </a:lnTo>
                  <a:lnTo>
                    <a:pt x="367723" y="3898899"/>
                  </a:lnTo>
                  <a:lnTo>
                    <a:pt x="348325" y="3860799"/>
                  </a:lnTo>
                  <a:lnTo>
                    <a:pt x="329410" y="3822699"/>
                  </a:lnTo>
                  <a:lnTo>
                    <a:pt x="310982" y="3784599"/>
                  </a:lnTo>
                  <a:lnTo>
                    <a:pt x="293045" y="3733799"/>
                  </a:lnTo>
                  <a:lnTo>
                    <a:pt x="275602" y="3695699"/>
                  </a:lnTo>
                  <a:lnTo>
                    <a:pt x="258657" y="3657599"/>
                  </a:lnTo>
                  <a:lnTo>
                    <a:pt x="242214" y="3606799"/>
                  </a:lnTo>
                  <a:lnTo>
                    <a:pt x="226276" y="3568699"/>
                  </a:lnTo>
                  <a:lnTo>
                    <a:pt x="210847" y="3530599"/>
                  </a:lnTo>
                  <a:lnTo>
                    <a:pt x="195930" y="3479799"/>
                  </a:lnTo>
                  <a:lnTo>
                    <a:pt x="181530" y="3441699"/>
                  </a:lnTo>
                  <a:lnTo>
                    <a:pt x="167649" y="3390899"/>
                  </a:lnTo>
                  <a:lnTo>
                    <a:pt x="154292" y="3352799"/>
                  </a:lnTo>
                  <a:lnTo>
                    <a:pt x="141462" y="3301999"/>
                  </a:lnTo>
                  <a:lnTo>
                    <a:pt x="129163" y="3263899"/>
                  </a:lnTo>
                  <a:lnTo>
                    <a:pt x="117399" y="3213099"/>
                  </a:lnTo>
                  <a:lnTo>
                    <a:pt x="106173" y="3174999"/>
                  </a:lnTo>
                  <a:lnTo>
                    <a:pt x="95488" y="3124199"/>
                  </a:lnTo>
                  <a:lnTo>
                    <a:pt x="85349" y="3086099"/>
                  </a:lnTo>
                  <a:lnTo>
                    <a:pt x="75760" y="3035299"/>
                  </a:lnTo>
                  <a:lnTo>
                    <a:pt x="66723" y="2997199"/>
                  </a:lnTo>
                  <a:lnTo>
                    <a:pt x="58243" y="2946399"/>
                  </a:lnTo>
                  <a:lnTo>
                    <a:pt x="50322" y="2895599"/>
                  </a:lnTo>
                  <a:lnTo>
                    <a:pt x="42966" y="2857499"/>
                  </a:lnTo>
                  <a:lnTo>
                    <a:pt x="36177" y="2806699"/>
                  </a:lnTo>
                  <a:lnTo>
                    <a:pt x="29959" y="2768599"/>
                  </a:lnTo>
                  <a:lnTo>
                    <a:pt x="24316" y="2717799"/>
                  </a:lnTo>
                  <a:lnTo>
                    <a:pt x="19252" y="2666999"/>
                  </a:lnTo>
                  <a:lnTo>
                    <a:pt x="14769" y="2616199"/>
                  </a:lnTo>
                  <a:lnTo>
                    <a:pt x="10873" y="2578099"/>
                  </a:lnTo>
                  <a:lnTo>
                    <a:pt x="7565" y="2527299"/>
                  </a:lnTo>
                  <a:lnTo>
                    <a:pt x="4851" y="2476499"/>
                  </a:lnTo>
                  <a:lnTo>
                    <a:pt x="2734" y="2425699"/>
                  </a:lnTo>
                  <a:lnTo>
                    <a:pt x="1217" y="2387599"/>
                  </a:lnTo>
                  <a:lnTo>
                    <a:pt x="304" y="2336799"/>
                  </a:lnTo>
                  <a:lnTo>
                    <a:pt x="0" y="2285999"/>
                  </a:lnTo>
                  <a:lnTo>
                    <a:pt x="304" y="2235199"/>
                  </a:lnTo>
                  <a:lnTo>
                    <a:pt x="1217" y="2197099"/>
                  </a:lnTo>
                  <a:lnTo>
                    <a:pt x="2734" y="2146299"/>
                  </a:lnTo>
                  <a:lnTo>
                    <a:pt x="4851" y="2095499"/>
                  </a:lnTo>
                  <a:lnTo>
                    <a:pt x="7565" y="2044699"/>
                  </a:lnTo>
                  <a:lnTo>
                    <a:pt x="10873" y="2006599"/>
                  </a:lnTo>
                  <a:lnTo>
                    <a:pt x="14769" y="1955799"/>
                  </a:lnTo>
                  <a:lnTo>
                    <a:pt x="19252" y="1904999"/>
                  </a:lnTo>
                  <a:lnTo>
                    <a:pt x="24316" y="1854199"/>
                  </a:lnTo>
                  <a:lnTo>
                    <a:pt x="29959" y="1816099"/>
                  </a:lnTo>
                  <a:lnTo>
                    <a:pt x="36177" y="1765299"/>
                  </a:lnTo>
                  <a:lnTo>
                    <a:pt x="42966" y="1714499"/>
                  </a:lnTo>
                  <a:lnTo>
                    <a:pt x="50322" y="1676399"/>
                  </a:lnTo>
                  <a:lnTo>
                    <a:pt x="58243" y="1625599"/>
                  </a:lnTo>
                  <a:lnTo>
                    <a:pt x="66723" y="1587499"/>
                  </a:lnTo>
                  <a:lnTo>
                    <a:pt x="75760" y="1536699"/>
                  </a:lnTo>
                  <a:lnTo>
                    <a:pt x="85349" y="1485899"/>
                  </a:lnTo>
                  <a:lnTo>
                    <a:pt x="95488" y="1447799"/>
                  </a:lnTo>
                  <a:lnTo>
                    <a:pt x="106173" y="1396999"/>
                  </a:lnTo>
                  <a:lnTo>
                    <a:pt x="117399" y="1358899"/>
                  </a:lnTo>
                  <a:lnTo>
                    <a:pt x="129163" y="1308099"/>
                  </a:lnTo>
                  <a:lnTo>
                    <a:pt x="141462" y="1269999"/>
                  </a:lnTo>
                  <a:lnTo>
                    <a:pt x="154292" y="1219199"/>
                  </a:lnTo>
                  <a:lnTo>
                    <a:pt x="167649" y="1181099"/>
                  </a:lnTo>
                  <a:lnTo>
                    <a:pt x="181530" y="1130299"/>
                  </a:lnTo>
                  <a:lnTo>
                    <a:pt x="195930" y="1092199"/>
                  </a:lnTo>
                  <a:lnTo>
                    <a:pt x="210847" y="1054099"/>
                  </a:lnTo>
                  <a:lnTo>
                    <a:pt x="226276" y="1003299"/>
                  </a:lnTo>
                  <a:lnTo>
                    <a:pt x="242214" y="965199"/>
                  </a:lnTo>
                  <a:lnTo>
                    <a:pt x="258657" y="914399"/>
                  </a:lnTo>
                  <a:lnTo>
                    <a:pt x="275602" y="876299"/>
                  </a:lnTo>
                  <a:lnTo>
                    <a:pt x="293045" y="838199"/>
                  </a:lnTo>
                  <a:lnTo>
                    <a:pt x="310982" y="800099"/>
                  </a:lnTo>
                  <a:lnTo>
                    <a:pt x="329410" y="749299"/>
                  </a:lnTo>
                  <a:lnTo>
                    <a:pt x="348325" y="711199"/>
                  </a:lnTo>
                  <a:lnTo>
                    <a:pt x="367723" y="673099"/>
                  </a:lnTo>
                  <a:lnTo>
                    <a:pt x="387600" y="634999"/>
                  </a:lnTo>
                  <a:lnTo>
                    <a:pt x="407954" y="584199"/>
                  </a:lnTo>
                  <a:lnTo>
                    <a:pt x="428779" y="546099"/>
                  </a:lnTo>
                  <a:lnTo>
                    <a:pt x="450074" y="507999"/>
                  </a:lnTo>
                  <a:lnTo>
                    <a:pt x="471833" y="469899"/>
                  </a:lnTo>
                  <a:lnTo>
                    <a:pt x="494054" y="431799"/>
                  </a:lnTo>
                  <a:lnTo>
                    <a:pt x="516732" y="393699"/>
                  </a:lnTo>
                  <a:lnTo>
                    <a:pt x="539864" y="355599"/>
                  </a:lnTo>
                  <a:lnTo>
                    <a:pt x="563447" y="317499"/>
                  </a:lnTo>
                  <a:lnTo>
                    <a:pt x="587476" y="279399"/>
                  </a:lnTo>
                  <a:lnTo>
                    <a:pt x="611948" y="241299"/>
                  </a:lnTo>
                  <a:lnTo>
                    <a:pt x="636860" y="203199"/>
                  </a:lnTo>
                  <a:lnTo>
                    <a:pt x="662207" y="165099"/>
                  </a:lnTo>
                  <a:lnTo>
                    <a:pt x="687987" y="126999"/>
                  </a:lnTo>
                  <a:lnTo>
                    <a:pt x="714194" y="88899"/>
                  </a:lnTo>
                  <a:lnTo>
                    <a:pt x="740827" y="50799"/>
                  </a:lnTo>
                  <a:lnTo>
                    <a:pt x="767880" y="25399"/>
                  </a:lnTo>
                  <a:lnTo>
                    <a:pt x="788756" y="0"/>
                  </a:lnTo>
                  <a:lnTo>
                    <a:pt x="6669317" y="0"/>
                  </a:lnTo>
                  <a:lnTo>
                    <a:pt x="6690193" y="25399"/>
                  </a:lnTo>
                  <a:lnTo>
                    <a:pt x="6717247" y="50799"/>
                  </a:lnTo>
                  <a:lnTo>
                    <a:pt x="6743879" y="88899"/>
                  </a:lnTo>
                  <a:lnTo>
                    <a:pt x="6770087" y="126999"/>
                  </a:lnTo>
                  <a:lnTo>
                    <a:pt x="6795866" y="165099"/>
                  </a:lnTo>
                  <a:lnTo>
                    <a:pt x="6821214" y="203199"/>
                  </a:lnTo>
                  <a:lnTo>
                    <a:pt x="6846125" y="241299"/>
                  </a:lnTo>
                  <a:lnTo>
                    <a:pt x="6870597" y="279399"/>
                  </a:lnTo>
                  <a:lnTo>
                    <a:pt x="6894627" y="317499"/>
                  </a:lnTo>
                  <a:lnTo>
                    <a:pt x="6918209" y="355599"/>
                  </a:lnTo>
                  <a:lnTo>
                    <a:pt x="6941342" y="393699"/>
                  </a:lnTo>
                  <a:lnTo>
                    <a:pt x="6964020" y="431799"/>
                  </a:lnTo>
                  <a:lnTo>
                    <a:pt x="6986241" y="469899"/>
                  </a:lnTo>
                  <a:lnTo>
                    <a:pt x="7008000" y="507999"/>
                  </a:lnTo>
                  <a:lnTo>
                    <a:pt x="7029294" y="546099"/>
                  </a:lnTo>
                  <a:lnTo>
                    <a:pt x="7050120" y="584199"/>
                  </a:lnTo>
                  <a:lnTo>
                    <a:pt x="7070474" y="634999"/>
                  </a:lnTo>
                  <a:lnTo>
                    <a:pt x="7090351" y="673099"/>
                  </a:lnTo>
                  <a:lnTo>
                    <a:pt x="7109749" y="711199"/>
                  </a:lnTo>
                  <a:lnTo>
                    <a:pt x="7128664" y="749299"/>
                  </a:lnTo>
                  <a:lnTo>
                    <a:pt x="7147091" y="800099"/>
                  </a:lnTo>
                  <a:lnTo>
                    <a:pt x="7165028" y="838199"/>
                  </a:lnTo>
                  <a:lnTo>
                    <a:pt x="7182471" y="876299"/>
                  </a:lnTo>
                  <a:lnTo>
                    <a:pt x="7199416" y="914399"/>
                  </a:lnTo>
                  <a:lnTo>
                    <a:pt x="7215860" y="965199"/>
                  </a:lnTo>
                  <a:lnTo>
                    <a:pt x="7231798" y="1003299"/>
                  </a:lnTo>
                  <a:lnTo>
                    <a:pt x="7247227" y="1054099"/>
                  </a:lnTo>
                  <a:lnTo>
                    <a:pt x="7262144" y="1092199"/>
                  </a:lnTo>
                  <a:lnTo>
                    <a:pt x="7276544" y="1130299"/>
                  </a:lnTo>
                  <a:lnTo>
                    <a:pt x="7290425" y="1181099"/>
                  </a:lnTo>
                  <a:lnTo>
                    <a:pt x="7303782" y="1219199"/>
                  </a:lnTo>
                  <a:lnTo>
                    <a:pt x="7316611" y="1269999"/>
                  </a:lnTo>
                  <a:lnTo>
                    <a:pt x="7328910" y="1308099"/>
                  </a:lnTo>
                  <a:lnTo>
                    <a:pt x="7340675" y="1358899"/>
                  </a:lnTo>
                  <a:lnTo>
                    <a:pt x="7351901" y="1396999"/>
                  </a:lnTo>
                  <a:lnTo>
                    <a:pt x="7362585" y="1447799"/>
                  </a:lnTo>
                  <a:lnTo>
                    <a:pt x="7372724" y="1485899"/>
                  </a:lnTo>
                  <a:lnTo>
                    <a:pt x="7382314" y="1536699"/>
                  </a:lnTo>
                  <a:lnTo>
                    <a:pt x="7391351" y="1587499"/>
                  </a:lnTo>
                  <a:lnTo>
                    <a:pt x="7399831" y="1625599"/>
                  </a:lnTo>
                  <a:lnTo>
                    <a:pt x="7407751" y="1676399"/>
                  </a:lnTo>
                  <a:lnTo>
                    <a:pt x="7415108" y="1714499"/>
                  </a:lnTo>
                  <a:lnTo>
                    <a:pt x="7421897" y="1765299"/>
                  </a:lnTo>
                  <a:lnTo>
                    <a:pt x="7428115" y="1816099"/>
                  </a:lnTo>
                  <a:lnTo>
                    <a:pt x="7433758" y="1854199"/>
                  </a:lnTo>
                  <a:lnTo>
                    <a:pt x="7438822" y="1904999"/>
                  </a:lnTo>
                  <a:lnTo>
                    <a:pt x="7443305" y="1955799"/>
                  </a:lnTo>
                  <a:lnTo>
                    <a:pt x="7447201" y="2006599"/>
                  </a:lnTo>
                  <a:lnTo>
                    <a:pt x="7450508" y="2044699"/>
                  </a:lnTo>
                  <a:lnTo>
                    <a:pt x="7453222" y="2095499"/>
                  </a:lnTo>
                  <a:lnTo>
                    <a:pt x="7455340" y="2146299"/>
                  </a:lnTo>
                  <a:lnTo>
                    <a:pt x="7456857" y="2197099"/>
                  </a:lnTo>
                  <a:lnTo>
                    <a:pt x="7457770" y="2235199"/>
                  </a:lnTo>
                  <a:lnTo>
                    <a:pt x="7458075" y="2285999"/>
                  </a:lnTo>
                  <a:lnTo>
                    <a:pt x="7457770" y="2336799"/>
                  </a:lnTo>
                  <a:lnTo>
                    <a:pt x="7456857" y="2387599"/>
                  </a:lnTo>
                  <a:lnTo>
                    <a:pt x="7455340" y="2425699"/>
                  </a:lnTo>
                  <a:lnTo>
                    <a:pt x="7453222" y="2476499"/>
                  </a:lnTo>
                  <a:lnTo>
                    <a:pt x="7450508" y="2527299"/>
                  </a:lnTo>
                  <a:lnTo>
                    <a:pt x="7447201" y="2578099"/>
                  </a:lnTo>
                  <a:lnTo>
                    <a:pt x="7443305" y="2616199"/>
                  </a:lnTo>
                  <a:lnTo>
                    <a:pt x="7438822" y="2666999"/>
                  </a:lnTo>
                  <a:lnTo>
                    <a:pt x="7433758" y="2717799"/>
                  </a:lnTo>
                  <a:lnTo>
                    <a:pt x="7428115" y="2768599"/>
                  </a:lnTo>
                  <a:lnTo>
                    <a:pt x="7421897" y="2806699"/>
                  </a:lnTo>
                  <a:lnTo>
                    <a:pt x="7415108" y="2857499"/>
                  </a:lnTo>
                  <a:lnTo>
                    <a:pt x="7407751" y="2895599"/>
                  </a:lnTo>
                  <a:lnTo>
                    <a:pt x="7399831" y="2946399"/>
                  </a:lnTo>
                  <a:lnTo>
                    <a:pt x="7391351" y="2997199"/>
                  </a:lnTo>
                  <a:lnTo>
                    <a:pt x="7382314" y="3035299"/>
                  </a:lnTo>
                  <a:lnTo>
                    <a:pt x="7372724" y="3086099"/>
                  </a:lnTo>
                  <a:lnTo>
                    <a:pt x="7362585" y="3124199"/>
                  </a:lnTo>
                  <a:lnTo>
                    <a:pt x="7351901" y="3174999"/>
                  </a:lnTo>
                  <a:lnTo>
                    <a:pt x="7340675" y="3213099"/>
                  </a:lnTo>
                  <a:lnTo>
                    <a:pt x="7328910" y="3263899"/>
                  </a:lnTo>
                  <a:lnTo>
                    <a:pt x="7316611" y="3301999"/>
                  </a:lnTo>
                  <a:lnTo>
                    <a:pt x="7303782" y="3352799"/>
                  </a:lnTo>
                  <a:lnTo>
                    <a:pt x="7290425" y="3390899"/>
                  </a:lnTo>
                  <a:lnTo>
                    <a:pt x="7276544" y="3441699"/>
                  </a:lnTo>
                  <a:lnTo>
                    <a:pt x="7262144" y="3479799"/>
                  </a:lnTo>
                  <a:lnTo>
                    <a:pt x="7247227" y="3530599"/>
                  </a:lnTo>
                  <a:lnTo>
                    <a:pt x="7231798" y="3568699"/>
                  </a:lnTo>
                  <a:lnTo>
                    <a:pt x="7215860" y="3606799"/>
                  </a:lnTo>
                  <a:lnTo>
                    <a:pt x="7199416" y="3657599"/>
                  </a:lnTo>
                  <a:lnTo>
                    <a:pt x="7182471" y="3695699"/>
                  </a:lnTo>
                  <a:lnTo>
                    <a:pt x="7165028" y="3733799"/>
                  </a:lnTo>
                  <a:lnTo>
                    <a:pt x="7147091" y="3784599"/>
                  </a:lnTo>
                  <a:lnTo>
                    <a:pt x="7128664" y="3822699"/>
                  </a:lnTo>
                  <a:lnTo>
                    <a:pt x="7109749" y="3860799"/>
                  </a:lnTo>
                  <a:lnTo>
                    <a:pt x="7090351" y="3898899"/>
                  </a:lnTo>
                  <a:lnTo>
                    <a:pt x="7070474" y="3949699"/>
                  </a:lnTo>
                  <a:lnTo>
                    <a:pt x="7050120" y="3987799"/>
                  </a:lnTo>
                  <a:lnTo>
                    <a:pt x="7029294" y="4025899"/>
                  </a:lnTo>
                  <a:lnTo>
                    <a:pt x="7008000" y="4063999"/>
                  </a:lnTo>
                  <a:lnTo>
                    <a:pt x="6986241" y="4102099"/>
                  </a:lnTo>
                  <a:lnTo>
                    <a:pt x="6964020" y="4140199"/>
                  </a:lnTo>
                  <a:lnTo>
                    <a:pt x="6941342" y="4178299"/>
                  </a:lnTo>
                  <a:lnTo>
                    <a:pt x="6918209" y="4216399"/>
                  </a:lnTo>
                  <a:lnTo>
                    <a:pt x="6894627" y="4254499"/>
                  </a:lnTo>
                  <a:lnTo>
                    <a:pt x="6870597" y="4292599"/>
                  </a:lnTo>
                  <a:lnTo>
                    <a:pt x="6846125" y="4330699"/>
                  </a:lnTo>
                  <a:lnTo>
                    <a:pt x="6821214" y="4368799"/>
                  </a:lnTo>
                  <a:lnTo>
                    <a:pt x="6795866" y="4406899"/>
                  </a:lnTo>
                  <a:lnTo>
                    <a:pt x="6770087" y="4444999"/>
                  </a:lnTo>
                  <a:lnTo>
                    <a:pt x="6743879" y="4483099"/>
                  </a:lnTo>
                  <a:lnTo>
                    <a:pt x="6717247" y="4521199"/>
                  </a:lnTo>
                  <a:lnTo>
                    <a:pt x="6690193" y="4559299"/>
                  </a:lnTo>
                  <a:lnTo>
                    <a:pt x="6662723" y="4584699"/>
                  </a:lnTo>
                  <a:lnTo>
                    <a:pt x="6634838" y="4622799"/>
                  </a:lnTo>
                  <a:lnTo>
                    <a:pt x="6606544" y="4660899"/>
                  </a:lnTo>
                  <a:lnTo>
                    <a:pt x="6577843" y="4698999"/>
                  </a:lnTo>
                  <a:lnTo>
                    <a:pt x="6548739" y="4724399"/>
                  </a:lnTo>
                  <a:lnTo>
                    <a:pt x="6519236" y="4762499"/>
                  </a:lnTo>
                  <a:lnTo>
                    <a:pt x="6489338" y="4800599"/>
                  </a:lnTo>
                  <a:lnTo>
                    <a:pt x="6459048" y="4825999"/>
                  </a:lnTo>
                  <a:lnTo>
                    <a:pt x="6428370" y="4864099"/>
                  </a:lnTo>
                  <a:lnTo>
                    <a:pt x="6397308" y="4889499"/>
                  </a:lnTo>
                  <a:lnTo>
                    <a:pt x="6365865" y="4927599"/>
                  </a:lnTo>
                  <a:lnTo>
                    <a:pt x="6334044" y="4952999"/>
                  </a:lnTo>
                  <a:lnTo>
                    <a:pt x="6301851" y="4991099"/>
                  </a:lnTo>
                  <a:lnTo>
                    <a:pt x="6236358" y="5041899"/>
                  </a:lnTo>
                  <a:lnTo>
                    <a:pt x="6203066" y="5079999"/>
                  </a:lnTo>
                  <a:lnTo>
                    <a:pt x="6135409" y="5130799"/>
                  </a:lnTo>
                  <a:lnTo>
                    <a:pt x="6101051" y="5168899"/>
                  </a:lnTo>
                  <a:lnTo>
                    <a:pt x="6031296" y="5219699"/>
                  </a:lnTo>
                  <a:lnTo>
                    <a:pt x="5960180" y="5270499"/>
                  </a:lnTo>
                  <a:lnTo>
                    <a:pt x="5924120" y="5308599"/>
                  </a:lnTo>
                  <a:lnTo>
                    <a:pt x="5813977" y="5384799"/>
                  </a:lnTo>
                  <a:lnTo>
                    <a:pt x="5776621" y="5410199"/>
                  </a:lnTo>
                  <a:lnTo>
                    <a:pt x="5738950" y="5422899"/>
                  </a:lnTo>
                  <a:lnTo>
                    <a:pt x="5624085" y="5499099"/>
                  </a:lnTo>
                  <a:lnTo>
                    <a:pt x="5546001" y="5549899"/>
                  </a:lnTo>
                  <a:lnTo>
                    <a:pt x="5506518" y="5562599"/>
                  </a:lnTo>
                  <a:lnTo>
                    <a:pt x="5426687" y="5613399"/>
                  </a:lnTo>
                  <a:lnTo>
                    <a:pt x="5386347" y="5626099"/>
                  </a:lnTo>
                  <a:lnTo>
                    <a:pt x="5345729" y="5651499"/>
                  </a:lnTo>
                  <a:lnTo>
                    <a:pt x="5304836" y="5664199"/>
                  </a:lnTo>
                  <a:lnTo>
                    <a:pt x="5263672" y="5689599"/>
                  </a:lnTo>
                  <a:lnTo>
                    <a:pt x="5222241" y="5702299"/>
                  </a:lnTo>
                  <a:lnTo>
                    <a:pt x="5180547" y="5727699"/>
                  </a:lnTo>
                  <a:lnTo>
                    <a:pt x="5096381" y="5753099"/>
                  </a:lnTo>
                  <a:lnTo>
                    <a:pt x="5053918" y="5778499"/>
                  </a:lnTo>
                  <a:lnTo>
                    <a:pt x="4881610" y="5829299"/>
                  </a:lnTo>
                  <a:lnTo>
                    <a:pt x="4837939" y="5854699"/>
                  </a:lnTo>
                  <a:lnTo>
                    <a:pt x="4705554" y="5892799"/>
                  </a:lnTo>
                  <a:close/>
                </a:path>
                <a:path w="7458075" h="6019800">
                  <a:moveTo>
                    <a:pt x="4480568" y="5943599"/>
                  </a:moveTo>
                  <a:lnTo>
                    <a:pt x="2977506" y="5943599"/>
                  </a:lnTo>
                  <a:lnTo>
                    <a:pt x="2797092" y="5892799"/>
                  </a:lnTo>
                  <a:lnTo>
                    <a:pt x="4660981" y="5892799"/>
                  </a:lnTo>
                  <a:lnTo>
                    <a:pt x="4480568" y="5943599"/>
                  </a:lnTo>
                  <a:close/>
                </a:path>
                <a:path w="7458075" h="6019800">
                  <a:moveTo>
                    <a:pt x="4343131" y="5968999"/>
                  </a:moveTo>
                  <a:lnTo>
                    <a:pt x="3114943" y="5968999"/>
                  </a:lnTo>
                  <a:lnTo>
                    <a:pt x="3023122" y="5943599"/>
                  </a:lnTo>
                  <a:lnTo>
                    <a:pt x="4434952" y="5943599"/>
                  </a:lnTo>
                  <a:lnTo>
                    <a:pt x="4343131" y="5968999"/>
                  </a:lnTo>
                  <a:close/>
                </a:path>
                <a:path w="7458075" h="6019800">
                  <a:moveTo>
                    <a:pt x="4250548" y="5981699"/>
                  </a:moveTo>
                  <a:lnTo>
                    <a:pt x="3207526" y="5981699"/>
                  </a:lnTo>
                  <a:lnTo>
                    <a:pt x="3161141" y="5968999"/>
                  </a:lnTo>
                  <a:lnTo>
                    <a:pt x="4296932" y="5968999"/>
                  </a:lnTo>
                  <a:lnTo>
                    <a:pt x="4250548" y="5981699"/>
                  </a:lnTo>
                  <a:close/>
                </a:path>
                <a:path w="7458075" h="6019800">
                  <a:moveTo>
                    <a:pt x="4157232" y="5994399"/>
                  </a:moveTo>
                  <a:lnTo>
                    <a:pt x="3300841" y="5994399"/>
                  </a:lnTo>
                  <a:lnTo>
                    <a:pt x="3254094" y="5981699"/>
                  </a:lnTo>
                  <a:lnTo>
                    <a:pt x="4203980" y="5981699"/>
                  </a:lnTo>
                  <a:lnTo>
                    <a:pt x="4157232" y="5994399"/>
                  </a:lnTo>
                  <a:close/>
                </a:path>
                <a:path w="7458075" h="6019800">
                  <a:moveTo>
                    <a:pt x="4063214" y="6007099"/>
                  </a:moveTo>
                  <a:lnTo>
                    <a:pt x="3394860" y="6007099"/>
                  </a:lnTo>
                  <a:lnTo>
                    <a:pt x="3347764" y="5994399"/>
                  </a:lnTo>
                  <a:lnTo>
                    <a:pt x="4110309" y="5994399"/>
                  </a:lnTo>
                  <a:lnTo>
                    <a:pt x="4063214" y="6007099"/>
                  </a:lnTo>
                  <a:close/>
                </a:path>
                <a:path w="7458075" h="6019800">
                  <a:moveTo>
                    <a:pt x="3873186" y="6019799"/>
                  </a:moveTo>
                  <a:lnTo>
                    <a:pt x="3584888" y="6019799"/>
                  </a:lnTo>
                  <a:lnTo>
                    <a:pt x="3537141" y="6007099"/>
                  </a:lnTo>
                  <a:lnTo>
                    <a:pt x="3920933" y="6007099"/>
                  </a:lnTo>
                  <a:lnTo>
                    <a:pt x="3873186" y="6019799"/>
                  </a:lnTo>
                  <a:close/>
                </a:path>
              </a:pathLst>
            </a:custGeom>
            <a:solidFill>
              <a:srgbClr val="FFFFFF"/>
            </a:solidFill>
          </p:spPr>
          <p:txBody>
            <a:bodyPr wrap="square" lIns="0" tIns="0" rIns="0" bIns="0" rtlCol="0"/>
            <a:lstStyle/>
            <a:p>
              <a:endParaRPr/>
            </a:p>
          </p:txBody>
        </p:sp>
        <p:sp>
          <p:nvSpPr>
            <p:cNvPr id="5" name="object 5"/>
            <p:cNvSpPr/>
            <p:nvPr/>
          </p:nvSpPr>
          <p:spPr>
            <a:xfrm>
              <a:off x="3674178" y="3788473"/>
              <a:ext cx="10944225" cy="6489700"/>
            </a:xfrm>
            <a:custGeom>
              <a:avLst/>
              <a:gdLst/>
              <a:ahLst/>
              <a:cxnLst/>
              <a:rect l="l" t="t" r="r" b="b"/>
              <a:pathLst>
                <a:path w="10944225" h="6489700">
                  <a:moveTo>
                    <a:pt x="5856694" y="12699"/>
                  </a:moveTo>
                  <a:lnTo>
                    <a:pt x="5087529" y="12699"/>
                  </a:lnTo>
                  <a:lnTo>
                    <a:pt x="5135228" y="0"/>
                  </a:lnTo>
                  <a:lnTo>
                    <a:pt x="5808995" y="0"/>
                  </a:lnTo>
                  <a:lnTo>
                    <a:pt x="5856694" y="12699"/>
                  </a:lnTo>
                  <a:close/>
                </a:path>
                <a:path w="10944225" h="6489700">
                  <a:moveTo>
                    <a:pt x="6046354" y="25399"/>
                  </a:moveTo>
                  <a:lnTo>
                    <a:pt x="4897870" y="25399"/>
                  </a:lnTo>
                  <a:lnTo>
                    <a:pt x="4945111" y="12699"/>
                  </a:lnTo>
                  <a:lnTo>
                    <a:pt x="5999113" y="12699"/>
                  </a:lnTo>
                  <a:lnTo>
                    <a:pt x="6046354" y="25399"/>
                  </a:lnTo>
                  <a:close/>
                </a:path>
                <a:path w="10944225" h="6489700">
                  <a:moveTo>
                    <a:pt x="6140477" y="38099"/>
                  </a:moveTo>
                  <a:lnTo>
                    <a:pt x="4803747" y="38099"/>
                  </a:lnTo>
                  <a:lnTo>
                    <a:pt x="4850748" y="25399"/>
                  </a:lnTo>
                  <a:lnTo>
                    <a:pt x="6093476" y="25399"/>
                  </a:lnTo>
                  <a:lnTo>
                    <a:pt x="6140477" y="38099"/>
                  </a:lnTo>
                  <a:close/>
                </a:path>
                <a:path w="10944225" h="6489700">
                  <a:moveTo>
                    <a:pt x="6234111" y="50799"/>
                  </a:moveTo>
                  <a:lnTo>
                    <a:pt x="4710113" y="50799"/>
                  </a:lnTo>
                  <a:lnTo>
                    <a:pt x="4756868" y="38099"/>
                  </a:lnTo>
                  <a:lnTo>
                    <a:pt x="6187356" y="38099"/>
                  </a:lnTo>
                  <a:lnTo>
                    <a:pt x="6234111" y="50799"/>
                  </a:lnTo>
                  <a:close/>
                </a:path>
                <a:path w="10944225" h="6489700">
                  <a:moveTo>
                    <a:pt x="6327242" y="63499"/>
                  </a:moveTo>
                  <a:lnTo>
                    <a:pt x="4616981" y="63499"/>
                  </a:lnTo>
                  <a:lnTo>
                    <a:pt x="4663483" y="50799"/>
                  </a:lnTo>
                  <a:lnTo>
                    <a:pt x="6280740" y="50799"/>
                  </a:lnTo>
                  <a:lnTo>
                    <a:pt x="6327242" y="63499"/>
                  </a:lnTo>
                  <a:close/>
                </a:path>
                <a:path w="10944225" h="6489700">
                  <a:moveTo>
                    <a:pt x="6465966" y="88899"/>
                  </a:moveTo>
                  <a:lnTo>
                    <a:pt x="4478258" y="88899"/>
                  </a:lnTo>
                  <a:lnTo>
                    <a:pt x="4570609" y="63499"/>
                  </a:lnTo>
                  <a:lnTo>
                    <a:pt x="6373615" y="63499"/>
                  </a:lnTo>
                  <a:lnTo>
                    <a:pt x="6465966" y="88899"/>
                  </a:lnTo>
                  <a:close/>
                </a:path>
                <a:path w="10944225" h="6489700">
                  <a:moveTo>
                    <a:pt x="6603480" y="114299"/>
                  </a:moveTo>
                  <a:lnTo>
                    <a:pt x="4340744" y="114299"/>
                  </a:lnTo>
                  <a:lnTo>
                    <a:pt x="4432283" y="88899"/>
                  </a:lnTo>
                  <a:lnTo>
                    <a:pt x="6511941" y="88899"/>
                  </a:lnTo>
                  <a:lnTo>
                    <a:pt x="6603480" y="114299"/>
                  </a:lnTo>
                  <a:close/>
                </a:path>
                <a:path w="10944225" h="6489700">
                  <a:moveTo>
                    <a:pt x="10848075" y="6489699"/>
                  </a:moveTo>
                  <a:lnTo>
                    <a:pt x="96149" y="6489699"/>
                  </a:lnTo>
                  <a:lnTo>
                    <a:pt x="90030" y="6464299"/>
                  </a:lnTo>
                  <a:lnTo>
                    <a:pt x="81775" y="6413499"/>
                  </a:lnTo>
                  <a:lnTo>
                    <a:pt x="73906" y="6362699"/>
                  </a:lnTo>
                  <a:lnTo>
                    <a:pt x="66424" y="6324599"/>
                  </a:lnTo>
                  <a:lnTo>
                    <a:pt x="59331" y="6273799"/>
                  </a:lnTo>
                  <a:lnTo>
                    <a:pt x="52630" y="6222999"/>
                  </a:lnTo>
                  <a:lnTo>
                    <a:pt x="46321" y="6184899"/>
                  </a:lnTo>
                  <a:lnTo>
                    <a:pt x="40407" y="6134099"/>
                  </a:lnTo>
                  <a:lnTo>
                    <a:pt x="34889" y="6083299"/>
                  </a:lnTo>
                  <a:lnTo>
                    <a:pt x="29769" y="6045199"/>
                  </a:lnTo>
                  <a:lnTo>
                    <a:pt x="25049" y="5994399"/>
                  </a:lnTo>
                  <a:lnTo>
                    <a:pt x="20731" y="5943599"/>
                  </a:lnTo>
                  <a:lnTo>
                    <a:pt x="16815" y="5892799"/>
                  </a:lnTo>
                  <a:lnTo>
                    <a:pt x="13304" y="5854699"/>
                  </a:lnTo>
                  <a:lnTo>
                    <a:pt x="10200" y="5803899"/>
                  </a:lnTo>
                  <a:lnTo>
                    <a:pt x="7504" y="5753099"/>
                  </a:lnTo>
                  <a:lnTo>
                    <a:pt x="5218" y="5702299"/>
                  </a:lnTo>
                  <a:lnTo>
                    <a:pt x="3344" y="5664199"/>
                  </a:lnTo>
                  <a:lnTo>
                    <a:pt x="1883" y="5613399"/>
                  </a:lnTo>
                  <a:lnTo>
                    <a:pt x="838" y="5562599"/>
                  </a:lnTo>
                  <a:lnTo>
                    <a:pt x="209" y="5511799"/>
                  </a:lnTo>
                  <a:lnTo>
                    <a:pt x="0" y="5460999"/>
                  </a:lnTo>
                  <a:lnTo>
                    <a:pt x="209" y="5422899"/>
                  </a:lnTo>
                  <a:lnTo>
                    <a:pt x="838" y="5372099"/>
                  </a:lnTo>
                  <a:lnTo>
                    <a:pt x="1883" y="5321299"/>
                  </a:lnTo>
                  <a:lnTo>
                    <a:pt x="3344" y="5270499"/>
                  </a:lnTo>
                  <a:lnTo>
                    <a:pt x="5218" y="5219699"/>
                  </a:lnTo>
                  <a:lnTo>
                    <a:pt x="7504" y="5181599"/>
                  </a:lnTo>
                  <a:lnTo>
                    <a:pt x="10200" y="5130799"/>
                  </a:lnTo>
                  <a:lnTo>
                    <a:pt x="13304" y="5079999"/>
                  </a:lnTo>
                  <a:lnTo>
                    <a:pt x="16815" y="5029199"/>
                  </a:lnTo>
                  <a:lnTo>
                    <a:pt x="20731" y="4991099"/>
                  </a:lnTo>
                  <a:lnTo>
                    <a:pt x="25049" y="4940299"/>
                  </a:lnTo>
                  <a:lnTo>
                    <a:pt x="29769" y="4889499"/>
                  </a:lnTo>
                  <a:lnTo>
                    <a:pt x="34889" y="4838699"/>
                  </a:lnTo>
                  <a:lnTo>
                    <a:pt x="40407" y="4800599"/>
                  </a:lnTo>
                  <a:lnTo>
                    <a:pt x="46321" y="4749799"/>
                  </a:lnTo>
                  <a:lnTo>
                    <a:pt x="52630" y="4698999"/>
                  </a:lnTo>
                  <a:lnTo>
                    <a:pt x="59331" y="4660899"/>
                  </a:lnTo>
                  <a:lnTo>
                    <a:pt x="66424" y="4610099"/>
                  </a:lnTo>
                  <a:lnTo>
                    <a:pt x="73906" y="4559299"/>
                  </a:lnTo>
                  <a:lnTo>
                    <a:pt x="81775" y="4521199"/>
                  </a:lnTo>
                  <a:lnTo>
                    <a:pt x="90030" y="4470399"/>
                  </a:lnTo>
                  <a:lnTo>
                    <a:pt x="98670" y="4419599"/>
                  </a:lnTo>
                  <a:lnTo>
                    <a:pt x="107692" y="4381499"/>
                  </a:lnTo>
                  <a:lnTo>
                    <a:pt x="117095" y="4330699"/>
                  </a:lnTo>
                  <a:lnTo>
                    <a:pt x="126876" y="4292599"/>
                  </a:lnTo>
                  <a:lnTo>
                    <a:pt x="137035" y="4241799"/>
                  </a:lnTo>
                  <a:lnTo>
                    <a:pt x="147570" y="4203699"/>
                  </a:lnTo>
                  <a:lnTo>
                    <a:pt x="158478" y="4152899"/>
                  </a:lnTo>
                  <a:lnTo>
                    <a:pt x="169759" y="4102099"/>
                  </a:lnTo>
                  <a:lnTo>
                    <a:pt x="181410" y="4063999"/>
                  </a:lnTo>
                  <a:lnTo>
                    <a:pt x="193430" y="4013199"/>
                  </a:lnTo>
                  <a:lnTo>
                    <a:pt x="205816" y="3975099"/>
                  </a:lnTo>
                  <a:lnTo>
                    <a:pt x="218568" y="3924299"/>
                  </a:lnTo>
                  <a:lnTo>
                    <a:pt x="231683" y="3886199"/>
                  </a:lnTo>
                  <a:lnTo>
                    <a:pt x="245161" y="3835399"/>
                  </a:lnTo>
                  <a:lnTo>
                    <a:pt x="258998" y="3797299"/>
                  </a:lnTo>
                  <a:lnTo>
                    <a:pt x="273193" y="3759199"/>
                  </a:lnTo>
                  <a:lnTo>
                    <a:pt x="287745" y="3708399"/>
                  </a:lnTo>
                  <a:lnTo>
                    <a:pt x="302652" y="3670299"/>
                  </a:lnTo>
                  <a:lnTo>
                    <a:pt x="317913" y="3619499"/>
                  </a:lnTo>
                  <a:lnTo>
                    <a:pt x="333524" y="3581399"/>
                  </a:lnTo>
                  <a:lnTo>
                    <a:pt x="349486" y="3543299"/>
                  </a:lnTo>
                  <a:lnTo>
                    <a:pt x="365795" y="3492499"/>
                  </a:lnTo>
                  <a:lnTo>
                    <a:pt x="382451" y="3454399"/>
                  </a:lnTo>
                  <a:lnTo>
                    <a:pt x="399451" y="3403599"/>
                  </a:lnTo>
                  <a:lnTo>
                    <a:pt x="416794" y="3365499"/>
                  </a:lnTo>
                  <a:lnTo>
                    <a:pt x="434478" y="3327399"/>
                  </a:lnTo>
                  <a:lnTo>
                    <a:pt x="452502" y="3289299"/>
                  </a:lnTo>
                  <a:lnTo>
                    <a:pt x="470863" y="3238499"/>
                  </a:lnTo>
                  <a:lnTo>
                    <a:pt x="489560" y="3200399"/>
                  </a:lnTo>
                  <a:lnTo>
                    <a:pt x="508591" y="3162299"/>
                  </a:lnTo>
                  <a:lnTo>
                    <a:pt x="527955" y="3111499"/>
                  </a:lnTo>
                  <a:lnTo>
                    <a:pt x="547650" y="3073399"/>
                  </a:lnTo>
                  <a:lnTo>
                    <a:pt x="567674" y="3035299"/>
                  </a:lnTo>
                  <a:lnTo>
                    <a:pt x="588025" y="2997199"/>
                  </a:lnTo>
                  <a:lnTo>
                    <a:pt x="608701" y="2959099"/>
                  </a:lnTo>
                  <a:lnTo>
                    <a:pt x="629702" y="2920999"/>
                  </a:lnTo>
                  <a:lnTo>
                    <a:pt x="651024" y="2870199"/>
                  </a:lnTo>
                  <a:lnTo>
                    <a:pt x="672667" y="2832099"/>
                  </a:lnTo>
                  <a:lnTo>
                    <a:pt x="694629" y="2793999"/>
                  </a:lnTo>
                  <a:lnTo>
                    <a:pt x="716908" y="2755899"/>
                  </a:lnTo>
                  <a:lnTo>
                    <a:pt x="739502" y="2717799"/>
                  </a:lnTo>
                  <a:lnTo>
                    <a:pt x="762410" y="2679699"/>
                  </a:lnTo>
                  <a:lnTo>
                    <a:pt x="785629" y="2641599"/>
                  </a:lnTo>
                  <a:lnTo>
                    <a:pt x="809159" y="2603499"/>
                  </a:lnTo>
                  <a:lnTo>
                    <a:pt x="832997" y="2565399"/>
                  </a:lnTo>
                  <a:lnTo>
                    <a:pt x="857141" y="2527299"/>
                  </a:lnTo>
                  <a:lnTo>
                    <a:pt x="881591" y="2489199"/>
                  </a:lnTo>
                  <a:lnTo>
                    <a:pt x="906343" y="2451099"/>
                  </a:lnTo>
                  <a:lnTo>
                    <a:pt x="931397" y="2412999"/>
                  </a:lnTo>
                  <a:lnTo>
                    <a:pt x="956751" y="2374899"/>
                  </a:lnTo>
                  <a:lnTo>
                    <a:pt x="982403" y="2336799"/>
                  </a:lnTo>
                  <a:lnTo>
                    <a:pt x="1008352" y="2298699"/>
                  </a:lnTo>
                  <a:lnTo>
                    <a:pt x="1034595" y="2260599"/>
                  </a:lnTo>
                  <a:lnTo>
                    <a:pt x="1061130" y="2222499"/>
                  </a:lnTo>
                  <a:lnTo>
                    <a:pt x="1087957" y="2184399"/>
                  </a:lnTo>
                  <a:lnTo>
                    <a:pt x="1115073" y="2158999"/>
                  </a:lnTo>
                  <a:lnTo>
                    <a:pt x="1142477" y="2120899"/>
                  </a:lnTo>
                  <a:lnTo>
                    <a:pt x="1170167" y="2082799"/>
                  </a:lnTo>
                  <a:lnTo>
                    <a:pt x="1198142" y="2044699"/>
                  </a:lnTo>
                  <a:lnTo>
                    <a:pt x="1226398" y="2019299"/>
                  </a:lnTo>
                  <a:lnTo>
                    <a:pt x="1254936" y="1981199"/>
                  </a:lnTo>
                  <a:lnTo>
                    <a:pt x="1283753" y="1943099"/>
                  </a:lnTo>
                  <a:lnTo>
                    <a:pt x="1312847" y="1904999"/>
                  </a:lnTo>
                  <a:lnTo>
                    <a:pt x="1342216" y="1879599"/>
                  </a:lnTo>
                  <a:lnTo>
                    <a:pt x="1371860" y="1841499"/>
                  </a:lnTo>
                  <a:lnTo>
                    <a:pt x="1401776" y="1803399"/>
                  </a:lnTo>
                  <a:lnTo>
                    <a:pt x="1431962" y="1777999"/>
                  </a:lnTo>
                  <a:lnTo>
                    <a:pt x="1462417" y="1739899"/>
                  </a:lnTo>
                  <a:lnTo>
                    <a:pt x="1493139" y="1714499"/>
                  </a:lnTo>
                  <a:lnTo>
                    <a:pt x="1524126" y="1676399"/>
                  </a:lnTo>
                  <a:lnTo>
                    <a:pt x="1555377" y="1638299"/>
                  </a:lnTo>
                  <a:lnTo>
                    <a:pt x="1586890" y="1612899"/>
                  </a:lnTo>
                  <a:lnTo>
                    <a:pt x="1618663" y="1574799"/>
                  </a:lnTo>
                  <a:lnTo>
                    <a:pt x="1682982" y="1523999"/>
                  </a:lnTo>
                  <a:lnTo>
                    <a:pt x="1715525" y="1485899"/>
                  </a:lnTo>
                  <a:lnTo>
                    <a:pt x="1748321" y="1460499"/>
                  </a:lnTo>
                  <a:lnTo>
                    <a:pt x="1781369" y="1422399"/>
                  </a:lnTo>
                  <a:lnTo>
                    <a:pt x="1848212" y="1371599"/>
                  </a:lnTo>
                  <a:lnTo>
                    <a:pt x="1882004" y="1333499"/>
                  </a:lnTo>
                  <a:lnTo>
                    <a:pt x="1950320" y="1282699"/>
                  </a:lnTo>
                  <a:lnTo>
                    <a:pt x="1984841" y="1244599"/>
                  </a:lnTo>
                  <a:lnTo>
                    <a:pt x="2089833" y="1168399"/>
                  </a:lnTo>
                  <a:lnTo>
                    <a:pt x="2125301" y="1130299"/>
                  </a:lnTo>
                  <a:lnTo>
                    <a:pt x="2161002" y="1104899"/>
                  </a:lnTo>
                  <a:lnTo>
                    <a:pt x="2306096" y="1003299"/>
                  </a:lnTo>
                  <a:lnTo>
                    <a:pt x="2454773" y="901699"/>
                  </a:lnTo>
                  <a:lnTo>
                    <a:pt x="2645491" y="774699"/>
                  </a:lnTo>
                  <a:lnTo>
                    <a:pt x="2684267" y="761999"/>
                  </a:lnTo>
                  <a:lnTo>
                    <a:pt x="2841420" y="660399"/>
                  </a:lnTo>
                  <a:lnTo>
                    <a:pt x="2881212" y="647699"/>
                  </a:lnTo>
                  <a:lnTo>
                    <a:pt x="2961389" y="596899"/>
                  </a:lnTo>
                  <a:lnTo>
                    <a:pt x="3001770" y="584199"/>
                  </a:lnTo>
                  <a:lnTo>
                    <a:pt x="3042344" y="558799"/>
                  </a:lnTo>
                  <a:lnTo>
                    <a:pt x="3083110" y="546099"/>
                  </a:lnTo>
                  <a:lnTo>
                    <a:pt x="3124065" y="520699"/>
                  </a:lnTo>
                  <a:lnTo>
                    <a:pt x="3165207" y="507999"/>
                  </a:lnTo>
                  <a:lnTo>
                    <a:pt x="3206536" y="482599"/>
                  </a:lnTo>
                  <a:lnTo>
                    <a:pt x="3248049" y="469899"/>
                  </a:lnTo>
                  <a:lnTo>
                    <a:pt x="3289745" y="444499"/>
                  </a:lnTo>
                  <a:lnTo>
                    <a:pt x="3331622" y="431799"/>
                  </a:lnTo>
                  <a:lnTo>
                    <a:pt x="3373677" y="406399"/>
                  </a:lnTo>
                  <a:lnTo>
                    <a:pt x="3458319" y="380999"/>
                  </a:lnTo>
                  <a:lnTo>
                    <a:pt x="3500902" y="355599"/>
                  </a:lnTo>
                  <a:lnTo>
                    <a:pt x="3629678" y="317499"/>
                  </a:lnTo>
                  <a:lnTo>
                    <a:pt x="3672939" y="292099"/>
                  </a:lnTo>
                  <a:lnTo>
                    <a:pt x="4295182" y="114299"/>
                  </a:lnTo>
                  <a:lnTo>
                    <a:pt x="6649041" y="114299"/>
                  </a:lnTo>
                  <a:lnTo>
                    <a:pt x="7271284" y="292099"/>
                  </a:lnTo>
                  <a:lnTo>
                    <a:pt x="7314546" y="317499"/>
                  </a:lnTo>
                  <a:lnTo>
                    <a:pt x="7443321" y="355599"/>
                  </a:lnTo>
                  <a:lnTo>
                    <a:pt x="7485904" y="380999"/>
                  </a:lnTo>
                  <a:lnTo>
                    <a:pt x="7570546" y="406399"/>
                  </a:lnTo>
                  <a:lnTo>
                    <a:pt x="7612602" y="431799"/>
                  </a:lnTo>
                  <a:lnTo>
                    <a:pt x="7654479" y="444499"/>
                  </a:lnTo>
                  <a:lnTo>
                    <a:pt x="7696174" y="469899"/>
                  </a:lnTo>
                  <a:lnTo>
                    <a:pt x="7737687" y="482599"/>
                  </a:lnTo>
                  <a:lnTo>
                    <a:pt x="7779016" y="507999"/>
                  </a:lnTo>
                  <a:lnTo>
                    <a:pt x="7820159" y="520699"/>
                  </a:lnTo>
                  <a:lnTo>
                    <a:pt x="7861114" y="546099"/>
                  </a:lnTo>
                  <a:lnTo>
                    <a:pt x="7901879" y="558799"/>
                  </a:lnTo>
                  <a:lnTo>
                    <a:pt x="7942454" y="584199"/>
                  </a:lnTo>
                  <a:lnTo>
                    <a:pt x="7982835" y="596899"/>
                  </a:lnTo>
                  <a:lnTo>
                    <a:pt x="8063012" y="647699"/>
                  </a:lnTo>
                  <a:lnTo>
                    <a:pt x="8102804" y="660399"/>
                  </a:lnTo>
                  <a:lnTo>
                    <a:pt x="8259957" y="761999"/>
                  </a:lnTo>
                  <a:lnTo>
                    <a:pt x="8298733" y="774699"/>
                  </a:lnTo>
                  <a:lnTo>
                    <a:pt x="8489451" y="901699"/>
                  </a:lnTo>
                  <a:lnTo>
                    <a:pt x="8638128" y="1003299"/>
                  </a:lnTo>
                  <a:lnTo>
                    <a:pt x="8783222" y="1104899"/>
                  </a:lnTo>
                  <a:lnTo>
                    <a:pt x="8818923" y="1130299"/>
                  </a:lnTo>
                  <a:lnTo>
                    <a:pt x="8854391" y="1168399"/>
                  </a:lnTo>
                  <a:lnTo>
                    <a:pt x="8959383" y="1244599"/>
                  </a:lnTo>
                  <a:lnTo>
                    <a:pt x="8993903" y="1282699"/>
                  </a:lnTo>
                  <a:lnTo>
                    <a:pt x="9062219" y="1333499"/>
                  </a:lnTo>
                  <a:lnTo>
                    <a:pt x="9096011" y="1371599"/>
                  </a:lnTo>
                  <a:lnTo>
                    <a:pt x="9162854" y="1422399"/>
                  </a:lnTo>
                  <a:lnTo>
                    <a:pt x="9195902" y="1460499"/>
                  </a:lnTo>
                  <a:lnTo>
                    <a:pt x="9228698" y="1485899"/>
                  </a:lnTo>
                  <a:lnTo>
                    <a:pt x="9261241" y="1523999"/>
                  </a:lnTo>
                  <a:lnTo>
                    <a:pt x="9325561" y="1574799"/>
                  </a:lnTo>
                  <a:lnTo>
                    <a:pt x="9357334" y="1612899"/>
                  </a:lnTo>
                  <a:lnTo>
                    <a:pt x="9388846" y="1638299"/>
                  </a:lnTo>
                  <a:lnTo>
                    <a:pt x="9420097" y="1676399"/>
                  </a:lnTo>
                  <a:lnTo>
                    <a:pt x="9451085" y="1714499"/>
                  </a:lnTo>
                  <a:lnTo>
                    <a:pt x="9481807" y="1739899"/>
                  </a:lnTo>
                  <a:lnTo>
                    <a:pt x="9512262" y="1777999"/>
                  </a:lnTo>
                  <a:lnTo>
                    <a:pt x="9542448" y="1803399"/>
                  </a:lnTo>
                  <a:lnTo>
                    <a:pt x="9572364" y="1841499"/>
                  </a:lnTo>
                  <a:lnTo>
                    <a:pt x="9602007" y="1879599"/>
                  </a:lnTo>
                  <a:lnTo>
                    <a:pt x="9631377" y="1904999"/>
                  </a:lnTo>
                  <a:lnTo>
                    <a:pt x="9660471" y="1943099"/>
                  </a:lnTo>
                  <a:lnTo>
                    <a:pt x="9689288" y="1981199"/>
                  </a:lnTo>
                  <a:lnTo>
                    <a:pt x="9717825" y="2019299"/>
                  </a:lnTo>
                  <a:lnTo>
                    <a:pt x="9746082" y="2044699"/>
                  </a:lnTo>
                  <a:lnTo>
                    <a:pt x="9774056" y="2082799"/>
                  </a:lnTo>
                  <a:lnTo>
                    <a:pt x="9801746" y="2120899"/>
                  </a:lnTo>
                  <a:lnTo>
                    <a:pt x="9829150" y="2158999"/>
                  </a:lnTo>
                  <a:lnTo>
                    <a:pt x="9856266" y="2184399"/>
                  </a:lnTo>
                  <a:lnTo>
                    <a:pt x="9883093" y="2222499"/>
                  </a:lnTo>
                  <a:lnTo>
                    <a:pt x="9909629" y="2260599"/>
                  </a:lnTo>
                  <a:lnTo>
                    <a:pt x="9935872" y="2298699"/>
                  </a:lnTo>
                  <a:lnTo>
                    <a:pt x="9961820" y="2336799"/>
                  </a:lnTo>
                  <a:lnTo>
                    <a:pt x="9987472" y="2374899"/>
                  </a:lnTo>
                  <a:lnTo>
                    <a:pt x="10012826" y="2412999"/>
                  </a:lnTo>
                  <a:lnTo>
                    <a:pt x="10037880" y="2451099"/>
                  </a:lnTo>
                  <a:lnTo>
                    <a:pt x="10062633" y="2489199"/>
                  </a:lnTo>
                  <a:lnTo>
                    <a:pt x="10087083" y="2527299"/>
                  </a:lnTo>
                  <a:lnTo>
                    <a:pt x="10111227" y="2565399"/>
                  </a:lnTo>
                  <a:lnTo>
                    <a:pt x="10135065" y="2603499"/>
                  </a:lnTo>
                  <a:lnTo>
                    <a:pt x="10158594" y="2641599"/>
                  </a:lnTo>
                  <a:lnTo>
                    <a:pt x="10181814" y="2679699"/>
                  </a:lnTo>
                  <a:lnTo>
                    <a:pt x="10204722" y="2717799"/>
                  </a:lnTo>
                  <a:lnTo>
                    <a:pt x="10227316" y="2755899"/>
                  </a:lnTo>
                  <a:lnTo>
                    <a:pt x="10249594" y="2793999"/>
                  </a:lnTo>
                  <a:lnTo>
                    <a:pt x="10271556" y="2832099"/>
                  </a:lnTo>
                  <a:lnTo>
                    <a:pt x="10293199" y="2870199"/>
                  </a:lnTo>
                  <a:lnTo>
                    <a:pt x="10314522" y="2920999"/>
                  </a:lnTo>
                  <a:lnTo>
                    <a:pt x="10335522" y="2959099"/>
                  </a:lnTo>
                  <a:lnTo>
                    <a:pt x="10356199" y="2997199"/>
                  </a:lnTo>
                  <a:lnTo>
                    <a:pt x="10376550" y="3035299"/>
                  </a:lnTo>
                  <a:lnTo>
                    <a:pt x="10396574" y="3073399"/>
                  </a:lnTo>
                  <a:lnTo>
                    <a:pt x="10416268" y="3111499"/>
                  </a:lnTo>
                  <a:lnTo>
                    <a:pt x="10435632" y="3162299"/>
                  </a:lnTo>
                  <a:lnTo>
                    <a:pt x="10454664" y="3200399"/>
                  </a:lnTo>
                  <a:lnTo>
                    <a:pt x="10473361" y="3238499"/>
                  </a:lnTo>
                  <a:lnTo>
                    <a:pt x="10491722" y="3289299"/>
                  </a:lnTo>
                  <a:lnTo>
                    <a:pt x="10509746" y="3327399"/>
                  </a:lnTo>
                  <a:lnTo>
                    <a:pt x="10527430" y="3365499"/>
                  </a:lnTo>
                  <a:lnTo>
                    <a:pt x="10544773" y="3403599"/>
                  </a:lnTo>
                  <a:lnTo>
                    <a:pt x="10561773" y="3454399"/>
                  </a:lnTo>
                  <a:lnTo>
                    <a:pt x="10578429" y="3492499"/>
                  </a:lnTo>
                  <a:lnTo>
                    <a:pt x="10594738" y="3543299"/>
                  </a:lnTo>
                  <a:lnTo>
                    <a:pt x="10610699" y="3581399"/>
                  </a:lnTo>
                  <a:lnTo>
                    <a:pt x="10626311" y="3619499"/>
                  </a:lnTo>
                  <a:lnTo>
                    <a:pt x="10641571" y="3670299"/>
                  </a:lnTo>
                  <a:lnTo>
                    <a:pt x="10656478" y="3708399"/>
                  </a:lnTo>
                  <a:lnTo>
                    <a:pt x="10671030" y="3759199"/>
                  </a:lnTo>
                  <a:lnTo>
                    <a:pt x="10685226" y="3797299"/>
                  </a:lnTo>
                  <a:lnTo>
                    <a:pt x="10699063" y="3835399"/>
                  </a:lnTo>
                  <a:lnTo>
                    <a:pt x="10712540" y="3886199"/>
                  </a:lnTo>
                  <a:lnTo>
                    <a:pt x="10725656" y="3924299"/>
                  </a:lnTo>
                  <a:lnTo>
                    <a:pt x="10738407" y="3975099"/>
                  </a:lnTo>
                  <a:lnTo>
                    <a:pt x="10750794" y="4013199"/>
                  </a:lnTo>
                  <a:lnTo>
                    <a:pt x="10762814" y="4063999"/>
                  </a:lnTo>
                  <a:lnTo>
                    <a:pt x="10774465" y="4102099"/>
                  </a:lnTo>
                  <a:lnTo>
                    <a:pt x="10785745" y="4152899"/>
                  </a:lnTo>
                  <a:lnTo>
                    <a:pt x="10796654" y="4203699"/>
                  </a:lnTo>
                  <a:lnTo>
                    <a:pt x="10807188" y="4241799"/>
                  </a:lnTo>
                  <a:lnTo>
                    <a:pt x="10817347" y="4292599"/>
                  </a:lnTo>
                  <a:lnTo>
                    <a:pt x="10827129" y="4330699"/>
                  </a:lnTo>
                  <a:lnTo>
                    <a:pt x="10836532" y="4381499"/>
                  </a:lnTo>
                  <a:lnTo>
                    <a:pt x="10845554" y="4419599"/>
                  </a:lnTo>
                  <a:lnTo>
                    <a:pt x="10854193" y="4470399"/>
                  </a:lnTo>
                  <a:lnTo>
                    <a:pt x="10862449" y="4521199"/>
                  </a:lnTo>
                  <a:lnTo>
                    <a:pt x="10870318" y="4559299"/>
                  </a:lnTo>
                  <a:lnTo>
                    <a:pt x="10877800" y="4610099"/>
                  </a:lnTo>
                  <a:lnTo>
                    <a:pt x="10884892" y="4660899"/>
                  </a:lnTo>
                  <a:lnTo>
                    <a:pt x="10891594" y="4698999"/>
                  </a:lnTo>
                  <a:lnTo>
                    <a:pt x="10897902" y="4749799"/>
                  </a:lnTo>
                  <a:lnTo>
                    <a:pt x="10903817" y="4800599"/>
                  </a:lnTo>
                  <a:lnTo>
                    <a:pt x="10909334" y="4838699"/>
                  </a:lnTo>
                  <a:lnTo>
                    <a:pt x="10914454" y="4889499"/>
                  </a:lnTo>
                  <a:lnTo>
                    <a:pt x="10919174" y="4940299"/>
                  </a:lnTo>
                  <a:lnTo>
                    <a:pt x="10923493" y="4991099"/>
                  </a:lnTo>
                  <a:lnTo>
                    <a:pt x="10927409" y="5029199"/>
                  </a:lnTo>
                  <a:lnTo>
                    <a:pt x="10930920" y="5079999"/>
                  </a:lnTo>
                  <a:lnTo>
                    <a:pt x="10934024" y="5130799"/>
                  </a:lnTo>
                  <a:lnTo>
                    <a:pt x="10936720" y="5181599"/>
                  </a:lnTo>
                  <a:lnTo>
                    <a:pt x="10939006" y="5219699"/>
                  </a:lnTo>
                  <a:lnTo>
                    <a:pt x="10940880" y="5270499"/>
                  </a:lnTo>
                  <a:lnTo>
                    <a:pt x="10942340" y="5321299"/>
                  </a:lnTo>
                  <a:lnTo>
                    <a:pt x="10943386" y="5372099"/>
                  </a:lnTo>
                  <a:lnTo>
                    <a:pt x="10944014" y="5422899"/>
                  </a:lnTo>
                  <a:lnTo>
                    <a:pt x="10944224" y="5460999"/>
                  </a:lnTo>
                  <a:lnTo>
                    <a:pt x="10944014" y="5511799"/>
                  </a:lnTo>
                  <a:lnTo>
                    <a:pt x="10943386" y="5562599"/>
                  </a:lnTo>
                  <a:lnTo>
                    <a:pt x="10942340" y="5613399"/>
                  </a:lnTo>
                  <a:lnTo>
                    <a:pt x="10940880" y="5664199"/>
                  </a:lnTo>
                  <a:lnTo>
                    <a:pt x="10939006" y="5702299"/>
                  </a:lnTo>
                  <a:lnTo>
                    <a:pt x="10936720" y="5753099"/>
                  </a:lnTo>
                  <a:lnTo>
                    <a:pt x="10934024" y="5803899"/>
                  </a:lnTo>
                  <a:lnTo>
                    <a:pt x="10930920" y="5854699"/>
                  </a:lnTo>
                  <a:lnTo>
                    <a:pt x="10927409" y="5892799"/>
                  </a:lnTo>
                  <a:lnTo>
                    <a:pt x="10923493" y="5943599"/>
                  </a:lnTo>
                  <a:lnTo>
                    <a:pt x="10919174" y="5994399"/>
                  </a:lnTo>
                  <a:lnTo>
                    <a:pt x="10914454" y="6045199"/>
                  </a:lnTo>
                  <a:lnTo>
                    <a:pt x="10909334" y="6083299"/>
                  </a:lnTo>
                  <a:lnTo>
                    <a:pt x="10903817" y="6134099"/>
                  </a:lnTo>
                  <a:lnTo>
                    <a:pt x="10897902" y="6184899"/>
                  </a:lnTo>
                  <a:lnTo>
                    <a:pt x="10891594" y="6222999"/>
                  </a:lnTo>
                  <a:lnTo>
                    <a:pt x="10884892" y="6273799"/>
                  </a:lnTo>
                  <a:lnTo>
                    <a:pt x="10877800" y="6324599"/>
                  </a:lnTo>
                  <a:lnTo>
                    <a:pt x="10870318" y="6362699"/>
                  </a:lnTo>
                  <a:lnTo>
                    <a:pt x="10862449" y="6413499"/>
                  </a:lnTo>
                  <a:lnTo>
                    <a:pt x="10854193" y="6464299"/>
                  </a:lnTo>
                  <a:lnTo>
                    <a:pt x="10848075" y="6489699"/>
                  </a:lnTo>
                  <a:close/>
                </a:path>
              </a:pathLst>
            </a:custGeom>
            <a:solidFill>
              <a:srgbClr val="C39503"/>
            </a:solidFill>
          </p:spPr>
          <p:txBody>
            <a:bodyPr wrap="square" lIns="0" tIns="0" rIns="0" bIns="0" rtlCol="0"/>
            <a:lstStyle/>
            <a:p>
              <a:endParaRPr/>
            </a:p>
          </p:txBody>
        </p:sp>
      </p:grpSp>
      <p:sp>
        <p:nvSpPr>
          <p:cNvPr id="10" name="object 10"/>
          <p:cNvSpPr/>
          <p:nvPr/>
        </p:nvSpPr>
        <p:spPr>
          <a:xfrm>
            <a:off x="2955709" y="0"/>
            <a:ext cx="12342495" cy="9205595"/>
          </a:xfrm>
          <a:custGeom>
            <a:avLst/>
            <a:gdLst/>
            <a:ahLst/>
            <a:cxnLst/>
            <a:rect l="l" t="t" r="r" b="b"/>
            <a:pathLst>
              <a:path w="12342494" h="9205595">
                <a:moveTo>
                  <a:pt x="1323975" y="8543061"/>
                </a:moveTo>
                <a:lnTo>
                  <a:pt x="1322311" y="8495779"/>
                </a:lnTo>
                <a:lnTo>
                  <a:pt x="1317396" y="8449412"/>
                </a:lnTo>
                <a:lnTo>
                  <a:pt x="1309357" y="8404034"/>
                </a:lnTo>
                <a:lnTo>
                  <a:pt x="1298282" y="8359788"/>
                </a:lnTo>
                <a:lnTo>
                  <a:pt x="1284287" y="8316773"/>
                </a:lnTo>
                <a:lnTo>
                  <a:pt x="1267498" y="8275104"/>
                </a:lnTo>
                <a:lnTo>
                  <a:pt x="1248016" y="8234883"/>
                </a:lnTo>
                <a:lnTo>
                  <a:pt x="1225956" y="8196250"/>
                </a:lnTo>
                <a:lnTo>
                  <a:pt x="1201445" y="8159280"/>
                </a:lnTo>
                <a:lnTo>
                  <a:pt x="1174559" y="8124114"/>
                </a:lnTo>
                <a:lnTo>
                  <a:pt x="1145451" y="8090852"/>
                </a:lnTo>
                <a:lnTo>
                  <a:pt x="1114196" y="8059598"/>
                </a:lnTo>
                <a:lnTo>
                  <a:pt x="1080935" y="8030489"/>
                </a:lnTo>
                <a:lnTo>
                  <a:pt x="1045768" y="8003603"/>
                </a:lnTo>
                <a:lnTo>
                  <a:pt x="1008799" y="7979092"/>
                </a:lnTo>
                <a:lnTo>
                  <a:pt x="970165" y="7957032"/>
                </a:lnTo>
                <a:lnTo>
                  <a:pt x="929944" y="7937551"/>
                </a:lnTo>
                <a:lnTo>
                  <a:pt x="888276" y="7920761"/>
                </a:lnTo>
                <a:lnTo>
                  <a:pt x="845261" y="7906779"/>
                </a:lnTo>
                <a:lnTo>
                  <a:pt x="801014" y="7895691"/>
                </a:lnTo>
                <a:lnTo>
                  <a:pt x="755637" y="7887652"/>
                </a:lnTo>
                <a:lnTo>
                  <a:pt x="709269" y="7882737"/>
                </a:lnTo>
                <a:lnTo>
                  <a:pt x="661987" y="7881074"/>
                </a:lnTo>
                <a:lnTo>
                  <a:pt x="614705" y="7882737"/>
                </a:lnTo>
                <a:lnTo>
                  <a:pt x="568337" y="7887652"/>
                </a:lnTo>
                <a:lnTo>
                  <a:pt x="522960" y="7895691"/>
                </a:lnTo>
                <a:lnTo>
                  <a:pt x="478713" y="7906779"/>
                </a:lnTo>
                <a:lnTo>
                  <a:pt x="435698" y="7920761"/>
                </a:lnTo>
                <a:lnTo>
                  <a:pt x="394030" y="7937551"/>
                </a:lnTo>
                <a:lnTo>
                  <a:pt x="353809" y="7957032"/>
                </a:lnTo>
                <a:lnTo>
                  <a:pt x="315175" y="7979092"/>
                </a:lnTo>
                <a:lnTo>
                  <a:pt x="278206" y="8003603"/>
                </a:lnTo>
                <a:lnTo>
                  <a:pt x="243039" y="8030489"/>
                </a:lnTo>
                <a:lnTo>
                  <a:pt x="209778" y="8059598"/>
                </a:lnTo>
                <a:lnTo>
                  <a:pt x="178523" y="8090852"/>
                </a:lnTo>
                <a:lnTo>
                  <a:pt x="149415" y="8124114"/>
                </a:lnTo>
                <a:lnTo>
                  <a:pt x="122529" y="8159280"/>
                </a:lnTo>
                <a:lnTo>
                  <a:pt x="98018" y="8196250"/>
                </a:lnTo>
                <a:lnTo>
                  <a:pt x="75958" y="8234883"/>
                </a:lnTo>
                <a:lnTo>
                  <a:pt x="56476" y="8275104"/>
                </a:lnTo>
                <a:lnTo>
                  <a:pt x="39687" y="8316773"/>
                </a:lnTo>
                <a:lnTo>
                  <a:pt x="25692" y="8359788"/>
                </a:lnTo>
                <a:lnTo>
                  <a:pt x="14617" y="8404034"/>
                </a:lnTo>
                <a:lnTo>
                  <a:pt x="6578" y="8449412"/>
                </a:lnTo>
                <a:lnTo>
                  <a:pt x="1663" y="8495779"/>
                </a:lnTo>
                <a:lnTo>
                  <a:pt x="0" y="8543061"/>
                </a:lnTo>
                <a:lnTo>
                  <a:pt x="1663" y="8590343"/>
                </a:lnTo>
                <a:lnTo>
                  <a:pt x="6578" y="8636724"/>
                </a:lnTo>
                <a:lnTo>
                  <a:pt x="14617" y="8682088"/>
                </a:lnTo>
                <a:lnTo>
                  <a:pt x="25692" y="8726335"/>
                </a:lnTo>
                <a:lnTo>
                  <a:pt x="39687" y="8769350"/>
                </a:lnTo>
                <a:lnTo>
                  <a:pt x="56476" y="8811019"/>
                </a:lnTo>
                <a:lnTo>
                  <a:pt x="75958" y="8851240"/>
                </a:lnTo>
                <a:lnTo>
                  <a:pt x="98018" y="8889886"/>
                </a:lnTo>
                <a:lnTo>
                  <a:pt x="122529" y="8926843"/>
                </a:lnTo>
                <a:lnTo>
                  <a:pt x="149415" y="8962009"/>
                </a:lnTo>
                <a:lnTo>
                  <a:pt x="178523" y="8995270"/>
                </a:lnTo>
                <a:lnTo>
                  <a:pt x="209778" y="9026525"/>
                </a:lnTo>
                <a:lnTo>
                  <a:pt x="243039" y="9055633"/>
                </a:lnTo>
                <a:lnTo>
                  <a:pt x="278206" y="9082519"/>
                </a:lnTo>
                <a:lnTo>
                  <a:pt x="315175" y="9107043"/>
                </a:lnTo>
                <a:lnTo>
                  <a:pt x="353809" y="9129090"/>
                </a:lnTo>
                <a:lnTo>
                  <a:pt x="394030" y="9148572"/>
                </a:lnTo>
                <a:lnTo>
                  <a:pt x="435698" y="9165361"/>
                </a:lnTo>
                <a:lnTo>
                  <a:pt x="478713" y="9179357"/>
                </a:lnTo>
                <a:lnTo>
                  <a:pt x="522960" y="9190431"/>
                </a:lnTo>
                <a:lnTo>
                  <a:pt x="568337" y="9198470"/>
                </a:lnTo>
                <a:lnTo>
                  <a:pt x="614705" y="9203385"/>
                </a:lnTo>
                <a:lnTo>
                  <a:pt x="661987" y="9205049"/>
                </a:lnTo>
                <a:lnTo>
                  <a:pt x="709269" y="9203385"/>
                </a:lnTo>
                <a:lnTo>
                  <a:pt x="755637" y="9198470"/>
                </a:lnTo>
                <a:lnTo>
                  <a:pt x="801014" y="9190431"/>
                </a:lnTo>
                <a:lnTo>
                  <a:pt x="845261" y="9179357"/>
                </a:lnTo>
                <a:lnTo>
                  <a:pt x="888276" y="9165361"/>
                </a:lnTo>
                <a:lnTo>
                  <a:pt x="929944" y="9148572"/>
                </a:lnTo>
                <a:lnTo>
                  <a:pt x="970165" y="9129090"/>
                </a:lnTo>
                <a:lnTo>
                  <a:pt x="1008799" y="9107043"/>
                </a:lnTo>
                <a:lnTo>
                  <a:pt x="1045768" y="9082519"/>
                </a:lnTo>
                <a:lnTo>
                  <a:pt x="1080935" y="9055633"/>
                </a:lnTo>
                <a:lnTo>
                  <a:pt x="1114196" y="9026525"/>
                </a:lnTo>
                <a:lnTo>
                  <a:pt x="1145451" y="8995270"/>
                </a:lnTo>
                <a:lnTo>
                  <a:pt x="1174559" y="8962009"/>
                </a:lnTo>
                <a:lnTo>
                  <a:pt x="1201445" y="8926843"/>
                </a:lnTo>
                <a:lnTo>
                  <a:pt x="1225956" y="8889886"/>
                </a:lnTo>
                <a:lnTo>
                  <a:pt x="1248016" y="8851240"/>
                </a:lnTo>
                <a:lnTo>
                  <a:pt x="1267498" y="8811019"/>
                </a:lnTo>
                <a:lnTo>
                  <a:pt x="1284287" y="8769350"/>
                </a:lnTo>
                <a:lnTo>
                  <a:pt x="1298282" y="8726335"/>
                </a:lnTo>
                <a:lnTo>
                  <a:pt x="1309357" y="8682088"/>
                </a:lnTo>
                <a:lnTo>
                  <a:pt x="1317396" y="8636724"/>
                </a:lnTo>
                <a:lnTo>
                  <a:pt x="1322311" y="8590343"/>
                </a:lnTo>
                <a:lnTo>
                  <a:pt x="1323975" y="8543061"/>
                </a:lnTo>
                <a:close/>
              </a:path>
              <a:path w="12342494" h="9205595">
                <a:moveTo>
                  <a:pt x="12341962" y="707796"/>
                </a:moveTo>
                <a:lnTo>
                  <a:pt x="12341339" y="659472"/>
                </a:lnTo>
                <a:lnTo>
                  <a:pt x="12339485" y="611454"/>
                </a:lnTo>
                <a:lnTo>
                  <a:pt x="12336412" y="563765"/>
                </a:lnTo>
                <a:lnTo>
                  <a:pt x="12332145" y="516407"/>
                </a:lnTo>
                <a:lnTo>
                  <a:pt x="12326684" y="469392"/>
                </a:lnTo>
                <a:lnTo>
                  <a:pt x="12320054" y="422757"/>
                </a:lnTo>
                <a:lnTo>
                  <a:pt x="12312269" y="376504"/>
                </a:lnTo>
                <a:lnTo>
                  <a:pt x="12303341" y="330644"/>
                </a:lnTo>
                <a:lnTo>
                  <a:pt x="12293283" y="285191"/>
                </a:lnTo>
                <a:lnTo>
                  <a:pt x="12282119" y="240169"/>
                </a:lnTo>
                <a:lnTo>
                  <a:pt x="12269851" y="195605"/>
                </a:lnTo>
                <a:lnTo>
                  <a:pt x="12256516" y="151485"/>
                </a:lnTo>
                <a:lnTo>
                  <a:pt x="12242114" y="107835"/>
                </a:lnTo>
                <a:lnTo>
                  <a:pt x="12226658" y="64681"/>
                </a:lnTo>
                <a:lnTo>
                  <a:pt x="12210161" y="22034"/>
                </a:lnTo>
                <a:lnTo>
                  <a:pt x="12201004" y="0"/>
                </a:lnTo>
                <a:lnTo>
                  <a:pt x="8796744" y="0"/>
                </a:lnTo>
                <a:lnTo>
                  <a:pt x="8771090" y="64681"/>
                </a:lnTo>
                <a:lnTo>
                  <a:pt x="8755634" y="107835"/>
                </a:lnTo>
                <a:lnTo>
                  <a:pt x="8741232" y="151485"/>
                </a:lnTo>
                <a:lnTo>
                  <a:pt x="8727884" y="195605"/>
                </a:lnTo>
                <a:lnTo>
                  <a:pt x="8715629" y="240169"/>
                </a:lnTo>
                <a:lnTo>
                  <a:pt x="8704466" y="285191"/>
                </a:lnTo>
                <a:lnTo>
                  <a:pt x="8694407" y="330644"/>
                </a:lnTo>
                <a:lnTo>
                  <a:pt x="8685479" y="376504"/>
                </a:lnTo>
                <a:lnTo>
                  <a:pt x="8677694" y="422757"/>
                </a:lnTo>
                <a:lnTo>
                  <a:pt x="8671065" y="469392"/>
                </a:lnTo>
                <a:lnTo>
                  <a:pt x="8665604" y="516407"/>
                </a:lnTo>
                <a:lnTo>
                  <a:pt x="8661336" y="563765"/>
                </a:lnTo>
                <a:lnTo>
                  <a:pt x="8658263" y="611454"/>
                </a:lnTo>
                <a:lnTo>
                  <a:pt x="8656409" y="659472"/>
                </a:lnTo>
                <a:lnTo>
                  <a:pt x="8655787" y="707745"/>
                </a:lnTo>
                <a:lnTo>
                  <a:pt x="8656409" y="756119"/>
                </a:lnTo>
                <a:lnTo>
                  <a:pt x="8658263" y="804138"/>
                </a:lnTo>
                <a:lnTo>
                  <a:pt x="8661336" y="851827"/>
                </a:lnTo>
                <a:lnTo>
                  <a:pt x="8665604" y="899198"/>
                </a:lnTo>
                <a:lnTo>
                  <a:pt x="8671065" y="946200"/>
                </a:lnTo>
                <a:lnTo>
                  <a:pt x="8677694" y="992835"/>
                </a:lnTo>
                <a:lnTo>
                  <a:pt x="8685479" y="1039088"/>
                </a:lnTo>
                <a:lnTo>
                  <a:pt x="8694407" y="1084948"/>
                </a:lnTo>
                <a:lnTo>
                  <a:pt x="8704466" y="1130401"/>
                </a:lnTo>
                <a:lnTo>
                  <a:pt x="8715629" y="1175423"/>
                </a:lnTo>
                <a:lnTo>
                  <a:pt x="8727884" y="1220000"/>
                </a:lnTo>
                <a:lnTo>
                  <a:pt x="8741232" y="1264107"/>
                </a:lnTo>
                <a:lnTo>
                  <a:pt x="8755634" y="1307757"/>
                </a:lnTo>
                <a:lnTo>
                  <a:pt x="8771090" y="1350911"/>
                </a:lnTo>
                <a:lnTo>
                  <a:pt x="8787587" y="1393558"/>
                </a:lnTo>
                <a:lnTo>
                  <a:pt x="8805100" y="1435696"/>
                </a:lnTo>
                <a:lnTo>
                  <a:pt x="8823617" y="1477289"/>
                </a:lnTo>
                <a:lnTo>
                  <a:pt x="8843124" y="1518335"/>
                </a:lnTo>
                <a:lnTo>
                  <a:pt x="8863597" y="1558823"/>
                </a:lnTo>
                <a:lnTo>
                  <a:pt x="8885034" y="1598726"/>
                </a:lnTo>
                <a:lnTo>
                  <a:pt x="8907424" y="1638033"/>
                </a:lnTo>
                <a:lnTo>
                  <a:pt x="8930729" y="1676742"/>
                </a:lnTo>
                <a:lnTo>
                  <a:pt x="8954960" y="1714817"/>
                </a:lnTo>
                <a:lnTo>
                  <a:pt x="8980081" y="1752244"/>
                </a:lnTo>
                <a:lnTo>
                  <a:pt x="9006091" y="1789023"/>
                </a:lnTo>
                <a:lnTo>
                  <a:pt x="9032964" y="1825129"/>
                </a:lnTo>
                <a:lnTo>
                  <a:pt x="9060688" y="1860550"/>
                </a:lnTo>
                <a:lnTo>
                  <a:pt x="9089263" y="1895271"/>
                </a:lnTo>
                <a:lnTo>
                  <a:pt x="9118651" y="1929282"/>
                </a:lnTo>
                <a:lnTo>
                  <a:pt x="9148839" y="1962556"/>
                </a:lnTo>
                <a:lnTo>
                  <a:pt x="9179827" y="1995081"/>
                </a:lnTo>
                <a:lnTo>
                  <a:pt x="9211589" y="2026843"/>
                </a:lnTo>
                <a:lnTo>
                  <a:pt x="9244114" y="2057831"/>
                </a:lnTo>
                <a:lnTo>
                  <a:pt x="9277388" y="2088019"/>
                </a:lnTo>
                <a:lnTo>
                  <a:pt x="9311399" y="2117407"/>
                </a:lnTo>
                <a:lnTo>
                  <a:pt x="9346120" y="2145982"/>
                </a:lnTo>
                <a:lnTo>
                  <a:pt x="9381541" y="2173706"/>
                </a:lnTo>
                <a:lnTo>
                  <a:pt x="9417647" y="2200579"/>
                </a:lnTo>
                <a:lnTo>
                  <a:pt x="9454426" y="2226589"/>
                </a:lnTo>
                <a:lnTo>
                  <a:pt x="9491853" y="2251710"/>
                </a:lnTo>
                <a:lnTo>
                  <a:pt x="9529928" y="2275941"/>
                </a:lnTo>
                <a:lnTo>
                  <a:pt x="9568637" y="2299246"/>
                </a:lnTo>
                <a:lnTo>
                  <a:pt x="9607944" y="2321636"/>
                </a:lnTo>
                <a:lnTo>
                  <a:pt x="9647847" y="2343073"/>
                </a:lnTo>
                <a:lnTo>
                  <a:pt x="9688335" y="2363546"/>
                </a:lnTo>
                <a:lnTo>
                  <a:pt x="9729381" y="2383053"/>
                </a:lnTo>
                <a:lnTo>
                  <a:pt x="9770974" y="2401570"/>
                </a:lnTo>
                <a:lnTo>
                  <a:pt x="9813112" y="2419083"/>
                </a:lnTo>
                <a:lnTo>
                  <a:pt x="9855759" y="2435580"/>
                </a:lnTo>
                <a:lnTo>
                  <a:pt x="9898913" y="2451036"/>
                </a:lnTo>
                <a:lnTo>
                  <a:pt x="9942563" y="2465438"/>
                </a:lnTo>
                <a:lnTo>
                  <a:pt x="9986670" y="2478786"/>
                </a:lnTo>
                <a:lnTo>
                  <a:pt x="10031247" y="2491041"/>
                </a:lnTo>
                <a:lnTo>
                  <a:pt x="10076269" y="2502204"/>
                </a:lnTo>
                <a:lnTo>
                  <a:pt x="10121722" y="2512263"/>
                </a:lnTo>
                <a:lnTo>
                  <a:pt x="10167582" y="2521191"/>
                </a:lnTo>
                <a:lnTo>
                  <a:pt x="10213835" y="2528976"/>
                </a:lnTo>
                <a:lnTo>
                  <a:pt x="10260470" y="2535605"/>
                </a:lnTo>
                <a:lnTo>
                  <a:pt x="10307472" y="2541066"/>
                </a:lnTo>
                <a:lnTo>
                  <a:pt x="10354843" y="2545334"/>
                </a:lnTo>
                <a:lnTo>
                  <a:pt x="10402532" y="2548407"/>
                </a:lnTo>
                <a:lnTo>
                  <a:pt x="10450551" y="2550261"/>
                </a:lnTo>
                <a:lnTo>
                  <a:pt x="10498874" y="2550884"/>
                </a:lnTo>
                <a:lnTo>
                  <a:pt x="10547198" y="2550261"/>
                </a:lnTo>
                <a:lnTo>
                  <a:pt x="10595216" y="2548407"/>
                </a:lnTo>
                <a:lnTo>
                  <a:pt x="10642905" y="2545334"/>
                </a:lnTo>
                <a:lnTo>
                  <a:pt x="10690263" y="2541066"/>
                </a:lnTo>
                <a:lnTo>
                  <a:pt x="10737279" y="2535605"/>
                </a:lnTo>
                <a:lnTo>
                  <a:pt x="10783913" y="2528976"/>
                </a:lnTo>
                <a:lnTo>
                  <a:pt x="10830166" y="2521191"/>
                </a:lnTo>
                <a:lnTo>
                  <a:pt x="10876026" y="2512263"/>
                </a:lnTo>
                <a:lnTo>
                  <a:pt x="10921479" y="2502204"/>
                </a:lnTo>
                <a:lnTo>
                  <a:pt x="10966501" y="2491041"/>
                </a:lnTo>
                <a:lnTo>
                  <a:pt x="11011065" y="2478786"/>
                </a:lnTo>
                <a:lnTo>
                  <a:pt x="11055185" y="2465438"/>
                </a:lnTo>
                <a:lnTo>
                  <a:pt x="11098835" y="2451036"/>
                </a:lnTo>
                <a:lnTo>
                  <a:pt x="11141989" y="2435580"/>
                </a:lnTo>
                <a:lnTo>
                  <a:pt x="11184636" y="2419083"/>
                </a:lnTo>
                <a:lnTo>
                  <a:pt x="11226775" y="2401570"/>
                </a:lnTo>
                <a:lnTo>
                  <a:pt x="11268367" y="2383053"/>
                </a:lnTo>
                <a:lnTo>
                  <a:pt x="11309414" y="2363546"/>
                </a:lnTo>
                <a:lnTo>
                  <a:pt x="11349901" y="2343073"/>
                </a:lnTo>
                <a:lnTo>
                  <a:pt x="11389805" y="2321636"/>
                </a:lnTo>
                <a:lnTo>
                  <a:pt x="11429111" y="2299246"/>
                </a:lnTo>
                <a:lnTo>
                  <a:pt x="11467821" y="2275941"/>
                </a:lnTo>
                <a:lnTo>
                  <a:pt x="11505883" y="2251710"/>
                </a:lnTo>
                <a:lnTo>
                  <a:pt x="11543322" y="2226589"/>
                </a:lnTo>
                <a:lnTo>
                  <a:pt x="11580101" y="2200579"/>
                </a:lnTo>
                <a:lnTo>
                  <a:pt x="11616207" y="2173706"/>
                </a:lnTo>
                <a:lnTo>
                  <a:pt x="11651628" y="2145982"/>
                </a:lnTo>
                <a:lnTo>
                  <a:pt x="11686350" y="2117407"/>
                </a:lnTo>
                <a:lnTo>
                  <a:pt x="11720360" y="2088019"/>
                </a:lnTo>
                <a:lnTo>
                  <a:pt x="11753634" y="2057831"/>
                </a:lnTo>
                <a:lnTo>
                  <a:pt x="11786159" y="2026843"/>
                </a:lnTo>
                <a:lnTo>
                  <a:pt x="11817922" y="1995081"/>
                </a:lnTo>
                <a:lnTo>
                  <a:pt x="11848910" y="1962556"/>
                </a:lnTo>
                <a:lnTo>
                  <a:pt x="11879097" y="1929282"/>
                </a:lnTo>
                <a:lnTo>
                  <a:pt x="11908485" y="1895271"/>
                </a:lnTo>
                <a:lnTo>
                  <a:pt x="11937060" y="1860550"/>
                </a:lnTo>
                <a:lnTo>
                  <a:pt x="11964784" y="1825129"/>
                </a:lnTo>
                <a:lnTo>
                  <a:pt x="11991658" y="1789023"/>
                </a:lnTo>
                <a:lnTo>
                  <a:pt x="12017667" y="1752244"/>
                </a:lnTo>
                <a:lnTo>
                  <a:pt x="12042788" y="1714817"/>
                </a:lnTo>
                <a:lnTo>
                  <a:pt x="12067019" y="1676742"/>
                </a:lnTo>
                <a:lnTo>
                  <a:pt x="12090324" y="1638033"/>
                </a:lnTo>
                <a:lnTo>
                  <a:pt x="12112714" y="1598726"/>
                </a:lnTo>
                <a:lnTo>
                  <a:pt x="12134152" y="1558823"/>
                </a:lnTo>
                <a:lnTo>
                  <a:pt x="12154624" y="1518335"/>
                </a:lnTo>
                <a:lnTo>
                  <a:pt x="12174131" y="1477289"/>
                </a:lnTo>
                <a:lnTo>
                  <a:pt x="12192648" y="1435696"/>
                </a:lnTo>
                <a:lnTo>
                  <a:pt x="12210161" y="1393558"/>
                </a:lnTo>
                <a:lnTo>
                  <a:pt x="12226658" y="1350911"/>
                </a:lnTo>
                <a:lnTo>
                  <a:pt x="12242114" y="1307757"/>
                </a:lnTo>
                <a:lnTo>
                  <a:pt x="12256516" y="1264107"/>
                </a:lnTo>
                <a:lnTo>
                  <a:pt x="12269851" y="1220000"/>
                </a:lnTo>
                <a:lnTo>
                  <a:pt x="12282119" y="1175423"/>
                </a:lnTo>
                <a:lnTo>
                  <a:pt x="12293283" y="1130401"/>
                </a:lnTo>
                <a:lnTo>
                  <a:pt x="12303341" y="1084948"/>
                </a:lnTo>
                <a:lnTo>
                  <a:pt x="12312269" y="1039088"/>
                </a:lnTo>
                <a:lnTo>
                  <a:pt x="12320054" y="992835"/>
                </a:lnTo>
                <a:lnTo>
                  <a:pt x="12326684" y="946200"/>
                </a:lnTo>
                <a:lnTo>
                  <a:pt x="12332145" y="899198"/>
                </a:lnTo>
                <a:lnTo>
                  <a:pt x="12336412" y="851827"/>
                </a:lnTo>
                <a:lnTo>
                  <a:pt x="12339485" y="804138"/>
                </a:lnTo>
                <a:lnTo>
                  <a:pt x="12341339" y="756119"/>
                </a:lnTo>
                <a:lnTo>
                  <a:pt x="12341962" y="707796"/>
                </a:lnTo>
                <a:close/>
              </a:path>
            </a:pathLst>
          </a:custGeom>
          <a:solidFill>
            <a:srgbClr val="242424"/>
          </a:solidFill>
        </p:spPr>
        <p:txBody>
          <a:bodyPr wrap="square" lIns="0" tIns="0" rIns="0" bIns="0" rtlCol="0"/>
          <a:lstStyle/>
          <a:p>
            <a:endParaRPr/>
          </a:p>
        </p:txBody>
      </p:sp>
      <p:grpSp>
        <p:nvGrpSpPr>
          <p:cNvPr id="12" name="object 84">
            <a:extLst>
              <a:ext uri="{FF2B5EF4-FFF2-40B4-BE49-F238E27FC236}">
                <a16:creationId xmlns:a16="http://schemas.microsoft.com/office/drawing/2014/main" id="{6255B844-A9BD-A1C2-8F67-D0BC5A51DA19}"/>
              </a:ext>
            </a:extLst>
          </p:cNvPr>
          <p:cNvGrpSpPr/>
          <p:nvPr/>
        </p:nvGrpSpPr>
        <p:grpSpPr>
          <a:xfrm>
            <a:off x="12826983" y="1032923"/>
            <a:ext cx="942975" cy="561340"/>
            <a:chOff x="12591738" y="6278400"/>
            <a:chExt cx="942975" cy="561340"/>
          </a:xfrm>
        </p:grpSpPr>
        <p:sp>
          <p:nvSpPr>
            <p:cNvPr id="13" name="object 85">
              <a:extLst>
                <a:ext uri="{FF2B5EF4-FFF2-40B4-BE49-F238E27FC236}">
                  <a16:creationId xmlns:a16="http://schemas.microsoft.com/office/drawing/2014/main" id="{D7E05158-C388-17E0-E8FE-F8A30C274D19}"/>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797" y="5306"/>
                  </a:lnTo>
                  <a:lnTo>
                    <a:pt x="426684" y="20317"/>
                  </a:lnTo>
                  <a:lnTo>
                    <a:pt x="452900" y="43673"/>
                  </a:lnTo>
                  <a:lnTo>
                    <a:pt x="471487" y="74013"/>
                  </a:lnTo>
                  <a:lnTo>
                    <a:pt x="490074" y="43681"/>
                  </a:lnTo>
                  <a:lnTo>
                    <a:pt x="516290" y="20324"/>
                  </a:lnTo>
                  <a:lnTo>
                    <a:pt x="548177" y="5308"/>
                  </a:lnTo>
                  <a:lnTo>
                    <a:pt x="583779" y="0"/>
                  </a:lnTo>
                  <a:lnTo>
                    <a:pt x="866351" y="0"/>
                  </a:lnTo>
                  <a:lnTo>
                    <a:pt x="870580" y="4188"/>
                  </a:lnTo>
                  <a:lnTo>
                    <a:pt x="870580" y="73303"/>
                  </a:lnTo>
                  <a:lnTo>
                    <a:pt x="938764" y="73303"/>
                  </a:lnTo>
                  <a:lnTo>
                    <a:pt x="942974" y="77491"/>
                  </a:lnTo>
                  <a:lnTo>
                    <a:pt x="942974" y="82652"/>
                  </a:lnTo>
                  <a:lnTo>
                    <a:pt x="942974" y="556747"/>
                  </a:lnTo>
                  <a:lnTo>
                    <a:pt x="938764" y="560917"/>
                  </a:lnTo>
                  <a:close/>
                </a:path>
              </a:pathLst>
            </a:custGeom>
            <a:solidFill>
              <a:srgbClr val="494E56"/>
            </a:solidFill>
          </p:spPr>
          <p:txBody>
            <a:bodyPr wrap="square" lIns="0" tIns="0" rIns="0" bIns="0" rtlCol="0"/>
            <a:lstStyle/>
            <a:p>
              <a:endParaRPr/>
            </a:p>
          </p:txBody>
        </p:sp>
        <p:sp>
          <p:nvSpPr>
            <p:cNvPr id="14" name="object 86">
              <a:extLst>
                <a:ext uri="{FF2B5EF4-FFF2-40B4-BE49-F238E27FC236}">
                  <a16:creationId xmlns:a16="http://schemas.microsoft.com/office/drawing/2014/main" id="{D4071B6D-0C22-9D74-2DCE-59635612F2B5}"/>
                </a:ext>
              </a:extLst>
            </p:cNvPr>
            <p:cNvSpPr/>
            <p:nvPr/>
          </p:nvSpPr>
          <p:spPr>
            <a:xfrm>
              <a:off x="12610620" y="6297100"/>
              <a:ext cx="905510" cy="523875"/>
            </a:xfrm>
            <a:custGeom>
              <a:avLst/>
              <a:gdLst/>
              <a:ahLst/>
              <a:cxnLst/>
              <a:rect l="l" t="t" r="r" b="b"/>
              <a:pathLst>
                <a:path w="905509" h="523875">
                  <a:moveTo>
                    <a:pt x="443164" y="483089"/>
                  </a:moveTo>
                  <a:lnTo>
                    <a:pt x="424084" y="461216"/>
                  </a:lnTo>
                  <a:lnTo>
                    <a:pt x="400247" y="444455"/>
                  </a:lnTo>
                  <a:lnTo>
                    <a:pt x="372732" y="433725"/>
                  </a:lnTo>
                  <a:lnTo>
                    <a:pt x="342616" y="429944"/>
                  </a:lnTo>
                  <a:lnTo>
                    <a:pt x="72394" y="429944"/>
                  </a:lnTo>
                  <a:lnTo>
                    <a:pt x="72394" y="0"/>
                  </a:lnTo>
                  <a:lnTo>
                    <a:pt x="340313" y="0"/>
                  </a:lnTo>
                  <a:lnTo>
                    <a:pt x="371558" y="4843"/>
                  </a:lnTo>
                  <a:lnTo>
                    <a:pt x="421777" y="39713"/>
                  </a:lnTo>
                  <a:lnTo>
                    <a:pt x="439707" y="75595"/>
                  </a:lnTo>
                  <a:lnTo>
                    <a:pt x="441938" y="86598"/>
                  </a:lnTo>
                  <a:lnTo>
                    <a:pt x="139916" y="86598"/>
                  </a:lnTo>
                  <a:lnTo>
                    <a:pt x="135687" y="90787"/>
                  </a:lnTo>
                  <a:lnTo>
                    <a:pt x="135687" y="101109"/>
                  </a:lnTo>
                  <a:lnTo>
                    <a:pt x="139916" y="105298"/>
                  </a:lnTo>
                  <a:lnTo>
                    <a:pt x="443164" y="105298"/>
                  </a:lnTo>
                  <a:lnTo>
                    <a:pt x="443164" y="167175"/>
                  </a:lnTo>
                  <a:lnTo>
                    <a:pt x="139916" y="167175"/>
                  </a:lnTo>
                  <a:lnTo>
                    <a:pt x="135687" y="171364"/>
                  </a:lnTo>
                  <a:lnTo>
                    <a:pt x="135687" y="181686"/>
                  </a:lnTo>
                  <a:lnTo>
                    <a:pt x="139916" y="185875"/>
                  </a:lnTo>
                  <a:lnTo>
                    <a:pt x="443164" y="185875"/>
                  </a:lnTo>
                  <a:lnTo>
                    <a:pt x="443164" y="247734"/>
                  </a:lnTo>
                  <a:lnTo>
                    <a:pt x="139916" y="247734"/>
                  </a:lnTo>
                  <a:lnTo>
                    <a:pt x="135687" y="251923"/>
                  </a:lnTo>
                  <a:lnTo>
                    <a:pt x="135687" y="262245"/>
                  </a:lnTo>
                  <a:lnTo>
                    <a:pt x="139916" y="266434"/>
                  </a:lnTo>
                  <a:lnTo>
                    <a:pt x="443164" y="266434"/>
                  </a:lnTo>
                  <a:lnTo>
                    <a:pt x="443164" y="328311"/>
                  </a:lnTo>
                  <a:lnTo>
                    <a:pt x="139916" y="328311"/>
                  </a:lnTo>
                  <a:lnTo>
                    <a:pt x="135687" y="332500"/>
                  </a:lnTo>
                  <a:lnTo>
                    <a:pt x="135687" y="342822"/>
                  </a:lnTo>
                  <a:lnTo>
                    <a:pt x="139916" y="347011"/>
                  </a:lnTo>
                  <a:lnTo>
                    <a:pt x="443164" y="347011"/>
                  </a:lnTo>
                  <a:lnTo>
                    <a:pt x="443164" y="483089"/>
                  </a:lnTo>
                  <a:close/>
                </a:path>
                <a:path w="905509" h="523875">
                  <a:moveTo>
                    <a:pt x="441087" y="523518"/>
                  </a:moveTo>
                  <a:lnTo>
                    <a:pt x="0" y="523518"/>
                  </a:lnTo>
                  <a:lnTo>
                    <a:pt x="0" y="73303"/>
                  </a:lnTo>
                  <a:lnTo>
                    <a:pt x="53512" y="73303"/>
                  </a:lnTo>
                  <a:lnTo>
                    <a:pt x="53512" y="444455"/>
                  </a:lnTo>
                  <a:lnTo>
                    <a:pt x="57741" y="448644"/>
                  </a:lnTo>
                  <a:lnTo>
                    <a:pt x="342616" y="448644"/>
                  </a:lnTo>
                  <a:lnTo>
                    <a:pt x="376098" y="454248"/>
                  </a:lnTo>
                  <a:lnTo>
                    <a:pt x="405114" y="469826"/>
                  </a:lnTo>
                  <a:lnTo>
                    <a:pt x="427498" y="493532"/>
                  </a:lnTo>
                  <a:lnTo>
                    <a:pt x="441087" y="523518"/>
                  </a:lnTo>
                  <a:close/>
                </a:path>
                <a:path w="905509" h="523875">
                  <a:moveTo>
                    <a:pt x="443164" y="105298"/>
                  </a:moveTo>
                  <a:lnTo>
                    <a:pt x="371166" y="105298"/>
                  </a:lnTo>
                  <a:lnTo>
                    <a:pt x="375396" y="101109"/>
                  </a:lnTo>
                  <a:lnTo>
                    <a:pt x="375396" y="90787"/>
                  </a:lnTo>
                  <a:lnTo>
                    <a:pt x="371166" y="86598"/>
                  </a:lnTo>
                  <a:lnTo>
                    <a:pt x="441938" y="86598"/>
                  </a:lnTo>
                  <a:lnTo>
                    <a:pt x="442778" y="92981"/>
                  </a:lnTo>
                  <a:lnTo>
                    <a:pt x="443131" y="101109"/>
                  </a:lnTo>
                  <a:lnTo>
                    <a:pt x="443164" y="105298"/>
                  </a:lnTo>
                  <a:close/>
                </a:path>
                <a:path w="905509" h="523875">
                  <a:moveTo>
                    <a:pt x="443164" y="185875"/>
                  </a:moveTo>
                  <a:lnTo>
                    <a:pt x="371166" y="185875"/>
                  </a:lnTo>
                  <a:lnTo>
                    <a:pt x="375396" y="181686"/>
                  </a:lnTo>
                  <a:lnTo>
                    <a:pt x="375396" y="171364"/>
                  </a:lnTo>
                  <a:lnTo>
                    <a:pt x="371166" y="167175"/>
                  </a:lnTo>
                  <a:lnTo>
                    <a:pt x="443164" y="167175"/>
                  </a:lnTo>
                  <a:lnTo>
                    <a:pt x="443164" y="185875"/>
                  </a:lnTo>
                  <a:close/>
                </a:path>
                <a:path w="905509" h="523875">
                  <a:moveTo>
                    <a:pt x="443164" y="266434"/>
                  </a:moveTo>
                  <a:lnTo>
                    <a:pt x="371166" y="266434"/>
                  </a:lnTo>
                  <a:lnTo>
                    <a:pt x="375396" y="262245"/>
                  </a:lnTo>
                  <a:lnTo>
                    <a:pt x="375396" y="251923"/>
                  </a:lnTo>
                  <a:lnTo>
                    <a:pt x="371166" y="247734"/>
                  </a:lnTo>
                  <a:lnTo>
                    <a:pt x="443164" y="247734"/>
                  </a:lnTo>
                  <a:lnTo>
                    <a:pt x="443164" y="266434"/>
                  </a:lnTo>
                  <a:close/>
                </a:path>
                <a:path w="905509" h="523875">
                  <a:moveTo>
                    <a:pt x="443164" y="347011"/>
                  </a:moveTo>
                  <a:lnTo>
                    <a:pt x="371166" y="347011"/>
                  </a:lnTo>
                  <a:lnTo>
                    <a:pt x="375396" y="342822"/>
                  </a:lnTo>
                  <a:lnTo>
                    <a:pt x="375396" y="332500"/>
                  </a:lnTo>
                  <a:lnTo>
                    <a:pt x="371166" y="328311"/>
                  </a:lnTo>
                  <a:lnTo>
                    <a:pt x="443164" y="328311"/>
                  </a:lnTo>
                  <a:lnTo>
                    <a:pt x="443164" y="347011"/>
                  </a:lnTo>
                  <a:close/>
                </a:path>
                <a:path w="905509" h="523875">
                  <a:moveTo>
                    <a:pt x="462046" y="483089"/>
                  </a:moveTo>
                  <a:lnTo>
                    <a:pt x="462078" y="101109"/>
                  </a:lnTo>
                  <a:lnTo>
                    <a:pt x="483432" y="39713"/>
                  </a:lnTo>
                  <a:lnTo>
                    <a:pt x="533652" y="4843"/>
                  </a:lnTo>
                  <a:lnTo>
                    <a:pt x="564897" y="0"/>
                  </a:lnTo>
                  <a:lnTo>
                    <a:pt x="832816" y="0"/>
                  </a:lnTo>
                  <a:lnTo>
                    <a:pt x="832816" y="86598"/>
                  </a:lnTo>
                  <a:lnTo>
                    <a:pt x="534044" y="86598"/>
                  </a:lnTo>
                  <a:lnTo>
                    <a:pt x="529814" y="90787"/>
                  </a:lnTo>
                  <a:lnTo>
                    <a:pt x="529814" y="101109"/>
                  </a:lnTo>
                  <a:lnTo>
                    <a:pt x="534044" y="105298"/>
                  </a:lnTo>
                  <a:lnTo>
                    <a:pt x="832816" y="105298"/>
                  </a:lnTo>
                  <a:lnTo>
                    <a:pt x="832816" y="167175"/>
                  </a:lnTo>
                  <a:lnTo>
                    <a:pt x="534044" y="167175"/>
                  </a:lnTo>
                  <a:lnTo>
                    <a:pt x="529814" y="171364"/>
                  </a:lnTo>
                  <a:lnTo>
                    <a:pt x="529814" y="181686"/>
                  </a:lnTo>
                  <a:lnTo>
                    <a:pt x="534044" y="185875"/>
                  </a:lnTo>
                  <a:lnTo>
                    <a:pt x="832816" y="185875"/>
                  </a:lnTo>
                  <a:lnTo>
                    <a:pt x="832816" y="247734"/>
                  </a:lnTo>
                  <a:lnTo>
                    <a:pt x="534044" y="247734"/>
                  </a:lnTo>
                  <a:lnTo>
                    <a:pt x="529814" y="251923"/>
                  </a:lnTo>
                  <a:lnTo>
                    <a:pt x="529814" y="262245"/>
                  </a:lnTo>
                  <a:lnTo>
                    <a:pt x="534044" y="266434"/>
                  </a:lnTo>
                  <a:lnTo>
                    <a:pt x="832816" y="266434"/>
                  </a:lnTo>
                  <a:lnTo>
                    <a:pt x="832816" y="328311"/>
                  </a:lnTo>
                  <a:lnTo>
                    <a:pt x="534044" y="328311"/>
                  </a:lnTo>
                  <a:lnTo>
                    <a:pt x="529814" y="332500"/>
                  </a:lnTo>
                  <a:lnTo>
                    <a:pt x="529814" y="342822"/>
                  </a:lnTo>
                  <a:lnTo>
                    <a:pt x="534044" y="347011"/>
                  </a:lnTo>
                  <a:lnTo>
                    <a:pt x="832816" y="347011"/>
                  </a:lnTo>
                  <a:lnTo>
                    <a:pt x="832816" y="429944"/>
                  </a:lnTo>
                  <a:lnTo>
                    <a:pt x="562593" y="429944"/>
                  </a:lnTo>
                  <a:lnTo>
                    <a:pt x="532478" y="433725"/>
                  </a:lnTo>
                  <a:lnTo>
                    <a:pt x="504963" y="444455"/>
                  </a:lnTo>
                  <a:lnTo>
                    <a:pt x="481126" y="461216"/>
                  </a:lnTo>
                  <a:lnTo>
                    <a:pt x="462046" y="483089"/>
                  </a:lnTo>
                  <a:close/>
                </a:path>
                <a:path w="905509" h="523875">
                  <a:moveTo>
                    <a:pt x="905210" y="523518"/>
                  </a:moveTo>
                  <a:lnTo>
                    <a:pt x="464123" y="523518"/>
                  </a:lnTo>
                  <a:lnTo>
                    <a:pt x="477711" y="493532"/>
                  </a:lnTo>
                  <a:lnTo>
                    <a:pt x="500096" y="469826"/>
                  </a:lnTo>
                  <a:lnTo>
                    <a:pt x="529112" y="454248"/>
                  </a:lnTo>
                  <a:lnTo>
                    <a:pt x="562593" y="448644"/>
                  </a:lnTo>
                  <a:lnTo>
                    <a:pt x="847469" y="448644"/>
                  </a:lnTo>
                  <a:lnTo>
                    <a:pt x="851698" y="444455"/>
                  </a:lnTo>
                  <a:lnTo>
                    <a:pt x="851698" y="73303"/>
                  </a:lnTo>
                  <a:lnTo>
                    <a:pt x="905210" y="73303"/>
                  </a:lnTo>
                  <a:lnTo>
                    <a:pt x="905210" y="523518"/>
                  </a:lnTo>
                  <a:close/>
                </a:path>
                <a:path w="905509" h="523875">
                  <a:moveTo>
                    <a:pt x="832816" y="105298"/>
                  </a:moveTo>
                  <a:lnTo>
                    <a:pt x="765293" y="105298"/>
                  </a:lnTo>
                  <a:lnTo>
                    <a:pt x="769523" y="101109"/>
                  </a:lnTo>
                  <a:lnTo>
                    <a:pt x="769523" y="90787"/>
                  </a:lnTo>
                  <a:lnTo>
                    <a:pt x="765293" y="86598"/>
                  </a:lnTo>
                  <a:lnTo>
                    <a:pt x="832816" y="86598"/>
                  </a:lnTo>
                  <a:lnTo>
                    <a:pt x="832816" y="105298"/>
                  </a:lnTo>
                  <a:close/>
                </a:path>
                <a:path w="905509" h="523875">
                  <a:moveTo>
                    <a:pt x="832816" y="185875"/>
                  </a:moveTo>
                  <a:lnTo>
                    <a:pt x="765293" y="185875"/>
                  </a:lnTo>
                  <a:lnTo>
                    <a:pt x="769523" y="181686"/>
                  </a:lnTo>
                  <a:lnTo>
                    <a:pt x="769523" y="171364"/>
                  </a:lnTo>
                  <a:lnTo>
                    <a:pt x="765293" y="167175"/>
                  </a:lnTo>
                  <a:lnTo>
                    <a:pt x="832816" y="167175"/>
                  </a:lnTo>
                  <a:lnTo>
                    <a:pt x="832816" y="185875"/>
                  </a:lnTo>
                  <a:close/>
                </a:path>
                <a:path w="905509" h="523875">
                  <a:moveTo>
                    <a:pt x="832816" y="266434"/>
                  </a:moveTo>
                  <a:lnTo>
                    <a:pt x="765293" y="266434"/>
                  </a:lnTo>
                  <a:lnTo>
                    <a:pt x="769523" y="262245"/>
                  </a:lnTo>
                  <a:lnTo>
                    <a:pt x="769523" y="251923"/>
                  </a:lnTo>
                  <a:lnTo>
                    <a:pt x="765293" y="247734"/>
                  </a:lnTo>
                  <a:lnTo>
                    <a:pt x="832816" y="247734"/>
                  </a:lnTo>
                  <a:lnTo>
                    <a:pt x="832816" y="266434"/>
                  </a:lnTo>
                  <a:close/>
                </a:path>
                <a:path w="905509" h="523875">
                  <a:moveTo>
                    <a:pt x="832816" y="347011"/>
                  </a:moveTo>
                  <a:lnTo>
                    <a:pt x="765293" y="347011"/>
                  </a:lnTo>
                  <a:lnTo>
                    <a:pt x="769523" y="342822"/>
                  </a:lnTo>
                  <a:lnTo>
                    <a:pt x="769523" y="332500"/>
                  </a:lnTo>
                  <a:lnTo>
                    <a:pt x="765293" y="328311"/>
                  </a:lnTo>
                  <a:lnTo>
                    <a:pt x="832816" y="328311"/>
                  </a:lnTo>
                  <a:lnTo>
                    <a:pt x="832816" y="347011"/>
                  </a:lnTo>
                  <a:close/>
                </a:path>
              </a:pathLst>
            </a:custGeom>
            <a:solidFill>
              <a:srgbClr val="FFFFFF"/>
            </a:solidFill>
          </p:spPr>
          <p:txBody>
            <a:bodyPr wrap="square" lIns="0" tIns="0" rIns="0" bIns="0" rtlCol="0"/>
            <a:lstStyle/>
            <a:p>
              <a:endParaRPr/>
            </a:p>
          </p:txBody>
        </p:sp>
        <p:sp>
          <p:nvSpPr>
            <p:cNvPr id="15" name="object 87">
              <a:extLst>
                <a:ext uri="{FF2B5EF4-FFF2-40B4-BE49-F238E27FC236}">
                  <a16:creationId xmlns:a16="http://schemas.microsoft.com/office/drawing/2014/main" id="{8A9DD78A-29AD-8899-8F74-C561B6452A15}"/>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802" y="5308"/>
                  </a:lnTo>
                  <a:lnTo>
                    <a:pt x="423248" y="18699"/>
                  </a:lnTo>
                  <a:lnTo>
                    <a:pt x="91276" y="18699"/>
                  </a:lnTo>
                  <a:lnTo>
                    <a:pt x="91276" y="92002"/>
                  </a:lnTo>
                  <a:lnTo>
                    <a:pt x="18882" y="92002"/>
                  </a:lnTo>
                  <a:lnTo>
                    <a:pt x="18882" y="542218"/>
                  </a:lnTo>
                  <a:lnTo>
                    <a:pt x="942974" y="542218"/>
                  </a:lnTo>
                  <a:lnTo>
                    <a:pt x="942974" y="556747"/>
                  </a:lnTo>
                  <a:lnTo>
                    <a:pt x="938764" y="560917"/>
                  </a:lnTo>
                  <a:close/>
                </a:path>
                <a:path w="942975" h="561340">
                  <a:moveTo>
                    <a:pt x="493644" y="74013"/>
                  </a:moveTo>
                  <a:lnTo>
                    <a:pt x="471487" y="74013"/>
                  </a:lnTo>
                  <a:lnTo>
                    <a:pt x="490082" y="43673"/>
                  </a:lnTo>
                  <a:lnTo>
                    <a:pt x="516305" y="20317"/>
                  </a:lnTo>
                  <a:lnTo>
                    <a:pt x="548195" y="5306"/>
                  </a:lnTo>
                  <a:lnTo>
                    <a:pt x="583779" y="0"/>
                  </a:lnTo>
                  <a:lnTo>
                    <a:pt x="866351" y="0"/>
                  </a:lnTo>
                  <a:lnTo>
                    <a:pt x="870580" y="4188"/>
                  </a:lnTo>
                  <a:lnTo>
                    <a:pt x="870580" y="18699"/>
                  </a:lnTo>
                  <a:lnTo>
                    <a:pt x="583779" y="18699"/>
                  </a:lnTo>
                  <a:lnTo>
                    <a:pt x="552534" y="23543"/>
                  </a:lnTo>
                  <a:lnTo>
                    <a:pt x="524758" y="37212"/>
                  </a:lnTo>
                  <a:lnTo>
                    <a:pt x="502314" y="58412"/>
                  </a:lnTo>
                  <a:lnTo>
                    <a:pt x="493644" y="74013"/>
                  </a:lnTo>
                  <a:close/>
                </a:path>
                <a:path w="942975" h="561340">
                  <a:moveTo>
                    <a:pt x="480928" y="501789"/>
                  </a:moveTo>
                  <a:lnTo>
                    <a:pt x="462046" y="501789"/>
                  </a:lnTo>
                  <a:lnTo>
                    <a:pt x="462013" y="119809"/>
                  </a:lnTo>
                  <a:lnTo>
                    <a:pt x="461661" y="111681"/>
                  </a:lnTo>
                  <a:lnTo>
                    <a:pt x="440660" y="58412"/>
                  </a:lnTo>
                  <a:lnTo>
                    <a:pt x="390440" y="23543"/>
                  </a:lnTo>
                  <a:lnTo>
                    <a:pt x="359195" y="18699"/>
                  </a:lnTo>
                  <a:lnTo>
                    <a:pt x="423248" y="18699"/>
                  </a:lnTo>
                  <a:lnTo>
                    <a:pt x="426692" y="20324"/>
                  </a:lnTo>
                  <a:lnTo>
                    <a:pt x="452905" y="43681"/>
                  </a:lnTo>
                  <a:lnTo>
                    <a:pt x="471487" y="74013"/>
                  </a:lnTo>
                  <a:lnTo>
                    <a:pt x="493644" y="74013"/>
                  </a:lnTo>
                  <a:lnTo>
                    <a:pt x="481313" y="111681"/>
                  </a:lnTo>
                  <a:lnTo>
                    <a:pt x="480928" y="120557"/>
                  </a:lnTo>
                  <a:lnTo>
                    <a:pt x="480928" y="501789"/>
                  </a:lnTo>
                  <a:close/>
                </a:path>
                <a:path w="942975" h="561340">
                  <a:moveTo>
                    <a:pt x="506455" y="501789"/>
                  </a:moveTo>
                  <a:lnTo>
                    <a:pt x="480928" y="501789"/>
                  </a:lnTo>
                  <a:lnTo>
                    <a:pt x="500008" y="479916"/>
                  </a:lnTo>
                  <a:lnTo>
                    <a:pt x="523845" y="463155"/>
                  </a:lnTo>
                  <a:lnTo>
                    <a:pt x="551360" y="452425"/>
                  </a:lnTo>
                  <a:lnTo>
                    <a:pt x="581476" y="448644"/>
                  </a:lnTo>
                  <a:lnTo>
                    <a:pt x="851698" y="448644"/>
                  </a:lnTo>
                  <a:lnTo>
                    <a:pt x="851698" y="18699"/>
                  </a:lnTo>
                  <a:lnTo>
                    <a:pt x="870580" y="18699"/>
                  </a:lnTo>
                  <a:lnTo>
                    <a:pt x="870580" y="73303"/>
                  </a:lnTo>
                  <a:lnTo>
                    <a:pt x="938764" y="73303"/>
                  </a:lnTo>
                  <a:lnTo>
                    <a:pt x="942974" y="77491"/>
                  </a:lnTo>
                  <a:lnTo>
                    <a:pt x="942974" y="92002"/>
                  </a:lnTo>
                  <a:lnTo>
                    <a:pt x="870580" y="92002"/>
                  </a:lnTo>
                  <a:lnTo>
                    <a:pt x="870580" y="463155"/>
                  </a:lnTo>
                  <a:lnTo>
                    <a:pt x="866351" y="467344"/>
                  </a:lnTo>
                  <a:lnTo>
                    <a:pt x="581475" y="467344"/>
                  </a:lnTo>
                  <a:lnTo>
                    <a:pt x="547994" y="472947"/>
                  </a:lnTo>
                  <a:lnTo>
                    <a:pt x="518978" y="488526"/>
                  </a:lnTo>
                  <a:lnTo>
                    <a:pt x="506455" y="501789"/>
                  </a:lnTo>
                  <a:close/>
                </a:path>
                <a:path w="942975" h="561340">
                  <a:moveTo>
                    <a:pt x="483005" y="542218"/>
                  </a:moveTo>
                  <a:lnTo>
                    <a:pt x="459969" y="542218"/>
                  </a:lnTo>
                  <a:lnTo>
                    <a:pt x="446381" y="512232"/>
                  </a:lnTo>
                  <a:lnTo>
                    <a:pt x="423996" y="488526"/>
                  </a:lnTo>
                  <a:lnTo>
                    <a:pt x="394980" y="472947"/>
                  </a:lnTo>
                  <a:lnTo>
                    <a:pt x="361498" y="467344"/>
                  </a:lnTo>
                  <a:lnTo>
                    <a:pt x="76623" y="467344"/>
                  </a:lnTo>
                  <a:lnTo>
                    <a:pt x="72394" y="463155"/>
                  </a:lnTo>
                  <a:lnTo>
                    <a:pt x="72394" y="92002"/>
                  </a:lnTo>
                  <a:lnTo>
                    <a:pt x="91276" y="92002"/>
                  </a:lnTo>
                  <a:lnTo>
                    <a:pt x="91276" y="448644"/>
                  </a:lnTo>
                  <a:lnTo>
                    <a:pt x="361498" y="448644"/>
                  </a:lnTo>
                  <a:lnTo>
                    <a:pt x="391614" y="452425"/>
                  </a:lnTo>
                  <a:lnTo>
                    <a:pt x="419129" y="463155"/>
                  </a:lnTo>
                  <a:lnTo>
                    <a:pt x="442966" y="479916"/>
                  </a:lnTo>
                  <a:lnTo>
                    <a:pt x="462046" y="501789"/>
                  </a:lnTo>
                  <a:lnTo>
                    <a:pt x="506455" y="501789"/>
                  </a:lnTo>
                  <a:lnTo>
                    <a:pt x="496593" y="512232"/>
                  </a:lnTo>
                  <a:lnTo>
                    <a:pt x="483005" y="542218"/>
                  </a:lnTo>
                  <a:close/>
                </a:path>
                <a:path w="942975" h="561340">
                  <a:moveTo>
                    <a:pt x="942974" y="542218"/>
                  </a:moveTo>
                  <a:lnTo>
                    <a:pt x="924092" y="542218"/>
                  </a:lnTo>
                  <a:lnTo>
                    <a:pt x="924092" y="92002"/>
                  </a:lnTo>
                  <a:lnTo>
                    <a:pt x="942974" y="92002"/>
                  </a:lnTo>
                  <a:lnTo>
                    <a:pt x="942974" y="542218"/>
                  </a:lnTo>
                  <a:close/>
                </a:path>
                <a:path w="942975" h="561340">
                  <a:moveTo>
                    <a:pt x="390048" y="123998"/>
                  </a:moveTo>
                  <a:lnTo>
                    <a:pt x="158798" y="123998"/>
                  </a:lnTo>
                  <a:lnTo>
                    <a:pt x="154569" y="119809"/>
                  </a:lnTo>
                  <a:lnTo>
                    <a:pt x="154569" y="109487"/>
                  </a:lnTo>
                  <a:lnTo>
                    <a:pt x="158798" y="105298"/>
                  </a:lnTo>
                  <a:lnTo>
                    <a:pt x="390048" y="105298"/>
                  </a:lnTo>
                  <a:lnTo>
                    <a:pt x="394278" y="109487"/>
                  </a:lnTo>
                  <a:lnTo>
                    <a:pt x="394278" y="119809"/>
                  </a:lnTo>
                  <a:lnTo>
                    <a:pt x="390048" y="123998"/>
                  </a:lnTo>
                  <a:close/>
                </a:path>
                <a:path w="942975" h="561340">
                  <a:moveTo>
                    <a:pt x="784176" y="123998"/>
                  </a:moveTo>
                  <a:lnTo>
                    <a:pt x="552926" y="123998"/>
                  </a:lnTo>
                  <a:lnTo>
                    <a:pt x="548696" y="119809"/>
                  </a:lnTo>
                  <a:lnTo>
                    <a:pt x="548696" y="109487"/>
                  </a:lnTo>
                  <a:lnTo>
                    <a:pt x="552926" y="105298"/>
                  </a:lnTo>
                  <a:lnTo>
                    <a:pt x="784176" y="105298"/>
                  </a:lnTo>
                  <a:lnTo>
                    <a:pt x="788405" y="109487"/>
                  </a:lnTo>
                  <a:lnTo>
                    <a:pt x="788405" y="119809"/>
                  </a:lnTo>
                  <a:lnTo>
                    <a:pt x="784176" y="123998"/>
                  </a:lnTo>
                  <a:close/>
                </a:path>
                <a:path w="942975" h="561340">
                  <a:moveTo>
                    <a:pt x="390048" y="204575"/>
                  </a:moveTo>
                  <a:lnTo>
                    <a:pt x="158798" y="204575"/>
                  </a:lnTo>
                  <a:lnTo>
                    <a:pt x="154569" y="200386"/>
                  </a:lnTo>
                  <a:lnTo>
                    <a:pt x="154569" y="190064"/>
                  </a:lnTo>
                  <a:lnTo>
                    <a:pt x="158798" y="185875"/>
                  </a:lnTo>
                  <a:lnTo>
                    <a:pt x="390048" y="185875"/>
                  </a:lnTo>
                  <a:lnTo>
                    <a:pt x="394278" y="190064"/>
                  </a:lnTo>
                  <a:lnTo>
                    <a:pt x="394278" y="200386"/>
                  </a:lnTo>
                  <a:lnTo>
                    <a:pt x="390048" y="204575"/>
                  </a:lnTo>
                  <a:close/>
                </a:path>
                <a:path w="942975" h="561340">
                  <a:moveTo>
                    <a:pt x="784176" y="204575"/>
                  </a:moveTo>
                  <a:lnTo>
                    <a:pt x="552926" y="204575"/>
                  </a:lnTo>
                  <a:lnTo>
                    <a:pt x="548696" y="200386"/>
                  </a:lnTo>
                  <a:lnTo>
                    <a:pt x="548696" y="190064"/>
                  </a:lnTo>
                  <a:lnTo>
                    <a:pt x="552926" y="185875"/>
                  </a:lnTo>
                  <a:lnTo>
                    <a:pt x="784176" y="185875"/>
                  </a:lnTo>
                  <a:lnTo>
                    <a:pt x="788405" y="190064"/>
                  </a:lnTo>
                  <a:lnTo>
                    <a:pt x="788405" y="200386"/>
                  </a:lnTo>
                  <a:lnTo>
                    <a:pt x="784176" y="204575"/>
                  </a:lnTo>
                  <a:close/>
                </a:path>
                <a:path w="942975" h="561340">
                  <a:moveTo>
                    <a:pt x="390048" y="285133"/>
                  </a:moveTo>
                  <a:lnTo>
                    <a:pt x="158798" y="285133"/>
                  </a:lnTo>
                  <a:lnTo>
                    <a:pt x="154569" y="280945"/>
                  </a:lnTo>
                  <a:lnTo>
                    <a:pt x="154569" y="270622"/>
                  </a:lnTo>
                  <a:lnTo>
                    <a:pt x="158798" y="266434"/>
                  </a:lnTo>
                  <a:lnTo>
                    <a:pt x="390048" y="266434"/>
                  </a:lnTo>
                  <a:lnTo>
                    <a:pt x="394278" y="270622"/>
                  </a:lnTo>
                  <a:lnTo>
                    <a:pt x="394278" y="280945"/>
                  </a:lnTo>
                  <a:lnTo>
                    <a:pt x="390048" y="285133"/>
                  </a:lnTo>
                  <a:close/>
                </a:path>
                <a:path w="942975" h="561340">
                  <a:moveTo>
                    <a:pt x="784176" y="285133"/>
                  </a:moveTo>
                  <a:lnTo>
                    <a:pt x="552926" y="285133"/>
                  </a:lnTo>
                  <a:lnTo>
                    <a:pt x="548696" y="280945"/>
                  </a:lnTo>
                  <a:lnTo>
                    <a:pt x="548696" y="270622"/>
                  </a:lnTo>
                  <a:lnTo>
                    <a:pt x="552926" y="266434"/>
                  </a:lnTo>
                  <a:lnTo>
                    <a:pt x="784176" y="266434"/>
                  </a:lnTo>
                  <a:lnTo>
                    <a:pt x="788405" y="270622"/>
                  </a:lnTo>
                  <a:lnTo>
                    <a:pt x="788405" y="280945"/>
                  </a:lnTo>
                  <a:lnTo>
                    <a:pt x="784176" y="285133"/>
                  </a:lnTo>
                  <a:close/>
                </a:path>
                <a:path w="942975" h="561340">
                  <a:moveTo>
                    <a:pt x="390048" y="365711"/>
                  </a:moveTo>
                  <a:lnTo>
                    <a:pt x="158798" y="365711"/>
                  </a:lnTo>
                  <a:lnTo>
                    <a:pt x="154569" y="361522"/>
                  </a:lnTo>
                  <a:lnTo>
                    <a:pt x="154569" y="351200"/>
                  </a:lnTo>
                  <a:lnTo>
                    <a:pt x="158798" y="347011"/>
                  </a:lnTo>
                  <a:lnTo>
                    <a:pt x="390048" y="347011"/>
                  </a:lnTo>
                  <a:lnTo>
                    <a:pt x="394278" y="351200"/>
                  </a:lnTo>
                  <a:lnTo>
                    <a:pt x="394278" y="361522"/>
                  </a:lnTo>
                  <a:lnTo>
                    <a:pt x="390048" y="365711"/>
                  </a:lnTo>
                  <a:close/>
                </a:path>
                <a:path w="942975" h="561340">
                  <a:moveTo>
                    <a:pt x="784176" y="365711"/>
                  </a:moveTo>
                  <a:lnTo>
                    <a:pt x="552926" y="365711"/>
                  </a:lnTo>
                  <a:lnTo>
                    <a:pt x="548696" y="361522"/>
                  </a:lnTo>
                  <a:lnTo>
                    <a:pt x="548696" y="351200"/>
                  </a:lnTo>
                  <a:lnTo>
                    <a:pt x="552926" y="347011"/>
                  </a:lnTo>
                  <a:lnTo>
                    <a:pt x="784176" y="347011"/>
                  </a:lnTo>
                  <a:lnTo>
                    <a:pt x="788405" y="351200"/>
                  </a:lnTo>
                  <a:lnTo>
                    <a:pt x="788405" y="361522"/>
                  </a:lnTo>
                  <a:lnTo>
                    <a:pt x="784176" y="365711"/>
                  </a:lnTo>
                  <a:close/>
                </a:path>
              </a:pathLst>
            </a:custGeom>
            <a:solidFill>
              <a:srgbClr val="494E56"/>
            </a:solidFill>
          </p:spPr>
          <p:txBody>
            <a:bodyPr wrap="square" lIns="0" tIns="0" rIns="0" bIns="0" rtlCol="0"/>
            <a:lstStyle/>
            <a:p>
              <a:endParaRPr/>
            </a:p>
          </p:txBody>
        </p:sp>
      </p:grpSp>
      <p:pic>
        <p:nvPicPr>
          <p:cNvPr id="16" name="Picture 15">
            <a:extLst>
              <a:ext uri="{FF2B5EF4-FFF2-40B4-BE49-F238E27FC236}">
                <a16:creationId xmlns:a16="http://schemas.microsoft.com/office/drawing/2014/main" id="{92C670BF-3ED6-38FE-9E3E-5CCECDF3F3A4}"/>
              </a:ext>
            </a:extLst>
          </p:cNvPr>
          <p:cNvPicPr>
            <a:picLocks noChangeAspect="1"/>
          </p:cNvPicPr>
          <p:nvPr/>
        </p:nvPicPr>
        <p:blipFill rotWithShape="1">
          <a:blip r:embed="rId3">
            <a:extLst>
              <a:ext uri="{28A0092B-C50C-407E-A947-70E740481C1C}">
                <a14:useLocalDpi xmlns:a14="http://schemas.microsoft.com/office/drawing/2010/main" val="0"/>
              </a:ext>
            </a:extLst>
          </a:blip>
          <a:srcRect l="14698" t="22917" r="15886" b="18439"/>
          <a:stretch/>
        </p:blipFill>
        <p:spPr>
          <a:xfrm>
            <a:off x="0" y="47468"/>
            <a:ext cx="18287999" cy="102781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52462" y="241642"/>
            <a:ext cx="10839874" cy="9624060"/>
            <a:chOff x="7452462" y="326702"/>
            <a:chExt cx="10839874" cy="9624060"/>
          </a:xfrm>
        </p:grpSpPr>
        <p:sp>
          <p:nvSpPr>
            <p:cNvPr id="3" name="object 3"/>
            <p:cNvSpPr/>
            <p:nvPr/>
          </p:nvSpPr>
          <p:spPr>
            <a:xfrm>
              <a:off x="13364101" y="326702"/>
              <a:ext cx="4928235" cy="9624060"/>
            </a:xfrm>
            <a:custGeom>
              <a:avLst/>
              <a:gdLst/>
              <a:ahLst/>
              <a:cxnLst/>
              <a:rect l="l" t="t" r="r" b="b"/>
              <a:pathLst>
                <a:path w="4928234" h="9624060">
                  <a:moveTo>
                    <a:pt x="2216492" y="8866303"/>
                  </a:moveTo>
                  <a:lnTo>
                    <a:pt x="757186" y="7406998"/>
                  </a:lnTo>
                  <a:lnTo>
                    <a:pt x="445933" y="6844298"/>
                  </a:lnTo>
                  <a:lnTo>
                    <a:pt x="433639" y="6796083"/>
                  </a:lnTo>
                  <a:lnTo>
                    <a:pt x="391501" y="6718023"/>
                  </a:lnTo>
                  <a:lnTo>
                    <a:pt x="379620" y="6670221"/>
                  </a:lnTo>
                  <a:lnTo>
                    <a:pt x="338321" y="6593001"/>
                  </a:lnTo>
                  <a:lnTo>
                    <a:pt x="326866" y="6545626"/>
                  </a:lnTo>
                  <a:lnTo>
                    <a:pt x="306577" y="6507376"/>
                  </a:lnTo>
                  <a:lnTo>
                    <a:pt x="295416" y="6460293"/>
                  </a:lnTo>
                  <a:lnTo>
                    <a:pt x="275422" y="6422339"/>
                  </a:lnTo>
                  <a:lnTo>
                    <a:pt x="264559" y="6375555"/>
                  </a:lnTo>
                  <a:lnTo>
                    <a:pt x="244867" y="6337903"/>
                  </a:lnTo>
                  <a:lnTo>
                    <a:pt x="223905" y="6245099"/>
                  </a:lnTo>
                  <a:lnTo>
                    <a:pt x="204678" y="6207911"/>
                  </a:lnTo>
                  <a:lnTo>
                    <a:pt x="184659" y="6116050"/>
                  </a:lnTo>
                  <a:lnTo>
                    <a:pt x="165909" y="6079340"/>
                  </a:lnTo>
                  <a:lnTo>
                    <a:pt x="137584" y="5943252"/>
                  </a:lnTo>
                  <a:lnTo>
                    <a:pt x="102166" y="5764150"/>
                  </a:lnTo>
                  <a:lnTo>
                    <a:pt x="84761" y="5728784"/>
                  </a:lnTo>
                  <a:lnTo>
                    <a:pt x="68439" y="5640619"/>
                  </a:lnTo>
                  <a:lnTo>
                    <a:pt x="69524" y="5587823"/>
                  </a:lnTo>
                  <a:lnTo>
                    <a:pt x="46924" y="5457460"/>
                  </a:lnTo>
                  <a:lnTo>
                    <a:pt x="25983" y="5328756"/>
                  </a:lnTo>
                  <a:lnTo>
                    <a:pt x="28359" y="5277251"/>
                  </a:lnTo>
                  <a:lnTo>
                    <a:pt x="9696" y="5150825"/>
                  </a:lnTo>
                  <a:lnTo>
                    <a:pt x="12844" y="5100091"/>
                  </a:lnTo>
                  <a:lnTo>
                    <a:pt x="1772" y="5017177"/>
                  </a:lnTo>
                  <a:lnTo>
                    <a:pt x="5515" y="4967038"/>
                  </a:lnTo>
                  <a:lnTo>
                    <a:pt x="479" y="4926082"/>
                  </a:lnTo>
                  <a:lnTo>
                    <a:pt x="4627" y="4876348"/>
                  </a:lnTo>
                  <a:lnTo>
                    <a:pt x="0" y="4835799"/>
                  </a:lnTo>
                  <a:lnTo>
                    <a:pt x="4558" y="4786476"/>
                  </a:lnTo>
                  <a:lnTo>
                    <a:pt x="344" y="4746342"/>
                  </a:lnTo>
                  <a:lnTo>
                    <a:pt x="5320" y="4697436"/>
                  </a:lnTo>
                  <a:lnTo>
                    <a:pt x="1527" y="4657721"/>
                  </a:lnTo>
                  <a:lnTo>
                    <a:pt x="6926" y="4609239"/>
                  </a:lnTo>
                  <a:lnTo>
                    <a:pt x="12539" y="4560970"/>
                  </a:lnTo>
                  <a:lnTo>
                    <a:pt x="9387" y="4521898"/>
                  </a:lnTo>
                  <a:lnTo>
                    <a:pt x="15433" y="4474062"/>
                  </a:lnTo>
                  <a:lnTo>
                    <a:pt x="12717" y="4435425"/>
                  </a:lnTo>
                  <a:lnTo>
                    <a:pt x="19202" y="4388029"/>
                  </a:lnTo>
                  <a:lnTo>
                    <a:pt x="25909" y="4340854"/>
                  </a:lnTo>
                  <a:lnTo>
                    <a:pt x="32839" y="4293902"/>
                  </a:lnTo>
                  <a:lnTo>
                    <a:pt x="31013" y="4256156"/>
                  </a:lnTo>
                  <a:lnTo>
                    <a:pt x="38395" y="4209655"/>
                  </a:lnTo>
                  <a:lnTo>
                    <a:pt x="46004" y="4163383"/>
                  </a:lnTo>
                  <a:lnTo>
                    <a:pt x="53843" y="4117341"/>
                  </a:lnTo>
                  <a:lnTo>
                    <a:pt x="61913" y="4071529"/>
                  </a:lnTo>
                  <a:lnTo>
                    <a:pt x="61236" y="4034931"/>
                  </a:lnTo>
                  <a:lnTo>
                    <a:pt x="69773" y="3989586"/>
                  </a:lnTo>
                  <a:lnTo>
                    <a:pt x="78546" y="3944478"/>
                  </a:lnTo>
                  <a:lnTo>
                    <a:pt x="87556" y="3899607"/>
                  </a:lnTo>
                  <a:lnTo>
                    <a:pt x="96805" y="3854974"/>
                  </a:lnTo>
                  <a:lnTo>
                    <a:pt x="106295" y="3810583"/>
                  </a:lnTo>
                  <a:lnTo>
                    <a:pt x="116027" y="3766433"/>
                  </a:lnTo>
                  <a:lnTo>
                    <a:pt x="126003" y="3722527"/>
                  </a:lnTo>
                  <a:lnTo>
                    <a:pt x="136223" y="3678866"/>
                  </a:lnTo>
                  <a:lnTo>
                    <a:pt x="146691" y="3635452"/>
                  </a:lnTo>
                  <a:lnTo>
                    <a:pt x="157406" y="3592286"/>
                  </a:lnTo>
                  <a:lnTo>
                    <a:pt x="168372" y="3549370"/>
                  </a:lnTo>
                  <a:lnTo>
                    <a:pt x="179589" y="3506706"/>
                  </a:lnTo>
                  <a:lnTo>
                    <a:pt x="191059" y="3464294"/>
                  </a:lnTo>
                  <a:lnTo>
                    <a:pt x="211764" y="3413157"/>
                  </a:lnTo>
                  <a:lnTo>
                    <a:pt x="223745" y="3371256"/>
                  </a:lnTo>
                  <a:lnTo>
                    <a:pt x="235983" y="3329613"/>
                  </a:lnTo>
                  <a:lnTo>
                    <a:pt x="248480" y="3288229"/>
                  </a:lnTo>
                  <a:lnTo>
                    <a:pt x="261239" y="3247106"/>
                  </a:lnTo>
                  <a:lnTo>
                    <a:pt x="274259" y="3206245"/>
                  </a:lnTo>
                  <a:lnTo>
                    <a:pt x="296524" y="3156667"/>
                  </a:lnTo>
                  <a:lnTo>
                    <a:pt x="310074" y="3116336"/>
                  </a:lnTo>
                  <a:lnTo>
                    <a:pt x="323891" y="3076271"/>
                  </a:lnTo>
                  <a:lnTo>
                    <a:pt x="337977" y="3036475"/>
                  </a:lnTo>
                  <a:lnTo>
                    <a:pt x="361313" y="2987969"/>
                  </a:lnTo>
                  <a:lnTo>
                    <a:pt x="375940" y="2948715"/>
                  </a:lnTo>
                  <a:lnTo>
                    <a:pt x="390841" y="2909734"/>
                  </a:lnTo>
                  <a:lnTo>
                    <a:pt x="414996" y="2862048"/>
                  </a:lnTo>
                  <a:lnTo>
                    <a:pt x="430448" y="2823618"/>
                  </a:lnTo>
                  <a:lnTo>
                    <a:pt x="446178" y="2785466"/>
                  </a:lnTo>
                  <a:lnTo>
                    <a:pt x="471167" y="2738614"/>
                  </a:lnTo>
                  <a:lnTo>
                    <a:pt x="487458" y="2701022"/>
                  </a:lnTo>
                  <a:lnTo>
                    <a:pt x="513011" y="2654733"/>
                  </a:lnTo>
                  <a:lnTo>
                    <a:pt x="529868" y="2617709"/>
                  </a:lnTo>
                  <a:lnTo>
                    <a:pt x="547010" y="2580970"/>
                  </a:lnTo>
                  <a:lnTo>
                    <a:pt x="573421" y="2535538"/>
                  </a:lnTo>
                  <a:lnTo>
                    <a:pt x="591140" y="2499376"/>
                  </a:lnTo>
                  <a:lnTo>
                    <a:pt x="618129" y="2454523"/>
                  </a:lnTo>
                  <a:lnTo>
                    <a:pt x="636430" y="2418943"/>
                  </a:lnTo>
                  <a:lnTo>
                    <a:pt x="664005" y="2374676"/>
                  </a:lnTo>
                  <a:lnTo>
                    <a:pt x="682895" y="2339684"/>
                  </a:lnTo>
                  <a:lnTo>
                    <a:pt x="711062" y="2296008"/>
                  </a:lnTo>
                  <a:lnTo>
                    <a:pt x="730546" y="2261612"/>
                  </a:lnTo>
                  <a:lnTo>
                    <a:pt x="759311" y="2218534"/>
                  </a:lnTo>
                  <a:lnTo>
                    <a:pt x="788377" y="2175758"/>
                  </a:lnTo>
                  <a:lnTo>
                    <a:pt x="808765" y="2142265"/>
                  </a:lnTo>
                  <a:lnTo>
                    <a:pt x="838439" y="2100096"/>
                  </a:lnTo>
                  <a:lnTo>
                    <a:pt x="859437" y="2067213"/>
                  </a:lnTo>
                  <a:lnTo>
                    <a:pt x="889724" y="2025658"/>
                  </a:lnTo>
                  <a:lnTo>
                    <a:pt x="920320" y="1984412"/>
                  </a:lnTo>
                  <a:lnTo>
                    <a:pt x="942246" y="1952457"/>
                  </a:lnTo>
                  <a:lnTo>
                    <a:pt x="973465" y="1911833"/>
                  </a:lnTo>
                  <a:lnTo>
                    <a:pt x="1004998" y="1871524"/>
                  </a:lnTo>
                  <a:lnTo>
                    <a:pt x="1027865" y="1840510"/>
                  </a:lnTo>
                  <a:lnTo>
                    <a:pt x="1060030" y="1800832"/>
                  </a:lnTo>
                  <a:lnTo>
                    <a:pt x="1092513" y="1761474"/>
                  </a:lnTo>
                  <a:lnTo>
                    <a:pt x="1116336" y="1731415"/>
                  </a:lnTo>
                  <a:lnTo>
                    <a:pt x="1149461" y="1692698"/>
                  </a:lnTo>
                  <a:lnTo>
                    <a:pt x="1182909" y="1654304"/>
                  </a:lnTo>
                  <a:lnTo>
                    <a:pt x="1216681" y="1616234"/>
                  </a:lnTo>
                  <a:lnTo>
                    <a:pt x="1241800" y="1587471"/>
                  </a:lnTo>
                  <a:lnTo>
                    <a:pt x="1276227" y="1550056"/>
                  </a:lnTo>
                  <a:lnTo>
                    <a:pt x="1310983" y="1512970"/>
                  </a:lnTo>
                  <a:lnTo>
                    <a:pt x="1346069" y="1476215"/>
                  </a:lnTo>
                  <a:lnTo>
                    <a:pt x="1372509" y="1448772"/>
                  </a:lnTo>
                  <a:lnTo>
                    <a:pt x="1408263" y="1412684"/>
                  </a:lnTo>
                  <a:lnTo>
                    <a:pt x="1444351" y="1376930"/>
                  </a:lnTo>
                  <a:lnTo>
                    <a:pt x="1480773" y="1341511"/>
                  </a:lnTo>
                  <a:lnTo>
                    <a:pt x="1517528" y="1306424"/>
                  </a:lnTo>
                  <a:lnTo>
                    <a:pt x="1545634" y="1280648"/>
                  </a:lnTo>
                  <a:lnTo>
                    <a:pt x="1583050" y="1246221"/>
                  </a:lnTo>
                  <a:lnTo>
                    <a:pt x="1620793" y="1212123"/>
                  </a:lnTo>
                  <a:lnTo>
                    <a:pt x="1658862" y="1178350"/>
                  </a:lnTo>
                  <a:lnTo>
                    <a:pt x="1688276" y="1153882"/>
                  </a:lnTo>
                  <a:lnTo>
                    <a:pt x="1726993" y="1120758"/>
                  </a:lnTo>
                  <a:lnTo>
                    <a:pt x="1766032" y="1087954"/>
                  </a:lnTo>
                  <a:lnTo>
                    <a:pt x="1805391" y="1055471"/>
                  </a:lnTo>
                  <a:lnTo>
                    <a:pt x="1836088" y="1032287"/>
                  </a:lnTo>
                  <a:lnTo>
                    <a:pt x="1876082" y="1000439"/>
                  </a:lnTo>
                  <a:lnTo>
                    <a:pt x="1916392" y="968906"/>
                  </a:lnTo>
                  <a:lnTo>
                    <a:pt x="1948035" y="946668"/>
                  </a:lnTo>
                  <a:lnTo>
                    <a:pt x="1988971" y="915761"/>
                  </a:lnTo>
                  <a:lnTo>
                    <a:pt x="2030217" y="885166"/>
                  </a:lnTo>
                  <a:lnTo>
                    <a:pt x="2062792" y="863859"/>
                  </a:lnTo>
                  <a:lnTo>
                    <a:pt x="2104655" y="833880"/>
                  </a:lnTo>
                  <a:lnTo>
                    <a:pt x="2137843" y="813187"/>
                  </a:lnTo>
                  <a:lnTo>
                    <a:pt x="2180317" y="783818"/>
                  </a:lnTo>
                  <a:lnTo>
                    <a:pt x="2223093" y="754752"/>
                  </a:lnTo>
                  <a:lnTo>
                    <a:pt x="2257190" y="734968"/>
                  </a:lnTo>
                  <a:lnTo>
                    <a:pt x="2300567" y="706503"/>
                  </a:lnTo>
                  <a:lnTo>
                    <a:pt x="2335262" y="687317"/>
                  </a:lnTo>
                  <a:lnTo>
                    <a:pt x="2379234" y="659447"/>
                  </a:lnTo>
                  <a:lnTo>
                    <a:pt x="2414521" y="640852"/>
                  </a:lnTo>
                  <a:lnTo>
                    <a:pt x="2459082" y="613570"/>
                  </a:lnTo>
                  <a:lnTo>
                    <a:pt x="2494954" y="595561"/>
                  </a:lnTo>
                  <a:lnTo>
                    <a:pt x="2540097" y="568862"/>
                  </a:lnTo>
                  <a:lnTo>
                    <a:pt x="2576548" y="551432"/>
                  </a:lnTo>
                  <a:lnTo>
                    <a:pt x="2622268" y="525309"/>
                  </a:lnTo>
                  <a:lnTo>
                    <a:pt x="2659292" y="508452"/>
                  </a:lnTo>
                  <a:lnTo>
                    <a:pt x="2696601" y="491879"/>
                  </a:lnTo>
                  <a:lnTo>
                    <a:pt x="2743172" y="466609"/>
                  </a:lnTo>
                  <a:lnTo>
                    <a:pt x="2781045" y="450599"/>
                  </a:lnTo>
                  <a:lnTo>
                    <a:pt x="2828177" y="425889"/>
                  </a:lnTo>
                  <a:lnTo>
                    <a:pt x="2866606" y="410438"/>
                  </a:lnTo>
                  <a:lnTo>
                    <a:pt x="2905313" y="395262"/>
                  </a:lnTo>
                  <a:lnTo>
                    <a:pt x="2953274" y="371381"/>
                  </a:lnTo>
                  <a:lnTo>
                    <a:pt x="2992528" y="356754"/>
                  </a:lnTo>
                  <a:lnTo>
                    <a:pt x="3032054" y="342398"/>
                  </a:lnTo>
                  <a:lnTo>
                    <a:pt x="3071850" y="328313"/>
                  </a:lnTo>
                  <a:lnTo>
                    <a:pt x="3120894" y="305515"/>
                  </a:lnTo>
                  <a:lnTo>
                    <a:pt x="3161226" y="291965"/>
                  </a:lnTo>
                  <a:lnTo>
                    <a:pt x="3201823" y="278681"/>
                  </a:lnTo>
                  <a:lnTo>
                    <a:pt x="3242684" y="265660"/>
                  </a:lnTo>
                  <a:lnTo>
                    <a:pt x="3292787" y="243922"/>
                  </a:lnTo>
                  <a:lnTo>
                    <a:pt x="3334171" y="231424"/>
                  </a:lnTo>
                  <a:lnTo>
                    <a:pt x="3375815" y="219186"/>
                  </a:lnTo>
                  <a:lnTo>
                    <a:pt x="3417716" y="207205"/>
                  </a:lnTo>
                  <a:lnTo>
                    <a:pt x="3459873" y="195481"/>
                  </a:lnTo>
                  <a:lnTo>
                    <a:pt x="3502284" y="184011"/>
                  </a:lnTo>
                  <a:lnTo>
                    <a:pt x="3544949" y="172794"/>
                  </a:lnTo>
                  <a:lnTo>
                    <a:pt x="3587865" y="161828"/>
                  </a:lnTo>
                  <a:lnTo>
                    <a:pt x="3640011" y="142132"/>
                  </a:lnTo>
                  <a:lnTo>
                    <a:pt x="3683425" y="131665"/>
                  </a:lnTo>
                  <a:lnTo>
                    <a:pt x="3727086" y="121444"/>
                  </a:lnTo>
                  <a:lnTo>
                    <a:pt x="3770992" y="111468"/>
                  </a:lnTo>
                  <a:lnTo>
                    <a:pt x="3815141" y="101737"/>
                  </a:lnTo>
                  <a:lnTo>
                    <a:pt x="3850553" y="101227"/>
                  </a:lnTo>
                  <a:lnTo>
                    <a:pt x="3895185" y="91978"/>
                  </a:lnTo>
                  <a:lnTo>
                    <a:pt x="3940056" y="82967"/>
                  </a:lnTo>
                  <a:lnTo>
                    <a:pt x="3985165" y="74194"/>
                  </a:lnTo>
                  <a:lnTo>
                    <a:pt x="4030509" y="65657"/>
                  </a:lnTo>
                  <a:lnTo>
                    <a:pt x="4076088" y="57354"/>
                  </a:lnTo>
                  <a:lnTo>
                    <a:pt x="4121899" y="49284"/>
                  </a:lnTo>
                  <a:lnTo>
                    <a:pt x="4167942" y="41445"/>
                  </a:lnTo>
                  <a:lnTo>
                    <a:pt x="4205234" y="42816"/>
                  </a:lnTo>
                  <a:lnTo>
                    <a:pt x="4251734" y="35435"/>
                  </a:lnTo>
                  <a:lnTo>
                    <a:pt x="4298461" y="28280"/>
                  </a:lnTo>
                  <a:lnTo>
                    <a:pt x="4345412" y="21350"/>
                  </a:lnTo>
                  <a:lnTo>
                    <a:pt x="4383607" y="23624"/>
                  </a:lnTo>
                  <a:lnTo>
                    <a:pt x="4431004" y="17139"/>
                  </a:lnTo>
                  <a:lnTo>
                    <a:pt x="4478621" y="10874"/>
                  </a:lnTo>
                  <a:lnTo>
                    <a:pt x="4517476" y="13809"/>
                  </a:lnTo>
                  <a:lnTo>
                    <a:pt x="4565529" y="7980"/>
                  </a:lnTo>
                  <a:lnTo>
                    <a:pt x="4613797" y="2367"/>
                  </a:lnTo>
                  <a:lnTo>
                    <a:pt x="4653300" y="5948"/>
                  </a:lnTo>
                  <a:lnTo>
                    <a:pt x="4701994" y="761"/>
                  </a:lnTo>
                  <a:lnTo>
                    <a:pt x="4741920" y="4766"/>
                  </a:lnTo>
                  <a:lnTo>
                    <a:pt x="4791035" y="0"/>
                  </a:lnTo>
                  <a:lnTo>
                    <a:pt x="4831378" y="4421"/>
                  </a:lnTo>
                  <a:lnTo>
                    <a:pt x="4880907" y="69"/>
                  </a:lnTo>
                  <a:lnTo>
                    <a:pt x="4921660" y="4901"/>
                  </a:lnTo>
                  <a:lnTo>
                    <a:pt x="4923898" y="7139"/>
                  </a:lnTo>
                  <a:lnTo>
                    <a:pt x="4928171" y="9620287"/>
                  </a:lnTo>
                  <a:lnTo>
                    <a:pt x="4926054" y="9618170"/>
                  </a:lnTo>
                  <a:lnTo>
                    <a:pt x="4877148" y="9623145"/>
                  </a:lnTo>
                  <a:lnTo>
                    <a:pt x="4837013" y="9618932"/>
                  </a:lnTo>
                  <a:lnTo>
                    <a:pt x="4787691" y="9623490"/>
                  </a:lnTo>
                  <a:lnTo>
                    <a:pt x="4747142" y="9618863"/>
                  </a:lnTo>
                  <a:lnTo>
                    <a:pt x="4697408" y="9623010"/>
                  </a:lnTo>
                  <a:lnTo>
                    <a:pt x="4656451" y="9617975"/>
                  </a:lnTo>
                  <a:lnTo>
                    <a:pt x="4606313" y="9621718"/>
                  </a:lnTo>
                  <a:lnTo>
                    <a:pt x="4523399" y="9610645"/>
                  </a:lnTo>
                  <a:lnTo>
                    <a:pt x="4472665" y="9613793"/>
                  </a:lnTo>
                  <a:lnTo>
                    <a:pt x="4346239" y="9595131"/>
                  </a:lnTo>
                  <a:lnTo>
                    <a:pt x="4294734" y="9597507"/>
                  </a:lnTo>
                  <a:lnTo>
                    <a:pt x="4166030" y="9576566"/>
                  </a:lnTo>
                  <a:lnTo>
                    <a:pt x="4035667" y="9553966"/>
                  </a:lnTo>
                  <a:lnTo>
                    <a:pt x="3982870" y="9555051"/>
                  </a:lnTo>
                  <a:lnTo>
                    <a:pt x="3894706" y="9538728"/>
                  </a:lnTo>
                  <a:lnTo>
                    <a:pt x="3859340" y="9521323"/>
                  </a:lnTo>
                  <a:lnTo>
                    <a:pt x="3680238" y="9485905"/>
                  </a:lnTo>
                  <a:lnTo>
                    <a:pt x="3544150" y="9457580"/>
                  </a:lnTo>
                  <a:lnTo>
                    <a:pt x="3507440" y="9438831"/>
                  </a:lnTo>
                  <a:lnTo>
                    <a:pt x="3415579" y="9418812"/>
                  </a:lnTo>
                  <a:lnTo>
                    <a:pt x="3378391" y="9399585"/>
                  </a:lnTo>
                  <a:lnTo>
                    <a:pt x="3285587" y="9378623"/>
                  </a:lnTo>
                  <a:lnTo>
                    <a:pt x="3247935" y="9358931"/>
                  </a:lnTo>
                  <a:lnTo>
                    <a:pt x="3201151" y="9348068"/>
                  </a:lnTo>
                  <a:lnTo>
                    <a:pt x="3163196" y="9328074"/>
                  </a:lnTo>
                  <a:lnTo>
                    <a:pt x="3116114" y="9316912"/>
                  </a:lnTo>
                  <a:lnTo>
                    <a:pt x="3077864" y="9296623"/>
                  </a:lnTo>
                  <a:lnTo>
                    <a:pt x="3030489" y="9285169"/>
                  </a:lnTo>
                  <a:lnTo>
                    <a:pt x="2953269" y="9243870"/>
                  </a:lnTo>
                  <a:lnTo>
                    <a:pt x="2905467" y="9231989"/>
                  </a:lnTo>
                  <a:lnTo>
                    <a:pt x="2827407" y="9189850"/>
                  </a:lnTo>
                  <a:lnTo>
                    <a:pt x="2779192" y="9177556"/>
                  </a:lnTo>
                  <a:lnTo>
                    <a:pt x="2216492" y="8866303"/>
                  </a:lnTo>
                  <a:close/>
                </a:path>
                <a:path w="4928234" h="9624060">
                  <a:moveTo>
                    <a:pt x="2060457" y="8764150"/>
                  </a:moveTo>
                  <a:lnTo>
                    <a:pt x="859340" y="7563033"/>
                  </a:lnTo>
                  <a:lnTo>
                    <a:pt x="789295" y="7439106"/>
                  </a:lnTo>
                  <a:lnTo>
                    <a:pt x="2184383" y="8834195"/>
                  </a:lnTo>
                  <a:lnTo>
                    <a:pt x="2060457" y="8764150"/>
                  </a:lnTo>
                  <a:close/>
                </a:path>
                <a:path w="4928234" h="9624060">
                  <a:moveTo>
                    <a:pt x="1986285" y="8707938"/>
                  </a:moveTo>
                  <a:lnTo>
                    <a:pt x="915551" y="7637205"/>
                  </a:lnTo>
                  <a:lnTo>
                    <a:pt x="891883" y="7595576"/>
                  </a:lnTo>
                  <a:lnTo>
                    <a:pt x="2027913" y="8731607"/>
                  </a:lnTo>
                  <a:lnTo>
                    <a:pt x="1986285" y="8707938"/>
                  </a:lnTo>
                  <a:close/>
                </a:path>
                <a:path w="4928234" h="9624060">
                  <a:moveTo>
                    <a:pt x="1911699" y="8651314"/>
                  </a:moveTo>
                  <a:lnTo>
                    <a:pt x="972176" y="7711790"/>
                  </a:lnTo>
                  <a:lnTo>
                    <a:pt x="948303" y="7669957"/>
                  </a:lnTo>
                  <a:lnTo>
                    <a:pt x="1953533" y="8675187"/>
                  </a:lnTo>
                  <a:lnTo>
                    <a:pt x="1911699" y="8651314"/>
                  </a:lnTo>
                  <a:close/>
                </a:path>
                <a:path w="4928234" h="9624060">
                  <a:moveTo>
                    <a:pt x="1836713" y="8594288"/>
                  </a:moveTo>
                  <a:lnTo>
                    <a:pt x="1029202" y="7786777"/>
                  </a:lnTo>
                  <a:lnTo>
                    <a:pt x="1005130" y="7744744"/>
                  </a:lnTo>
                  <a:lnTo>
                    <a:pt x="1878746" y="8618360"/>
                  </a:lnTo>
                  <a:lnTo>
                    <a:pt x="1836713" y="8594288"/>
                  </a:lnTo>
                  <a:close/>
                </a:path>
                <a:path w="4928234" h="9624060">
                  <a:moveTo>
                    <a:pt x="1761338" y="8536874"/>
                  </a:moveTo>
                  <a:lnTo>
                    <a:pt x="1086616" y="7862151"/>
                  </a:lnTo>
                  <a:lnTo>
                    <a:pt x="1062352" y="7819926"/>
                  </a:lnTo>
                  <a:lnTo>
                    <a:pt x="1803564" y="8561138"/>
                  </a:lnTo>
                  <a:lnTo>
                    <a:pt x="1761338" y="8536874"/>
                  </a:lnTo>
                  <a:close/>
                </a:path>
                <a:path w="4928234" h="9624060">
                  <a:moveTo>
                    <a:pt x="1652066" y="8445561"/>
                  </a:moveTo>
                  <a:lnTo>
                    <a:pt x="1177929" y="7971424"/>
                  </a:lnTo>
                  <a:lnTo>
                    <a:pt x="1153387" y="7928922"/>
                  </a:lnTo>
                  <a:lnTo>
                    <a:pt x="1694568" y="8470103"/>
                  </a:lnTo>
                  <a:lnTo>
                    <a:pt x="1652066" y="8445561"/>
                  </a:lnTo>
                  <a:close/>
                </a:path>
              </a:pathLst>
            </a:custGeom>
            <a:solidFill>
              <a:srgbClr val="C39503"/>
            </a:solidFill>
          </p:spPr>
          <p:txBody>
            <a:bodyPr wrap="square" lIns="0" tIns="0" rIns="0" bIns="0" rtlCol="0"/>
            <a:lstStyle/>
            <a:p>
              <a:endParaRPr/>
            </a:p>
          </p:txBody>
        </p:sp>
        <p:pic>
          <p:nvPicPr>
            <p:cNvPr id="5" name="object 5"/>
            <p:cNvPicPr/>
            <p:nvPr/>
          </p:nvPicPr>
          <p:blipFill>
            <a:blip r:embed="rId2" cstate="print"/>
            <a:stretch>
              <a:fillRect/>
            </a:stretch>
          </p:blipFill>
          <p:spPr>
            <a:xfrm>
              <a:off x="7452462" y="1420265"/>
              <a:ext cx="2743199" cy="2828924"/>
            </a:xfrm>
            <a:prstGeom prst="rect">
              <a:avLst/>
            </a:prstGeom>
          </p:spPr>
        </p:pic>
        <p:sp>
          <p:nvSpPr>
            <p:cNvPr id="6" name="object 6"/>
            <p:cNvSpPr/>
            <p:nvPr/>
          </p:nvSpPr>
          <p:spPr>
            <a:xfrm>
              <a:off x="8897920" y="782642"/>
              <a:ext cx="2019300" cy="2019300"/>
            </a:xfrm>
            <a:custGeom>
              <a:avLst/>
              <a:gdLst/>
              <a:ahLst/>
              <a:cxnLst/>
              <a:rect l="l" t="t" r="r" b="b"/>
              <a:pathLst>
                <a:path w="2019300" h="2019300">
                  <a:moveTo>
                    <a:pt x="1009650" y="2019300"/>
                  </a:moveTo>
                  <a:lnTo>
                    <a:pt x="962121" y="2018201"/>
                  </a:lnTo>
                  <a:lnTo>
                    <a:pt x="915157" y="2014936"/>
                  </a:lnTo>
                  <a:lnTo>
                    <a:pt x="868808" y="2009554"/>
                  </a:lnTo>
                  <a:lnTo>
                    <a:pt x="823122" y="2002104"/>
                  </a:lnTo>
                  <a:lnTo>
                    <a:pt x="778146" y="1992634"/>
                  </a:lnTo>
                  <a:lnTo>
                    <a:pt x="733930" y="1981192"/>
                  </a:lnTo>
                  <a:lnTo>
                    <a:pt x="690522" y="1967827"/>
                  </a:lnTo>
                  <a:lnTo>
                    <a:pt x="647971" y="1952587"/>
                  </a:lnTo>
                  <a:lnTo>
                    <a:pt x="606324" y="1935521"/>
                  </a:lnTo>
                  <a:lnTo>
                    <a:pt x="565631" y="1916678"/>
                  </a:lnTo>
                  <a:lnTo>
                    <a:pt x="525940" y="1896105"/>
                  </a:lnTo>
                  <a:lnTo>
                    <a:pt x="487299" y="1873851"/>
                  </a:lnTo>
                  <a:lnTo>
                    <a:pt x="449758" y="1849965"/>
                  </a:lnTo>
                  <a:lnTo>
                    <a:pt x="413363" y="1824496"/>
                  </a:lnTo>
                  <a:lnTo>
                    <a:pt x="378165" y="1797491"/>
                  </a:lnTo>
                  <a:lnTo>
                    <a:pt x="344211" y="1768999"/>
                  </a:lnTo>
                  <a:lnTo>
                    <a:pt x="311550" y="1739069"/>
                  </a:lnTo>
                  <a:lnTo>
                    <a:pt x="280230" y="1707749"/>
                  </a:lnTo>
                  <a:lnTo>
                    <a:pt x="250300" y="1675088"/>
                  </a:lnTo>
                  <a:lnTo>
                    <a:pt x="221808" y="1641134"/>
                  </a:lnTo>
                  <a:lnTo>
                    <a:pt x="194803" y="1605936"/>
                  </a:lnTo>
                  <a:lnTo>
                    <a:pt x="169334" y="1569541"/>
                  </a:lnTo>
                  <a:lnTo>
                    <a:pt x="145448" y="1532000"/>
                  </a:lnTo>
                  <a:lnTo>
                    <a:pt x="123194" y="1493359"/>
                  </a:lnTo>
                  <a:lnTo>
                    <a:pt x="102621" y="1453668"/>
                  </a:lnTo>
                  <a:lnTo>
                    <a:pt x="83778" y="1412975"/>
                  </a:lnTo>
                  <a:lnTo>
                    <a:pt x="66712" y="1371328"/>
                  </a:lnTo>
                  <a:lnTo>
                    <a:pt x="51472" y="1328777"/>
                  </a:lnTo>
                  <a:lnTo>
                    <a:pt x="38107" y="1285369"/>
                  </a:lnTo>
                  <a:lnTo>
                    <a:pt x="26665" y="1241153"/>
                  </a:lnTo>
                  <a:lnTo>
                    <a:pt x="17195" y="1196177"/>
                  </a:lnTo>
                  <a:lnTo>
                    <a:pt x="9745" y="1150491"/>
                  </a:lnTo>
                  <a:lnTo>
                    <a:pt x="4363" y="1104142"/>
                  </a:lnTo>
                  <a:lnTo>
                    <a:pt x="1098" y="1057178"/>
                  </a:lnTo>
                  <a:lnTo>
                    <a:pt x="0" y="1009650"/>
                  </a:lnTo>
                  <a:lnTo>
                    <a:pt x="1098" y="962121"/>
                  </a:lnTo>
                  <a:lnTo>
                    <a:pt x="4363" y="915157"/>
                  </a:lnTo>
                  <a:lnTo>
                    <a:pt x="9745" y="868808"/>
                  </a:lnTo>
                  <a:lnTo>
                    <a:pt x="17195" y="823122"/>
                  </a:lnTo>
                  <a:lnTo>
                    <a:pt x="26665" y="778146"/>
                  </a:lnTo>
                  <a:lnTo>
                    <a:pt x="38107" y="733930"/>
                  </a:lnTo>
                  <a:lnTo>
                    <a:pt x="51472" y="690522"/>
                  </a:lnTo>
                  <a:lnTo>
                    <a:pt x="66712" y="647971"/>
                  </a:lnTo>
                  <a:lnTo>
                    <a:pt x="83778" y="606324"/>
                  </a:lnTo>
                  <a:lnTo>
                    <a:pt x="102621" y="565631"/>
                  </a:lnTo>
                  <a:lnTo>
                    <a:pt x="123194" y="525940"/>
                  </a:lnTo>
                  <a:lnTo>
                    <a:pt x="145448" y="487299"/>
                  </a:lnTo>
                  <a:lnTo>
                    <a:pt x="169334" y="449758"/>
                  </a:lnTo>
                  <a:lnTo>
                    <a:pt x="194803" y="413363"/>
                  </a:lnTo>
                  <a:lnTo>
                    <a:pt x="221808" y="378165"/>
                  </a:lnTo>
                  <a:lnTo>
                    <a:pt x="250300" y="344211"/>
                  </a:lnTo>
                  <a:lnTo>
                    <a:pt x="280230" y="311550"/>
                  </a:lnTo>
                  <a:lnTo>
                    <a:pt x="311550" y="280230"/>
                  </a:lnTo>
                  <a:lnTo>
                    <a:pt x="344211" y="250300"/>
                  </a:lnTo>
                  <a:lnTo>
                    <a:pt x="378165" y="221808"/>
                  </a:lnTo>
                  <a:lnTo>
                    <a:pt x="413363" y="194803"/>
                  </a:lnTo>
                  <a:lnTo>
                    <a:pt x="449758" y="169334"/>
                  </a:lnTo>
                  <a:lnTo>
                    <a:pt x="487299" y="145448"/>
                  </a:lnTo>
                  <a:lnTo>
                    <a:pt x="525940" y="123194"/>
                  </a:lnTo>
                  <a:lnTo>
                    <a:pt x="565631" y="102621"/>
                  </a:lnTo>
                  <a:lnTo>
                    <a:pt x="606324" y="83778"/>
                  </a:lnTo>
                  <a:lnTo>
                    <a:pt x="647971" y="66712"/>
                  </a:lnTo>
                  <a:lnTo>
                    <a:pt x="690522" y="51472"/>
                  </a:lnTo>
                  <a:lnTo>
                    <a:pt x="733930" y="38107"/>
                  </a:lnTo>
                  <a:lnTo>
                    <a:pt x="778146" y="26665"/>
                  </a:lnTo>
                  <a:lnTo>
                    <a:pt x="823122" y="17195"/>
                  </a:lnTo>
                  <a:lnTo>
                    <a:pt x="868808" y="9745"/>
                  </a:lnTo>
                  <a:lnTo>
                    <a:pt x="915157" y="4363"/>
                  </a:lnTo>
                  <a:lnTo>
                    <a:pt x="962121" y="1098"/>
                  </a:lnTo>
                  <a:lnTo>
                    <a:pt x="1009650" y="0"/>
                  </a:lnTo>
                  <a:lnTo>
                    <a:pt x="1057178" y="1098"/>
                  </a:lnTo>
                  <a:lnTo>
                    <a:pt x="1104142" y="4363"/>
                  </a:lnTo>
                  <a:lnTo>
                    <a:pt x="1150491" y="9745"/>
                  </a:lnTo>
                  <a:lnTo>
                    <a:pt x="1196177" y="17195"/>
                  </a:lnTo>
                  <a:lnTo>
                    <a:pt x="1241153" y="26665"/>
                  </a:lnTo>
                  <a:lnTo>
                    <a:pt x="1285369" y="38107"/>
                  </a:lnTo>
                  <a:lnTo>
                    <a:pt x="1328777" y="51472"/>
                  </a:lnTo>
                  <a:lnTo>
                    <a:pt x="1371328" y="66712"/>
                  </a:lnTo>
                  <a:lnTo>
                    <a:pt x="1412975" y="83778"/>
                  </a:lnTo>
                  <a:lnTo>
                    <a:pt x="1453668" y="102621"/>
                  </a:lnTo>
                  <a:lnTo>
                    <a:pt x="1493359" y="123194"/>
                  </a:lnTo>
                  <a:lnTo>
                    <a:pt x="1532000" y="145448"/>
                  </a:lnTo>
                  <a:lnTo>
                    <a:pt x="1569541" y="169334"/>
                  </a:lnTo>
                  <a:lnTo>
                    <a:pt x="1605936" y="194803"/>
                  </a:lnTo>
                  <a:lnTo>
                    <a:pt x="1641134" y="221808"/>
                  </a:lnTo>
                  <a:lnTo>
                    <a:pt x="1675088" y="250300"/>
                  </a:lnTo>
                  <a:lnTo>
                    <a:pt x="1707749" y="280230"/>
                  </a:lnTo>
                  <a:lnTo>
                    <a:pt x="1739069" y="311550"/>
                  </a:lnTo>
                  <a:lnTo>
                    <a:pt x="1768999" y="344211"/>
                  </a:lnTo>
                  <a:lnTo>
                    <a:pt x="1797491" y="378165"/>
                  </a:lnTo>
                  <a:lnTo>
                    <a:pt x="1824496" y="413363"/>
                  </a:lnTo>
                  <a:lnTo>
                    <a:pt x="1849965" y="449758"/>
                  </a:lnTo>
                  <a:lnTo>
                    <a:pt x="1873851" y="487299"/>
                  </a:lnTo>
                  <a:lnTo>
                    <a:pt x="1896105" y="525940"/>
                  </a:lnTo>
                  <a:lnTo>
                    <a:pt x="1916678" y="565631"/>
                  </a:lnTo>
                  <a:lnTo>
                    <a:pt x="1935521" y="606324"/>
                  </a:lnTo>
                  <a:lnTo>
                    <a:pt x="1952587" y="647971"/>
                  </a:lnTo>
                  <a:lnTo>
                    <a:pt x="1967827" y="690522"/>
                  </a:lnTo>
                  <a:lnTo>
                    <a:pt x="1981192" y="733930"/>
                  </a:lnTo>
                  <a:lnTo>
                    <a:pt x="1992634" y="778146"/>
                  </a:lnTo>
                  <a:lnTo>
                    <a:pt x="2002104" y="823122"/>
                  </a:lnTo>
                  <a:lnTo>
                    <a:pt x="2009554" y="868808"/>
                  </a:lnTo>
                  <a:lnTo>
                    <a:pt x="2014936" y="915157"/>
                  </a:lnTo>
                  <a:lnTo>
                    <a:pt x="2018201" y="962121"/>
                  </a:lnTo>
                  <a:lnTo>
                    <a:pt x="2019300" y="1009650"/>
                  </a:lnTo>
                  <a:lnTo>
                    <a:pt x="2018201" y="1057178"/>
                  </a:lnTo>
                  <a:lnTo>
                    <a:pt x="2014936" y="1104142"/>
                  </a:lnTo>
                  <a:lnTo>
                    <a:pt x="2009554" y="1150491"/>
                  </a:lnTo>
                  <a:lnTo>
                    <a:pt x="2002104" y="1196177"/>
                  </a:lnTo>
                  <a:lnTo>
                    <a:pt x="1992634" y="1241153"/>
                  </a:lnTo>
                  <a:lnTo>
                    <a:pt x="1981192" y="1285369"/>
                  </a:lnTo>
                  <a:lnTo>
                    <a:pt x="1967827" y="1328777"/>
                  </a:lnTo>
                  <a:lnTo>
                    <a:pt x="1952587" y="1371328"/>
                  </a:lnTo>
                  <a:lnTo>
                    <a:pt x="1935521" y="1412975"/>
                  </a:lnTo>
                  <a:lnTo>
                    <a:pt x="1916678" y="1453668"/>
                  </a:lnTo>
                  <a:lnTo>
                    <a:pt x="1896105" y="1493359"/>
                  </a:lnTo>
                  <a:lnTo>
                    <a:pt x="1873851" y="1532000"/>
                  </a:lnTo>
                  <a:lnTo>
                    <a:pt x="1849965" y="1569541"/>
                  </a:lnTo>
                  <a:lnTo>
                    <a:pt x="1824496" y="1605936"/>
                  </a:lnTo>
                  <a:lnTo>
                    <a:pt x="1797491" y="1641134"/>
                  </a:lnTo>
                  <a:lnTo>
                    <a:pt x="1768999" y="1675088"/>
                  </a:lnTo>
                  <a:lnTo>
                    <a:pt x="1739069" y="1707749"/>
                  </a:lnTo>
                  <a:lnTo>
                    <a:pt x="1707749" y="1739069"/>
                  </a:lnTo>
                  <a:lnTo>
                    <a:pt x="1675088" y="1768999"/>
                  </a:lnTo>
                  <a:lnTo>
                    <a:pt x="1641134" y="1797491"/>
                  </a:lnTo>
                  <a:lnTo>
                    <a:pt x="1605936" y="1824496"/>
                  </a:lnTo>
                  <a:lnTo>
                    <a:pt x="1569541" y="1849965"/>
                  </a:lnTo>
                  <a:lnTo>
                    <a:pt x="1532000" y="1873851"/>
                  </a:lnTo>
                  <a:lnTo>
                    <a:pt x="1493359" y="1896105"/>
                  </a:lnTo>
                  <a:lnTo>
                    <a:pt x="1453668" y="1916678"/>
                  </a:lnTo>
                  <a:lnTo>
                    <a:pt x="1412975" y="1935521"/>
                  </a:lnTo>
                  <a:lnTo>
                    <a:pt x="1371328" y="1952587"/>
                  </a:lnTo>
                  <a:lnTo>
                    <a:pt x="1328777" y="1967827"/>
                  </a:lnTo>
                  <a:lnTo>
                    <a:pt x="1285369" y="1981192"/>
                  </a:lnTo>
                  <a:lnTo>
                    <a:pt x="1241153" y="1992634"/>
                  </a:lnTo>
                  <a:lnTo>
                    <a:pt x="1196177" y="2002104"/>
                  </a:lnTo>
                  <a:lnTo>
                    <a:pt x="1150491" y="2009554"/>
                  </a:lnTo>
                  <a:lnTo>
                    <a:pt x="1104142" y="2014936"/>
                  </a:lnTo>
                  <a:lnTo>
                    <a:pt x="1057178" y="2018201"/>
                  </a:lnTo>
                  <a:lnTo>
                    <a:pt x="1009650" y="2019300"/>
                  </a:lnTo>
                  <a:close/>
                </a:path>
              </a:pathLst>
            </a:custGeom>
            <a:solidFill>
              <a:srgbClr val="C39503"/>
            </a:solidFill>
          </p:spPr>
          <p:txBody>
            <a:bodyPr wrap="square" lIns="0" tIns="0" rIns="0" bIns="0" rtlCol="0"/>
            <a:lstStyle/>
            <a:p>
              <a:endParaRPr/>
            </a:p>
          </p:txBody>
        </p:sp>
        <p:sp>
          <p:nvSpPr>
            <p:cNvPr id="7" name="object 7"/>
            <p:cNvSpPr/>
            <p:nvPr/>
          </p:nvSpPr>
          <p:spPr>
            <a:xfrm>
              <a:off x="10360038" y="860457"/>
              <a:ext cx="1123950" cy="1123950"/>
            </a:xfrm>
            <a:custGeom>
              <a:avLst/>
              <a:gdLst/>
              <a:ahLst/>
              <a:cxnLst/>
              <a:rect l="l" t="t" r="r" b="b"/>
              <a:pathLst>
                <a:path w="1123950" h="1123950">
                  <a:moveTo>
                    <a:pt x="561974" y="1123949"/>
                  </a:moveTo>
                  <a:lnTo>
                    <a:pt x="513485" y="1121887"/>
                  </a:lnTo>
                  <a:lnTo>
                    <a:pt x="466141" y="1115811"/>
                  </a:lnTo>
                  <a:lnTo>
                    <a:pt x="420111" y="1105890"/>
                  </a:lnTo>
                  <a:lnTo>
                    <a:pt x="375564" y="1092294"/>
                  </a:lnTo>
                  <a:lnTo>
                    <a:pt x="332669" y="1075191"/>
                  </a:lnTo>
                  <a:lnTo>
                    <a:pt x="291593" y="1054750"/>
                  </a:lnTo>
                  <a:lnTo>
                    <a:pt x="252506" y="1031139"/>
                  </a:lnTo>
                  <a:lnTo>
                    <a:pt x="215577" y="1004527"/>
                  </a:lnTo>
                  <a:lnTo>
                    <a:pt x="180975" y="975082"/>
                  </a:lnTo>
                  <a:lnTo>
                    <a:pt x="148867" y="942974"/>
                  </a:lnTo>
                  <a:lnTo>
                    <a:pt x="119422" y="908371"/>
                  </a:lnTo>
                  <a:lnTo>
                    <a:pt x="92810" y="871442"/>
                  </a:lnTo>
                  <a:lnTo>
                    <a:pt x="69199" y="832356"/>
                  </a:lnTo>
                  <a:lnTo>
                    <a:pt x="48758" y="791280"/>
                  </a:lnTo>
                  <a:lnTo>
                    <a:pt x="31655" y="748385"/>
                  </a:lnTo>
                  <a:lnTo>
                    <a:pt x="18058" y="703838"/>
                  </a:lnTo>
                  <a:lnTo>
                    <a:pt x="8138" y="657808"/>
                  </a:lnTo>
                  <a:lnTo>
                    <a:pt x="2062" y="610464"/>
                  </a:lnTo>
                  <a:lnTo>
                    <a:pt x="0" y="561974"/>
                  </a:lnTo>
                  <a:lnTo>
                    <a:pt x="2062" y="513485"/>
                  </a:lnTo>
                  <a:lnTo>
                    <a:pt x="8138" y="466141"/>
                  </a:lnTo>
                  <a:lnTo>
                    <a:pt x="18058" y="420111"/>
                  </a:lnTo>
                  <a:lnTo>
                    <a:pt x="31655" y="375564"/>
                  </a:lnTo>
                  <a:lnTo>
                    <a:pt x="48758" y="332669"/>
                  </a:lnTo>
                  <a:lnTo>
                    <a:pt x="69199" y="291593"/>
                  </a:lnTo>
                  <a:lnTo>
                    <a:pt x="92810" y="252506"/>
                  </a:lnTo>
                  <a:lnTo>
                    <a:pt x="119422" y="215577"/>
                  </a:lnTo>
                  <a:lnTo>
                    <a:pt x="148867" y="180975"/>
                  </a:lnTo>
                  <a:lnTo>
                    <a:pt x="180975" y="148867"/>
                  </a:lnTo>
                  <a:lnTo>
                    <a:pt x="215577" y="119422"/>
                  </a:lnTo>
                  <a:lnTo>
                    <a:pt x="252506" y="92810"/>
                  </a:lnTo>
                  <a:lnTo>
                    <a:pt x="291593" y="69199"/>
                  </a:lnTo>
                  <a:lnTo>
                    <a:pt x="332669" y="48758"/>
                  </a:lnTo>
                  <a:lnTo>
                    <a:pt x="375564" y="31655"/>
                  </a:lnTo>
                  <a:lnTo>
                    <a:pt x="420111" y="18058"/>
                  </a:lnTo>
                  <a:lnTo>
                    <a:pt x="466141" y="8138"/>
                  </a:lnTo>
                  <a:lnTo>
                    <a:pt x="513485" y="2062"/>
                  </a:lnTo>
                  <a:lnTo>
                    <a:pt x="561974" y="0"/>
                  </a:lnTo>
                  <a:lnTo>
                    <a:pt x="610464" y="2062"/>
                  </a:lnTo>
                  <a:lnTo>
                    <a:pt x="657808" y="8138"/>
                  </a:lnTo>
                  <a:lnTo>
                    <a:pt x="703838" y="18058"/>
                  </a:lnTo>
                  <a:lnTo>
                    <a:pt x="748385" y="31655"/>
                  </a:lnTo>
                  <a:lnTo>
                    <a:pt x="791280" y="48758"/>
                  </a:lnTo>
                  <a:lnTo>
                    <a:pt x="832356" y="69199"/>
                  </a:lnTo>
                  <a:lnTo>
                    <a:pt x="871442" y="92810"/>
                  </a:lnTo>
                  <a:lnTo>
                    <a:pt x="908371" y="119422"/>
                  </a:lnTo>
                  <a:lnTo>
                    <a:pt x="942974" y="148867"/>
                  </a:lnTo>
                  <a:lnTo>
                    <a:pt x="975082" y="180975"/>
                  </a:lnTo>
                  <a:lnTo>
                    <a:pt x="1004527" y="215577"/>
                  </a:lnTo>
                  <a:lnTo>
                    <a:pt x="1031139" y="252506"/>
                  </a:lnTo>
                  <a:lnTo>
                    <a:pt x="1054750" y="291593"/>
                  </a:lnTo>
                  <a:lnTo>
                    <a:pt x="1075191" y="332669"/>
                  </a:lnTo>
                  <a:lnTo>
                    <a:pt x="1092294" y="375564"/>
                  </a:lnTo>
                  <a:lnTo>
                    <a:pt x="1105890" y="420111"/>
                  </a:lnTo>
                  <a:lnTo>
                    <a:pt x="1115811" y="466141"/>
                  </a:lnTo>
                  <a:lnTo>
                    <a:pt x="1121887" y="513485"/>
                  </a:lnTo>
                  <a:lnTo>
                    <a:pt x="1123949" y="561974"/>
                  </a:lnTo>
                  <a:lnTo>
                    <a:pt x="1121887" y="610464"/>
                  </a:lnTo>
                  <a:lnTo>
                    <a:pt x="1115811" y="657808"/>
                  </a:lnTo>
                  <a:lnTo>
                    <a:pt x="1105890" y="703838"/>
                  </a:lnTo>
                  <a:lnTo>
                    <a:pt x="1092294" y="748385"/>
                  </a:lnTo>
                  <a:lnTo>
                    <a:pt x="1075191" y="791280"/>
                  </a:lnTo>
                  <a:lnTo>
                    <a:pt x="1054750" y="832356"/>
                  </a:lnTo>
                  <a:lnTo>
                    <a:pt x="1031139" y="871442"/>
                  </a:lnTo>
                  <a:lnTo>
                    <a:pt x="1004527" y="908371"/>
                  </a:lnTo>
                  <a:lnTo>
                    <a:pt x="975082" y="942974"/>
                  </a:lnTo>
                  <a:lnTo>
                    <a:pt x="942974" y="975082"/>
                  </a:lnTo>
                  <a:lnTo>
                    <a:pt x="908371" y="1004527"/>
                  </a:lnTo>
                  <a:lnTo>
                    <a:pt x="871442" y="1031139"/>
                  </a:lnTo>
                  <a:lnTo>
                    <a:pt x="832356" y="1054750"/>
                  </a:lnTo>
                  <a:lnTo>
                    <a:pt x="791280" y="1075191"/>
                  </a:lnTo>
                  <a:lnTo>
                    <a:pt x="748385" y="1092294"/>
                  </a:lnTo>
                  <a:lnTo>
                    <a:pt x="703838" y="1105890"/>
                  </a:lnTo>
                  <a:lnTo>
                    <a:pt x="657808" y="1115811"/>
                  </a:lnTo>
                  <a:lnTo>
                    <a:pt x="610464" y="1121887"/>
                  </a:lnTo>
                  <a:lnTo>
                    <a:pt x="561974" y="1123949"/>
                  </a:lnTo>
                  <a:close/>
                </a:path>
              </a:pathLst>
            </a:custGeom>
            <a:solidFill>
              <a:srgbClr val="242424"/>
            </a:solidFill>
          </p:spPr>
          <p:txBody>
            <a:bodyPr wrap="square" lIns="0" tIns="0" rIns="0" bIns="0" rtlCol="0"/>
            <a:lstStyle/>
            <a:p>
              <a:endParaRPr/>
            </a:p>
          </p:txBody>
        </p:sp>
      </p:grpSp>
      <p:sp>
        <p:nvSpPr>
          <p:cNvPr id="8" name="object 8"/>
          <p:cNvSpPr txBox="1">
            <a:spLocks noGrp="1"/>
          </p:cNvSpPr>
          <p:nvPr>
            <p:ph type="title"/>
          </p:nvPr>
        </p:nvSpPr>
        <p:spPr>
          <a:xfrm>
            <a:off x="1699533" y="1165518"/>
            <a:ext cx="7212978" cy="1253548"/>
          </a:xfrm>
          <a:prstGeom prst="rect">
            <a:avLst/>
          </a:prstGeom>
        </p:spPr>
        <p:txBody>
          <a:bodyPr vert="horz" wrap="square" lIns="0" tIns="73025" rIns="0" bIns="0" rtlCol="0">
            <a:spAutoFit/>
          </a:bodyPr>
          <a:lstStyle/>
          <a:p>
            <a:pPr marL="12700" marR="5080">
              <a:lnSpc>
                <a:spcPts val="9220"/>
              </a:lnSpc>
              <a:spcBef>
                <a:spcPts val="575"/>
              </a:spcBef>
            </a:pPr>
            <a:r>
              <a:rPr lang="en-IN" sz="6600" b="1" spc="270" dirty="0">
                <a:latin typeface="Colonna MT" panose="04020805060202030203" pitchFamily="82" charset="0"/>
              </a:rPr>
              <a:t>Nmap</a:t>
            </a:r>
            <a:endParaRPr sz="6600" b="1" dirty="0">
              <a:latin typeface="Colonna MT" panose="04020805060202030203" pitchFamily="82" charset="0"/>
            </a:endParaRPr>
          </a:p>
        </p:txBody>
      </p:sp>
      <p:sp>
        <p:nvSpPr>
          <p:cNvPr id="9" name="object 9"/>
          <p:cNvSpPr txBox="1"/>
          <p:nvPr/>
        </p:nvSpPr>
        <p:spPr>
          <a:xfrm>
            <a:off x="533400" y="3440323"/>
            <a:ext cx="12830701" cy="4998804"/>
          </a:xfrm>
          <a:prstGeom prst="rect">
            <a:avLst/>
          </a:prstGeom>
        </p:spPr>
        <p:txBody>
          <a:bodyPr vert="horz" wrap="square" lIns="0" tIns="12700" rIns="0" bIns="0" rtlCol="0">
            <a:spAutoFit/>
          </a:bodyPr>
          <a:lstStyle/>
          <a:p>
            <a:r>
              <a:rPr lang="en-US" sz="3600" b="0" i="0" dirty="0">
                <a:effectLst/>
                <a:latin typeface="Times New Roman" panose="02020603050405020304" pitchFamily="18" charset="0"/>
                <a:cs typeface="Times New Roman" panose="02020603050405020304" pitchFamily="18" charset="0"/>
              </a:rPr>
              <a:t>Nmap, the acronym for  Network Mapper, is an open-source security auditing and network scanning software designed by Gordon Lyon. </a:t>
            </a:r>
          </a:p>
          <a:p>
            <a:r>
              <a:rPr lang="en-US" sz="3600" b="0" i="0" dirty="0">
                <a:effectLst/>
                <a:latin typeface="Times New Roman" panose="02020603050405020304" pitchFamily="18" charset="0"/>
                <a:cs typeface="Times New Roman" panose="02020603050405020304" pitchFamily="18" charset="0"/>
              </a:rPr>
              <a:t>       Nmap becomes helpful while performing network penetration     testing. It not only gives network information but also assists in discovering </a:t>
            </a:r>
            <a:r>
              <a:rPr lang="en-US" sz="3600" b="0" i="0" u="none" strike="noStrike" dirty="0">
                <a:effectLst/>
                <a:latin typeface="Times New Roman" panose="02020603050405020304" pitchFamily="18" charset="0"/>
                <a:cs typeface="Times New Roman" panose="02020603050405020304" pitchFamily="18" charset="0"/>
                <a:hlinkClick r:id="rId3" tooltip="security issues">
                  <a:extLst>
                    <a:ext uri="{A12FA001-AC4F-418D-AE19-62706E023703}">
                      <ahyp:hlinkClr xmlns:ahyp="http://schemas.microsoft.com/office/drawing/2018/hyperlinkcolor" val="tx"/>
                    </a:ext>
                  </a:extLst>
                </a:hlinkClick>
              </a:rPr>
              <a:t>security issues</a:t>
            </a:r>
            <a:r>
              <a:rPr lang="en-US" sz="3600" b="0" i="0" dirty="0">
                <a:effectLst/>
                <a:latin typeface="Times New Roman" panose="02020603050405020304" pitchFamily="18" charset="0"/>
                <a:cs typeface="Times New Roman" panose="02020603050405020304" pitchFamily="18" charset="0"/>
              </a:rPr>
              <a:t> in the system. Nmap is platform-agnostic and may be run on various standard operating systems, including Linux, Windows, macOS, and BSD. It is straightforward to use and includes both a command-line interface(CLI) and a graphical user interface(GUI).</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4" name="object 84">
            <a:extLst>
              <a:ext uri="{FF2B5EF4-FFF2-40B4-BE49-F238E27FC236}">
                <a16:creationId xmlns:a16="http://schemas.microsoft.com/office/drawing/2014/main" id="{0B443E04-511E-FBA9-656A-3EA53B120B17}"/>
              </a:ext>
            </a:extLst>
          </p:cNvPr>
          <p:cNvGrpSpPr/>
          <p:nvPr/>
        </p:nvGrpSpPr>
        <p:grpSpPr>
          <a:xfrm>
            <a:off x="9321782" y="1703737"/>
            <a:ext cx="942975" cy="561340"/>
            <a:chOff x="12591738" y="6278400"/>
            <a:chExt cx="942975" cy="561340"/>
          </a:xfrm>
        </p:grpSpPr>
        <p:sp>
          <p:nvSpPr>
            <p:cNvPr id="11" name="object 85">
              <a:extLst>
                <a:ext uri="{FF2B5EF4-FFF2-40B4-BE49-F238E27FC236}">
                  <a16:creationId xmlns:a16="http://schemas.microsoft.com/office/drawing/2014/main" id="{EA8CFB70-EFC0-B860-26A2-C4C600A9F33D}"/>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797" y="5306"/>
                  </a:lnTo>
                  <a:lnTo>
                    <a:pt x="426684" y="20317"/>
                  </a:lnTo>
                  <a:lnTo>
                    <a:pt x="452900" y="43673"/>
                  </a:lnTo>
                  <a:lnTo>
                    <a:pt x="471487" y="74013"/>
                  </a:lnTo>
                  <a:lnTo>
                    <a:pt x="490074" y="43681"/>
                  </a:lnTo>
                  <a:lnTo>
                    <a:pt x="516290" y="20324"/>
                  </a:lnTo>
                  <a:lnTo>
                    <a:pt x="548177" y="5308"/>
                  </a:lnTo>
                  <a:lnTo>
                    <a:pt x="583779" y="0"/>
                  </a:lnTo>
                  <a:lnTo>
                    <a:pt x="866351" y="0"/>
                  </a:lnTo>
                  <a:lnTo>
                    <a:pt x="870580" y="4188"/>
                  </a:lnTo>
                  <a:lnTo>
                    <a:pt x="870580" y="73303"/>
                  </a:lnTo>
                  <a:lnTo>
                    <a:pt x="938764" y="73303"/>
                  </a:lnTo>
                  <a:lnTo>
                    <a:pt x="942974" y="77491"/>
                  </a:lnTo>
                  <a:lnTo>
                    <a:pt x="942974" y="82652"/>
                  </a:lnTo>
                  <a:lnTo>
                    <a:pt x="942974" y="556747"/>
                  </a:lnTo>
                  <a:lnTo>
                    <a:pt x="938764" y="560917"/>
                  </a:lnTo>
                  <a:close/>
                </a:path>
              </a:pathLst>
            </a:custGeom>
            <a:solidFill>
              <a:srgbClr val="494E56"/>
            </a:solidFill>
          </p:spPr>
          <p:txBody>
            <a:bodyPr wrap="square" lIns="0" tIns="0" rIns="0" bIns="0" rtlCol="0"/>
            <a:lstStyle/>
            <a:p>
              <a:endParaRPr/>
            </a:p>
          </p:txBody>
        </p:sp>
        <p:sp>
          <p:nvSpPr>
            <p:cNvPr id="12" name="object 86">
              <a:extLst>
                <a:ext uri="{FF2B5EF4-FFF2-40B4-BE49-F238E27FC236}">
                  <a16:creationId xmlns:a16="http://schemas.microsoft.com/office/drawing/2014/main" id="{F1EF4F23-DD24-873B-FAE9-A346C6531B2C}"/>
                </a:ext>
              </a:extLst>
            </p:cNvPr>
            <p:cNvSpPr/>
            <p:nvPr/>
          </p:nvSpPr>
          <p:spPr>
            <a:xfrm>
              <a:off x="12610620" y="6297100"/>
              <a:ext cx="905510" cy="523875"/>
            </a:xfrm>
            <a:custGeom>
              <a:avLst/>
              <a:gdLst/>
              <a:ahLst/>
              <a:cxnLst/>
              <a:rect l="l" t="t" r="r" b="b"/>
              <a:pathLst>
                <a:path w="905509" h="523875">
                  <a:moveTo>
                    <a:pt x="443164" y="483089"/>
                  </a:moveTo>
                  <a:lnTo>
                    <a:pt x="424084" y="461216"/>
                  </a:lnTo>
                  <a:lnTo>
                    <a:pt x="400247" y="444455"/>
                  </a:lnTo>
                  <a:lnTo>
                    <a:pt x="372732" y="433725"/>
                  </a:lnTo>
                  <a:lnTo>
                    <a:pt x="342616" y="429944"/>
                  </a:lnTo>
                  <a:lnTo>
                    <a:pt x="72394" y="429944"/>
                  </a:lnTo>
                  <a:lnTo>
                    <a:pt x="72394" y="0"/>
                  </a:lnTo>
                  <a:lnTo>
                    <a:pt x="340313" y="0"/>
                  </a:lnTo>
                  <a:lnTo>
                    <a:pt x="371558" y="4843"/>
                  </a:lnTo>
                  <a:lnTo>
                    <a:pt x="421777" y="39713"/>
                  </a:lnTo>
                  <a:lnTo>
                    <a:pt x="439707" y="75595"/>
                  </a:lnTo>
                  <a:lnTo>
                    <a:pt x="441938" y="86598"/>
                  </a:lnTo>
                  <a:lnTo>
                    <a:pt x="139916" y="86598"/>
                  </a:lnTo>
                  <a:lnTo>
                    <a:pt x="135687" y="90787"/>
                  </a:lnTo>
                  <a:lnTo>
                    <a:pt x="135687" y="101109"/>
                  </a:lnTo>
                  <a:lnTo>
                    <a:pt x="139916" y="105298"/>
                  </a:lnTo>
                  <a:lnTo>
                    <a:pt x="443164" y="105298"/>
                  </a:lnTo>
                  <a:lnTo>
                    <a:pt x="443164" y="167175"/>
                  </a:lnTo>
                  <a:lnTo>
                    <a:pt x="139916" y="167175"/>
                  </a:lnTo>
                  <a:lnTo>
                    <a:pt x="135687" y="171364"/>
                  </a:lnTo>
                  <a:lnTo>
                    <a:pt x="135687" y="181686"/>
                  </a:lnTo>
                  <a:lnTo>
                    <a:pt x="139916" y="185875"/>
                  </a:lnTo>
                  <a:lnTo>
                    <a:pt x="443164" y="185875"/>
                  </a:lnTo>
                  <a:lnTo>
                    <a:pt x="443164" y="247734"/>
                  </a:lnTo>
                  <a:lnTo>
                    <a:pt x="139916" y="247734"/>
                  </a:lnTo>
                  <a:lnTo>
                    <a:pt x="135687" y="251923"/>
                  </a:lnTo>
                  <a:lnTo>
                    <a:pt x="135687" y="262245"/>
                  </a:lnTo>
                  <a:lnTo>
                    <a:pt x="139916" y="266434"/>
                  </a:lnTo>
                  <a:lnTo>
                    <a:pt x="443164" y="266434"/>
                  </a:lnTo>
                  <a:lnTo>
                    <a:pt x="443164" y="328311"/>
                  </a:lnTo>
                  <a:lnTo>
                    <a:pt x="139916" y="328311"/>
                  </a:lnTo>
                  <a:lnTo>
                    <a:pt x="135687" y="332500"/>
                  </a:lnTo>
                  <a:lnTo>
                    <a:pt x="135687" y="342822"/>
                  </a:lnTo>
                  <a:lnTo>
                    <a:pt x="139916" y="347011"/>
                  </a:lnTo>
                  <a:lnTo>
                    <a:pt x="443164" y="347011"/>
                  </a:lnTo>
                  <a:lnTo>
                    <a:pt x="443164" y="483089"/>
                  </a:lnTo>
                  <a:close/>
                </a:path>
                <a:path w="905509" h="523875">
                  <a:moveTo>
                    <a:pt x="441087" y="523518"/>
                  </a:moveTo>
                  <a:lnTo>
                    <a:pt x="0" y="523518"/>
                  </a:lnTo>
                  <a:lnTo>
                    <a:pt x="0" y="73303"/>
                  </a:lnTo>
                  <a:lnTo>
                    <a:pt x="53512" y="73303"/>
                  </a:lnTo>
                  <a:lnTo>
                    <a:pt x="53512" y="444455"/>
                  </a:lnTo>
                  <a:lnTo>
                    <a:pt x="57741" y="448644"/>
                  </a:lnTo>
                  <a:lnTo>
                    <a:pt x="342616" y="448644"/>
                  </a:lnTo>
                  <a:lnTo>
                    <a:pt x="376098" y="454248"/>
                  </a:lnTo>
                  <a:lnTo>
                    <a:pt x="405114" y="469826"/>
                  </a:lnTo>
                  <a:lnTo>
                    <a:pt x="427498" y="493532"/>
                  </a:lnTo>
                  <a:lnTo>
                    <a:pt x="441087" y="523518"/>
                  </a:lnTo>
                  <a:close/>
                </a:path>
                <a:path w="905509" h="523875">
                  <a:moveTo>
                    <a:pt x="443164" y="105298"/>
                  </a:moveTo>
                  <a:lnTo>
                    <a:pt x="371166" y="105298"/>
                  </a:lnTo>
                  <a:lnTo>
                    <a:pt x="375396" y="101109"/>
                  </a:lnTo>
                  <a:lnTo>
                    <a:pt x="375396" y="90787"/>
                  </a:lnTo>
                  <a:lnTo>
                    <a:pt x="371166" y="86598"/>
                  </a:lnTo>
                  <a:lnTo>
                    <a:pt x="441938" y="86598"/>
                  </a:lnTo>
                  <a:lnTo>
                    <a:pt x="442778" y="92981"/>
                  </a:lnTo>
                  <a:lnTo>
                    <a:pt x="443131" y="101109"/>
                  </a:lnTo>
                  <a:lnTo>
                    <a:pt x="443164" y="105298"/>
                  </a:lnTo>
                  <a:close/>
                </a:path>
                <a:path w="905509" h="523875">
                  <a:moveTo>
                    <a:pt x="443164" y="185875"/>
                  </a:moveTo>
                  <a:lnTo>
                    <a:pt x="371166" y="185875"/>
                  </a:lnTo>
                  <a:lnTo>
                    <a:pt x="375396" y="181686"/>
                  </a:lnTo>
                  <a:lnTo>
                    <a:pt x="375396" y="171364"/>
                  </a:lnTo>
                  <a:lnTo>
                    <a:pt x="371166" y="167175"/>
                  </a:lnTo>
                  <a:lnTo>
                    <a:pt x="443164" y="167175"/>
                  </a:lnTo>
                  <a:lnTo>
                    <a:pt x="443164" y="185875"/>
                  </a:lnTo>
                  <a:close/>
                </a:path>
                <a:path w="905509" h="523875">
                  <a:moveTo>
                    <a:pt x="443164" y="266434"/>
                  </a:moveTo>
                  <a:lnTo>
                    <a:pt x="371166" y="266434"/>
                  </a:lnTo>
                  <a:lnTo>
                    <a:pt x="375396" y="262245"/>
                  </a:lnTo>
                  <a:lnTo>
                    <a:pt x="375396" y="251923"/>
                  </a:lnTo>
                  <a:lnTo>
                    <a:pt x="371166" y="247734"/>
                  </a:lnTo>
                  <a:lnTo>
                    <a:pt x="443164" y="247734"/>
                  </a:lnTo>
                  <a:lnTo>
                    <a:pt x="443164" y="266434"/>
                  </a:lnTo>
                  <a:close/>
                </a:path>
                <a:path w="905509" h="523875">
                  <a:moveTo>
                    <a:pt x="443164" y="347011"/>
                  </a:moveTo>
                  <a:lnTo>
                    <a:pt x="371166" y="347011"/>
                  </a:lnTo>
                  <a:lnTo>
                    <a:pt x="375396" y="342822"/>
                  </a:lnTo>
                  <a:lnTo>
                    <a:pt x="375396" y="332500"/>
                  </a:lnTo>
                  <a:lnTo>
                    <a:pt x="371166" y="328311"/>
                  </a:lnTo>
                  <a:lnTo>
                    <a:pt x="443164" y="328311"/>
                  </a:lnTo>
                  <a:lnTo>
                    <a:pt x="443164" y="347011"/>
                  </a:lnTo>
                  <a:close/>
                </a:path>
                <a:path w="905509" h="523875">
                  <a:moveTo>
                    <a:pt x="462046" y="483089"/>
                  </a:moveTo>
                  <a:lnTo>
                    <a:pt x="462078" y="101109"/>
                  </a:lnTo>
                  <a:lnTo>
                    <a:pt x="483432" y="39713"/>
                  </a:lnTo>
                  <a:lnTo>
                    <a:pt x="533652" y="4843"/>
                  </a:lnTo>
                  <a:lnTo>
                    <a:pt x="564897" y="0"/>
                  </a:lnTo>
                  <a:lnTo>
                    <a:pt x="832816" y="0"/>
                  </a:lnTo>
                  <a:lnTo>
                    <a:pt x="832816" y="86598"/>
                  </a:lnTo>
                  <a:lnTo>
                    <a:pt x="534044" y="86598"/>
                  </a:lnTo>
                  <a:lnTo>
                    <a:pt x="529814" y="90787"/>
                  </a:lnTo>
                  <a:lnTo>
                    <a:pt x="529814" y="101109"/>
                  </a:lnTo>
                  <a:lnTo>
                    <a:pt x="534044" y="105298"/>
                  </a:lnTo>
                  <a:lnTo>
                    <a:pt x="832816" y="105298"/>
                  </a:lnTo>
                  <a:lnTo>
                    <a:pt x="832816" y="167175"/>
                  </a:lnTo>
                  <a:lnTo>
                    <a:pt x="534044" y="167175"/>
                  </a:lnTo>
                  <a:lnTo>
                    <a:pt x="529814" y="171364"/>
                  </a:lnTo>
                  <a:lnTo>
                    <a:pt x="529814" y="181686"/>
                  </a:lnTo>
                  <a:lnTo>
                    <a:pt x="534044" y="185875"/>
                  </a:lnTo>
                  <a:lnTo>
                    <a:pt x="832816" y="185875"/>
                  </a:lnTo>
                  <a:lnTo>
                    <a:pt x="832816" y="247734"/>
                  </a:lnTo>
                  <a:lnTo>
                    <a:pt x="534044" y="247734"/>
                  </a:lnTo>
                  <a:lnTo>
                    <a:pt x="529814" y="251923"/>
                  </a:lnTo>
                  <a:lnTo>
                    <a:pt x="529814" y="262245"/>
                  </a:lnTo>
                  <a:lnTo>
                    <a:pt x="534044" y="266434"/>
                  </a:lnTo>
                  <a:lnTo>
                    <a:pt x="832816" y="266434"/>
                  </a:lnTo>
                  <a:lnTo>
                    <a:pt x="832816" y="328311"/>
                  </a:lnTo>
                  <a:lnTo>
                    <a:pt x="534044" y="328311"/>
                  </a:lnTo>
                  <a:lnTo>
                    <a:pt x="529814" y="332500"/>
                  </a:lnTo>
                  <a:lnTo>
                    <a:pt x="529814" y="342822"/>
                  </a:lnTo>
                  <a:lnTo>
                    <a:pt x="534044" y="347011"/>
                  </a:lnTo>
                  <a:lnTo>
                    <a:pt x="832816" y="347011"/>
                  </a:lnTo>
                  <a:lnTo>
                    <a:pt x="832816" y="429944"/>
                  </a:lnTo>
                  <a:lnTo>
                    <a:pt x="562593" y="429944"/>
                  </a:lnTo>
                  <a:lnTo>
                    <a:pt x="532478" y="433725"/>
                  </a:lnTo>
                  <a:lnTo>
                    <a:pt x="504963" y="444455"/>
                  </a:lnTo>
                  <a:lnTo>
                    <a:pt x="481126" y="461216"/>
                  </a:lnTo>
                  <a:lnTo>
                    <a:pt x="462046" y="483089"/>
                  </a:lnTo>
                  <a:close/>
                </a:path>
                <a:path w="905509" h="523875">
                  <a:moveTo>
                    <a:pt x="905210" y="523518"/>
                  </a:moveTo>
                  <a:lnTo>
                    <a:pt x="464123" y="523518"/>
                  </a:lnTo>
                  <a:lnTo>
                    <a:pt x="477711" y="493532"/>
                  </a:lnTo>
                  <a:lnTo>
                    <a:pt x="500096" y="469826"/>
                  </a:lnTo>
                  <a:lnTo>
                    <a:pt x="529112" y="454248"/>
                  </a:lnTo>
                  <a:lnTo>
                    <a:pt x="562593" y="448644"/>
                  </a:lnTo>
                  <a:lnTo>
                    <a:pt x="847469" y="448644"/>
                  </a:lnTo>
                  <a:lnTo>
                    <a:pt x="851698" y="444455"/>
                  </a:lnTo>
                  <a:lnTo>
                    <a:pt x="851698" y="73303"/>
                  </a:lnTo>
                  <a:lnTo>
                    <a:pt x="905210" y="73303"/>
                  </a:lnTo>
                  <a:lnTo>
                    <a:pt x="905210" y="523518"/>
                  </a:lnTo>
                  <a:close/>
                </a:path>
                <a:path w="905509" h="523875">
                  <a:moveTo>
                    <a:pt x="832816" y="105298"/>
                  </a:moveTo>
                  <a:lnTo>
                    <a:pt x="765293" y="105298"/>
                  </a:lnTo>
                  <a:lnTo>
                    <a:pt x="769523" y="101109"/>
                  </a:lnTo>
                  <a:lnTo>
                    <a:pt x="769523" y="90787"/>
                  </a:lnTo>
                  <a:lnTo>
                    <a:pt x="765293" y="86598"/>
                  </a:lnTo>
                  <a:lnTo>
                    <a:pt x="832816" y="86598"/>
                  </a:lnTo>
                  <a:lnTo>
                    <a:pt x="832816" y="105298"/>
                  </a:lnTo>
                  <a:close/>
                </a:path>
                <a:path w="905509" h="523875">
                  <a:moveTo>
                    <a:pt x="832816" y="185875"/>
                  </a:moveTo>
                  <a:lnTo>
                    <a:pt x="765293" y="185875"/>
                  </a:lnTo>
                  <a:lnTo>
                    <a:pt x="769523" y="181686"/>
                  </a:lnTo>
                  <a:lnTo>
                    <a:pt x="769523" y="171364"/>
                  </a:lnTo>
                  <a:lnTo>
                    <a:pt x="765293" y="167175"/>
                  </a:lnTo>
                  <a:lnTo>
                    <a:pt x="832816" y="167175"/>
                  </a:lnTo>
                  <a:lnTo>
                    <a:pt x="832816" y="185875"/>
                  </a:lnTo>
                  <a:close/>
                </a:path>
                <a:path w="905509" h="523875">
                  <a:moveTo>
                    <a:pt x="832816" y="266434"/>
                  </a:moveTo>
                  <a:lnTo>
                    <a:pt x="765293" y="266434"/>
                  </a:lnTo>
                  <a:lnTo>
                    <a:pt x="769523" y="262245"/>
                  </a:lnTo>
                  <a:lnTo>
                    <a:pt x="769523" y="251923"/>
                  </a:lnTo>
                  <a:lnTo>
                    <a:pt x="765293" y="247734"/>
                  </a:lnTo>
                  <a:lnTo>
                    <a:pt x="832816" y="247734"/>
                  </a:lnTo>
                  <a:lnTo>
                    <a:pt x="832816" y="266434"/>
                  </a:lnTo>
                  <a:close/>
                </a:path>
                <a:path w="905509" h="523875">
                  <a:moveTo>
                    <a:pt x="832816" y="347011"/>
                  </a:moveTo>
                  <a:lnTo>
                    <a:pt x="765293" y="347011"/>
                  </a:lnTo>
                  <a:lnTo>
                    <a:pt x="769523" y="342822"/>
                  </a:lnTo>
                  <a:lnTo>
                    <a:pt x="769523" y="332500"/>
                  </a:lnTo>
                  <a:lnTo>
                    <a:pt x="765293" y="328311"/>
                  </a:lnTo>
                  <a:lnTo>
                    <a:pt x="832816" y="328311"/>
                  </a:lnTo>
                  <a:lnTo>
                    <a:pt x="832816" y="347011"/>
                  </a:lnTo>
                  <a:close/>
                </a:path>
              </a:pathLst>
            </a:custGeom>
            <a:solidFill>
              <a:srgbClr val="FFFFFF"/>
            </a:solidFill>
          </p:spPr>
          <p:txBody>
            <a:bodyPr wrap="square" lIns="0" tIns="0" rIns="0" bIns="0" rtlCol="0"/>
            <a:lstStyle/>
            <a:p>
              <a:endParaRPr/>
            </a:p>
          </p:txBody>
        </p:sp>
        <p:sp>
          <p:nvSpPr>
            <p:cNvPr id="13" name="object 87">
              <a:extLst>
                <a:ext uri="{FF2B5EF4-FFF2-40B4-BE49-F238E27FC236}">
                  <a16:creationId xmlns:a16="http://schemas.microsoft.com/office/drawing/2014/main" id="{A8BDAA27-3D28-AB91-55E6-DD2BA5612B04}"/>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802" y="5308"/>
                  </a:lnTo>
                  <a:lnTo>
                    <a:pt x="423248" y="18699"/>
                  </a:lnTo>
                  <a:lnTo>
                    <a:pt x="91276" y="18699"/>
                  </a:lnTo>
                  <a:lnTo>
                    <a:pt x="91276" y="92002"/>
                  </a:lnTo>
                  <a:lnTo>
                    <a:pt x="18882" y="92002"/>
                  </a:lnTo>
                  <a:lnTo>
                    <a:pt x="18882" y="542218"/>
                  </a:lnTo>
                  <a:lnTo>
                    <a:pt x="942974" y="542218"/>
                  </a:lnTo>
                  <a:lnTo>
                    <a:pt x="942974" y="556747"/>
                  </a:lnTo>
                  <a:lnTo>
                    <a:pt x="938764" y="560917"/>
                  </a:lnTo>
                  <a:close/>
                </a:path>
                <a:path w="942975" h="561340">
                  <a:moveTo>
                    <a:pt x="493644" y="74013"/>
                  </a:moveTo>
                  <a:lnTo>
                    <a:pt x="471487" y="74013"/>
                  </a:lnTo>
                  <a:lnTo>
                    <a:pt x="490082" y="43673"/>
                  </a:lnTo>
                  <a:lnTo>
                    <a:pt x="516305" y="20317"/>
                  </a:lnTo>
                  <a:lnTo>
                    <a:pt x="548195" y="5306"/>
                  </a:lnTo>
                  <a:lnTo>
                    <a:pt x="583779" y="0"/>
                  </a:lnTo>
                  <a:lnTo>
                    <a:pt x="866351" y="0"/>
                  </a:lnTo>
                  <a:lnTo>
                    <a:pt x="870580" y="4188"/>
                  </a:lnTo>
                  <a:lnTo>
                    <a:pt x="870580" y="18699"/>
                  </a:lnTo>
                  <a:lnTo>
                    <a:pt x="583779" y="18699"/>
                  </a:lnTo>
                  <a:lnTo>
                    <a:pt x="552534" y="23543"/>
                  </a:lnTo>
                  <a:lnTo>
                    <a:pt x="524758" y="37212"/>
                  </a:lnTo>
                  <a:lnTo>
                    <a:pt x="502314" y="58412"/>
                  </a:lnTo>
                  <a:lnTo>
                    <a:pt x="493644" y="74013"/>
                  </a:lnTo>
                  <a:close/>
                </a:path>
                <a:path w="942975" h="561340">
                  <a:moveTo>
                    <a:pt x="480928" y="501789"/>
                  </a:moveTo>
                  <a:lnTo>
                    <a:pt x="462046" y="501789"/>
                  </a:lnTo>
                  <a:lnTo>
                    <a:pt x="462013" y="119809"/>
                  </a:lnTo>
                  <a:lnTo>
                    <a:pt x="461661" y="111681"/>
                  </a:lnTo>
                  <a:lnTo>
                    <a:pt x="440660" y="58412"/>
                  </a:lnTo>
                  <a:lnTo>
                    <a:pt x="390440" y="23543"/>
                  </a:lnTo>
                  <a:lnTo>
                    <a:pt x="359195" y="18699"/>
                  </a:lnTo>
                  <a:lnTo>
                    <a:pt x="423248" y="18699"/>
                  </a:lnTo>
                  <a:lnTo>
                    <a:pt x="426692" y="20324"/>
                  </a:lnTo>
                  <a:lnTo>
                    <a:pt x="452905" y="43681"/>
                  </a:lnTo>
                  <a:lnTo>
                    <a:pt x="471487" y="74013"/>
                  </a:lnTo>
                  <a:lnTo>
                    <a:pt x="493644" y="74013"/>
                  </a:lnTo>
                  <a:lnTo>
                    <a:pt x="481313" y="111681"/>
                  </a:lnTo>
                  <a:lnTo>
                    <a:pt x="480928" y="120557"/>
                  </a:lnTo>
                  <a:lnTo>
                    <a:pt x="480928" y="501789"/>
                  </a:lnTo>
                  <a:close/>
                </a:path>
                <a:path w="942975" h="561340">
                  <a:moveTo>
                    <a:pt x="506455" y="501789"/>
                  </a:moveTo>
                  <a:lnTo>
                    <a:pt x="480928" y="501789"/>
                  </a:lnTo>
                  <a:lnTo>
                    <a:pt x="500008" y="479916"/>
                  </a:lnTo>
                  <a:lnTo>
                    <a:pt x="523845" y="463155"/>
                  </a:lnTo>
                  <a:lnTo>
                    <a:pt x="551360" y="452425"/>
                  </a:lnTo>
                  <a:lnTo>
                    <a:pt x="581476" y="448644"/>
                  </a:lnTo>
                  <a:lnTo>
                    <a:pt x="851698" y="448644"/>
                  </a:lnTo>
                  <a:lnTo>
                    <a:pt x="851698" y="18699"/>
                  </a:lnTo>
                  <a:lnTo>
                    <a:pt x="870580" y="18699"/>
                  </a:lnTo>
                  <a:lnTo>
                    <a:pt x="870580" y="73303"/>
                  </a:lnTo>
                  <a:lnTo>
                    <a:pt x="938764" y="73303"/>
                  </a:lnTo>
                  <a:lnTo>
                    <a:pt x="942974" y="77491"/>
                  </a:lnTo>
                  <a:lnTo>
                    <a:pt x="942974" y="92002"/>
                  </a:lnTo>
                  <a:lnTo>
                    <a:pt x="870580" y="92002"/>
                  </a:lnTo>
                  <a:lnTo>
                    <a:pt x="870580" y="463155"/>
                  </a:lnTo>
                  <a:lnTo>
                    <a:pt x="866351" y="467344"/>
                  </a:lnTo>
                  <a:lnTo>
                    <a:pt x="581475" y="467344"/>
                  </a:lnTo>
                  <a:lnTo>
                    <a:pt x="547994" y="472947"/>
                  </a:lnTo>
                  <a:lnTo>
                    <a:pt x="518978" y="488526"/>
                  </a:lnTo>
                  <a:lnTo>
                    <a:pt x="506455" y="501789"/>
                  </a:lnTo>
                  <a:close/>
                </a:path>
                <a:path w="942975" h="561340">
                  <a:moveTo>
                    <a:pt x="483005" y="542218"/>
                  </a:moveTo>
                  <a:lnTo>
                    <a:pt x="459969" y="542218"/>
                  </a:lnTo>
                  <a:lnTo>
                    <a:pt x="446381" y="512232"/>
                  </a:lnTo>
                  <a:lnTo>
                    <a:pt x="423996" y="488526"/>
                  </a:lnTo>
                  <a:lnTo>
                    <a:pt x="394980" y="472947"/>
                  </a:lnTo>
                  <a:lnTo>
                    <a:pt x="361498" y="467344"/>
                  </a:lnTo>
                  <a:lnTo>
                    <a:pt x="76623" y="467344"/>
                  </a:lnTo>
                  <a:lnTo>
                    <a:pt x="72394" y="463155"/>
                  </a:lnTo>
                  <a:lnTo>
                    <a:pt x="72394" y="92002"/>
                  </a:lnTo>
                  <a:lnTo>
                    <a:pt x="91276" y="92002"/>
                  </a:lnTo>
                  <a:lnTo>
                    <a:pt x="91276" y="448644"/>
                  </a:lnTo>
                  <a:lnTo>
                    <a:pt x="361498" y="448644"/>
                  </a:lnTo>
                  <a:lnTo>
                    <a:pt x="391614" y="452425"/>
                  </a:lnTo>
                  <a:lnTo>
                    <a:pt x="419129" y="463155"/>
                  </a:lnTo>
                  <a:lnTo>
                    <a:pt x="442966" y="479916"/>
                  </a:lnTo>
                  <a:lnTo>
                    <a:pt x="462046" y="501789"/>
                  </a:lnTo>
                  <a:lnTo>
                    <a:pt x="506455" y="501789"/>
                  </a:lnTo>
                  <a:lnTo>
                    <a:pt x="496593" y="512232"/>
                  </a:lnTo>
                  <a:lnTo>
                    <a:pt x="483005" y="542218"/>
                  </a:lnTo>
                  <a:close/>
                </a:path>
                <a:path w="942975" h="561340">
                  <a:moveTo>
                    <a:pt x="942974" y="542218"/>
                  </a:moveTo>
                  <a:lnTo>
                    <a:pt x="924092" y="542218"/>
                  </a:lnTo>
                  <a:lnTo>
                    <a:pt x="924092" y="92002"/>
                  </a:lnTo>
                  <a:lnTo>
                    <a:pt x="942974" y="92002"/>
                  </a:lnTo>
                  <a:lnTo>
                    <a:pt x="942974" y="542218"/>
                  </a:lnTo>
                  <a:close/>
                </a:path>
                <a:path w="942975" h="561340">
                  <a:moveTo>
                    <a:pt x="390048" y="123998"/>
                  </a:moveTo>
                  <a:lnTo>
                    <a:pt x="158798" y="123998"/>
                  </a:lnTo>
                  <a:lnTo>
                    <a:pt x="154569" y="119809"/>
                  </a:lnTo>
                  <a:lnTo>
                    <a:pt x="154569" y="109487"/>
                  </a:lnTo>
                  <a:lnTo>
                    <a:pt x="158798" y="105298"/>
                  </a:lnTo>
                  <a:lnTo>
                    <a:pt x="390048" y="105298"/>
                  </a:lnTo>
                  <a:lnTo>
                    <a:pt x="394278" y="109487"/>
                  </a:lnTo>
                  <a:lnTo>
                    <a:pt x="394278" y="119809"/>
                  </a:lnTo>
                  <a:lnTo>
                    <a:pt x="390048" y="123998"/>
                  </a:lnTo>
                  <a:close/>
                </a:path>
                <a:path w="942975" h="561340">
                  <a:moveTo>
                    <a:pt x="784176" y="123998"/>
                  </a:moveTo>
                  <a:lnTo>
                    <a:pt x="552926" y="123998"/>
                  </a:lnTo>
                  <a:lnTo>
                    <a:pt x="548696" y="119809"/>
                  </a:lnTo>
                  <a:lnTo>
                    <a:pt x="548696" y="109487"/>
                  </a:lnTo>
                  <a:lnTo>
                    <a:pt x="552926" y="105298"/>
                  </a:lnTo>
                  <a:lnTo>
                    <a:pt x="784176" y="105298"/>
                  </a:lnTo>
                  <a:lnTo>
                    <a:pt x="788405" y="109487"/>
                  </a:lnTo>
                  <a:lnTo>
                    <a:pt x="788405" y="119809"/>
                  </a:lnTo>
                  <a:lnTo>
                    <a:pt x="784176" y="123998"/>
                  </a:lnTo>
                  <a:close/>
                </a:path>
                <a:path w="942975" h="561340">
                  <a:moveTo>
                    <a:pt x="390048" y="204575"/>
                  </a:moveTo>
                  <a:lnTo>
                    <a:pt x="158798" y="204575"/>
                  </a:lnTo>
                  <a:lnTo>
                    <a:pt x="154569" y="200386"/>
                  </a:lnTo>
                  <a:lnTo>
                    <a:pt x="154569" y="190064"/>
                  </a:lnTo>
                  <a:lnTo>
                    <a:pt x="158798" y="185875"/>
                  </a:lnTo>
                  <a:lnTo>
                    <a:pt x="390048" y="185875"/>
                  </a:lnTo>
                  <a:lnTo>
                    <a:pt x="394278" y="190064"/>
                  </a:lnTo>
                  <a:lnTo>
                    <a:pt x="394278" y="200386"/>
                  </a:lnTo>
                  <a:lnTo>
                    <a:pt x="390048" y="204575"/>
                  </a:lnTo>
                  <a:close/>
                </a:path>
                <a:path w="942975" h="561340">
                  <a:moveTo>
                    <a:pt x="784176" y="204575"/>
                  </a:moveTo>
                  <a:lnTo>
                    <a:pt x="552926" y="204575"/>
                  </a:lnTo>
                  <a:lnTo>
                    <a:pt x="548696" y="200386"/>
                  </a:lnTo>
                  <a:lnTo>
                    <a:pt x="548696" y="190064"/>
                  </a:lnTo>
                  <a:lnTo>
                    <a:pt x="552926" y="185875"/>
                  </a:lnTo>
                  <a:lnTo>
                    <a:pt x="784176" y="185875"/>
                  </a:lnTo>
                  <a:lnTo>
                    <a:pt x="788405" y="190064"/>
                  </a:lnTo>
                  <a:lnTo>
                    <a:pt x="788405" y="200386"/>
                  </a:lnTo>
                  <a:lnTo>
                    <a:pt x="784176" y="204575"/>
                  </a:lnTo>
                  <a:close/>
                </a:path>
                <a:path w="942975" h="561340">
                  <a:moveTo>
                    <a:pt x="390048" y="285133"/>
                  </a:moveTo>
                  <a:lnTo>
                    <a:pt x="158798" y="285133"/>
                  </a:lnTo>
                  <a:lnTo>
                    <a:pt x="154569" y="280945"/>
                  </a:lnTo>
                  <a:lnTo>
                    <a:pt x="154569" y="270622"/>
                  </a:lnTo>
                  <a:lnTo>
                    <a:pt x="158798" y="266434"/>
                  </a:lnTo>
                  <a:lnTo>
                    <a:pt x="390048" y="266434"/>
                  </a:lnTo>
                  <a:lnTo>
                    <a:pt x="394278" y="270622"/>
                  </a:lnTo>
                  <a:lnTo>
                    <a:pt x="394278" y="280945"/>
                  </a:lnTo>
                  <a:lnTo>
                    <a:pt x="390048" y="285133"/>
                  </a:lnTo>
                  <a:close/>
                </a:path>
                <a:path w="942975" h="561340">
                  <a:moveTo>
                    <a:pt x="784176" y="285133"/>
                  </a:moveTo>
                  <a:lnTo>
                    <a:pt x="552926" y="285133"/>
                  </a:lnTo>
                  <a:lnTo>
                    <a:pt x="548696" y="280945"/>
                  </a:lnTo>
                  <a:lnTo>
                    <a:pt x="548696" y="270622"/>
                  </a:lnTo>
                  <a:lnTo>
                    <a:pt x="552926" y="266434"/>
                  </a:lnTo>
                  <a:lnTo>
                    <a:pt x="784176" y="266434"/>
                  </a:lnTo>
                  <a:lnTo>
                    <a:pt x="788405" y="270622"/>
                  </a:lnTo>
                  <a:lnTo>
                    <a:pt x="788405" y="280945"/>
                  </a:lnTo>
                  <a:lnTo>
                    <a:pt x="784176" y="285133"/>
                  </a:lnTo>
                  <a:close/>
                </a:path>
                <a:path w="942975" h="561340">
                  <a:moveTo>
                    <a:pt x="390048" y="365711"/>
                  </a:moveTo>
                  <a:lnTo>
                    <a:pt x="158798" y="365711"/>
                  </a:lnTo>
                  <a:lnTo>
                    <a:pt x="154569" y="361522"/>
                  </a:lnTo>
                  <a:lnTo>
                    <a:pt x="154569" y="351200"/>
                  </a:lnTo>
                  <a:lnTo>
                    <a:pt x="158798" y="347011"/>
                  </a:lnTo>
                  <a:lnTo>
                    <a:pt x="390048" y="347011"/>
                  </a:lnTo>
                  <a:lnTo>
                    <a:pt x="394278" y="351200"/>
                  </a:lnTo>
                  <a:lnTo>
                    <a:pt x="394278" y="361522"/>
                  </a:lnTo>
                  <a:lnTo>
                    <a:pt x="390048" y="365711"/>
                  </a:lnTo>
                  <a:close/>
                </a:path>
                <a:path w="942975" h="561340">
                  <a:moveTo>
                    <a:pt x="784176" y="365711"/>
                  </a:moveTo>
                  <a:lnTo>
                    <a:pt x="552926" y="365711"/>
                  </a:lnTo>
                  <a:lnTo>
                    <a:pt x="548696" y="361522"/>
                  </a:lnTo>
                  <a:lnTo>
                    <a:pt x="548696" y="351200"/>
                  </a:lnTo>
                  <a:lnTo>
                    <a:pt x="552926" y="347011"/>
                  </a:lnTo>
                  <a:lnTo>
                    <a:pt x="784176" y="347011"/>
                  </a:lnTo>
                  <a:lnTo>
                    <a:pt x="788405" y="351200"/>
                  </a:lnTo>
                  <a:lnTo>
                    <a:pt x="788405" y="361522"/>
                  </a:lnTo>
                  <a:lnTo>
                    <a:pt x="784176" y="365711"/>
                  </a:lnTo>
                  <a:close/>
                </a:path>
              </a:pathLst>
            </a:custGeom>
            <a:solidFill>
              <a:srgbClr val="494E56"/>
            </a:solidFill>
          </p:spPr>
          <p:txBody>
            <a:bodyPr wrap="square" lIns="0" tIns="0" rIns="0" bIns="0" rtlCol="0"/>
            <a:lstStyle/>
            <a:p>
              <a:endParaRPr/>
            </a:p>
          </p:txBody>
        </p:sp>
      </p:grpSp>
    </p:spTree>
    <p:extLst>
      <p:ext uri="{BB962C8B-B14F-4D97-AF65-F5344CB8AC3E}">
        <p14:creationId xmlns:p14="http://schemas.microsoft.com/office/powerpoint/2010/main" val="376543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52462" y="229426"/>
            <a:ext cx="10839874" cy="9624060"/>
            <a:chOff x="7452462" y="326702"/>
            <a:chExt cx="10839874" cy="9624060"/>
          </a:xfrm>
        </p:grpSpPr>
        <p:sp>
          <p:nvSpPr>
            <p:cNvPr id="3" name="object 3"/>
            <p:cNvSpPr/>
            <p:nvPr/>
          </p:nvSpPr>
          <p:spPr>
            <a:xfrm>
              <a:off x="13364101" y="326702"/>
              <a:ext cx="4928235" cy="9624060"/>
            </a:xfrm>
            <a:custGeom>
              <a:avLst/>
              <a:gdLst/>
              <a:ahLst/>
              <a:cxnLst/>
              <a:rect l="l" t="t" r="r" b="b"/>
              <a:pathLst>
                <a:path w="4928234" h="9624060">
                  <a:moveTo>
                    <a:pt x="2216492" y="8866303"/>
                  </a:moveTo>
                  <a:lnTo>
                    <a:pt x="757186" y="7406998"/>
                  </a:lnTo>
                  <a:lnTo>
                    <a:pt x="445933" y="6844298"/>
                  </a:lnTo>
                  <a:lnTo>
                    <a:pt x="433639" y="6796083"/>
                  </a:lnTo>
                  <a:lnTo>
                    <a:pt x="391501" y="6718023"/>
                  </a:lnTo>
                  <a:lnTo>
                    <a:pt x="379620" y="6670221"/>
                  </a:lnTo>
                  <a:lnTo>
                    <a:pt x="338321" y="6593001"/>
                  </a:lnTo>
                  <a:lnTo>
                    <a:pt x="326866" y="6545626"/>
                  </a:lnTo>
                  <a:lnTo>
                    <a:pt x="306577" y="6507376"/>
                  </a:lnTo>
                  <a:lnTo>
                    <a:pt x="295416" y="6460293"/>
                  </a:lnTo>
                  <a:lnTo>
                    <a:pt x="275422" y="6422339"/>
                  </a:lnTo>
                  <a:lnTo>
                    <a:pt x="264559" y="6375555"/>
                  </a:lnTo>
                  <a:lnTo>
                    <a:pt x="244867" y="6337903"/>
                  </a:lnTo>
                  <a:lnTo>
                    <a:pt x="223905" y="6245099"/>
                  </a:lnTo>
                  <a:lnTo>
                    <a:pt x="204678" y="6207911"/>
                  </a:lnTo>
                  <a:lnTo>
                    <a:pt x="184659" y="6116050"/>
                  </a:lnTo>
                  <a:lnTo>
                    <a:pt x="165909" y="6079340"/>
                  </a:lnTo>
                  <a:lnTo>
                    <a:pt x="137584" y="5943252"/>
                  </a:lnTo>
                  <a:lnTo>
                    <a:pt x="102166" y="5764150"/>
                  </a:lnTo>
                  <a:lnTo>
                    <a:pt x="84761" y="5728784"/>
                  </a:lnTo>
                  <a:lnTo>
                    <a:pt x="68439" y="5640619"/>
                  </a:lnTo>
                  <a:lnTo>
                    <a:pt x="69524" y="5587823"/>
                  </a:lnTo>
                  <a:lnTo>
                    <a:pt x="46924" y="5457460"/>
                  </a:lnTo>
                  <a:lnTo>
                    <a:pt x="25983" y="5328756"/>
                  </a:lnTo>
                  <a:lnTo>
                    <a:pt x="28359" y="5277251"/>
                  </a:lnTo>
                  <a:lnTo>
                    <a:pt x="9696" y="5150825"/>
                  </a:lnTo>
                  <a:lnTo>
                    <a:pt x="12844" y="5100091"/>
                  </a:lnTo>
                  <a:lnTo>
                    <a:pt x="1772" y="5017177"/>
                  </a:lnTo>
                  <a:lnTo>
                    <a:pt x="5515" y="4967038"/>
                  </a:lnTo>
                  <a:lnTo>
                    <a:pt x="479" y="4926082"/>
                  </a:lnTo>
                  <a:lnTo>
                    <a:pt x="4627" y="4876348"/>
                  </a:lnTo>
                  <a:lnTo>
                    <a:pt x="0" y="4835799"/>
                  </a:lnTo>
                  <a:lnTo>
                    <a:pt x="4558" y="4786476"/>
                  </a:lnTo>
                  <a:lnTo>
                    <a:pt x="344" y="4746342"/>
                  </a:lnTo>
                  <a:lnTo>
                    <a:pt x="5320" y="4697436"/>
                  </a:lnTo>
                  <a:lnTo>
                    <a:pt x="1527" y="4657721"/>
                  </a:lnTo>
                  <a:lnTo>
                    <a:pt x="6926" y="4609239"/>
                  </a:lnTo>
                  <a:lnTo>
                    <a:pt x="12539" y="4560970"/>
                  </a:lnTo>
                  <a:lnTo>
                    <a:pt x="9387" y="4521898"/>
                  </a:lnTo>
                  <a:lnTo>
                    <a:pt x="15433" y="4474062"/>
                  </a:lnTo>
                  <a:lnTo>
                    <a:pt x="12717" y="4435425"/>
                  </a:lnTo>
                  <a:lnTo>
                    <a:pt x="19202" y="4388029"/>
                  </a:lnTo>
                  <a:lnTo>
                    <a:pt x="25909" y="4340854"/>
                  </a:lnTo>
                  <a:lnTo>
                    <a:pt x="32839" y="4293902"/>
                  </a:lnTo>
                  <a:lnTo>
                    <a:pt x="31013" y="4256156"/>
                  </a:lnTo>
                  <a:lnTo>
                    <a:pt x="38395" y="4209655"/>
                  </a:lnTo>
                  <a:lnTo>
                    <a:pt x="46004" y="4163383"/>
                  </a:lnTo>
                  <a:lnTo>
                    <a:pt x="53843" y="4117341"/>
                  </a:lnTo>
                  <a:lnTo>
                    <a:pt x="61913" y="4071529"/>
                  </a:lnTo>
                  <a:lnTo>
                    <a:pt x="61236" y="4034931"/>
                  </a:lnTo>
                  <a:lnTo>
                    <a:pt x="69773" y="3989586"/>
                  </a:lnTo>
                  <a:lnTo>
                    <a:pt x="78546" y="3944478"/>
                  </a:lnTo>
                  <a:lnTo>
                    <a:pt x="87556" y="3899607"/>
                  </a:lnTo>
                  <a:lnTo>
                    <a:pt x="96805" y="3854974"/>
                  </a:lnTo>
                  <a:lnTo>
                    <a:pt x="106295" y="3810583"/>
                  </a:lnTo>
                  <a:lnTo>
                    <a:pt x="116027" y="3766433"/>
                  </a:lnTo>
                  <a:lnTo>
                    <a:pt x="126003" y="3722527"/>
                  </a:lnTo>
                  <a:lnTo>
                    <a:pt x="136223" y="3678866"/>
                  </a:lnTo>
                  <a:lnTo>
                    <a:pt x="146691" y="3635452"/>
                  </a:lnTo>
                  <a:lnTo>
                    <a:pt x="157406" y="3592286"/>
                  </a:lnTo>
                  <a:lnTo>
                    <a:pt x="168372" y="3549370"/>
                  </a:lnTo>
                  <a:lnTo>
                    <a:pt x="179589" y="3506706"/>
                  </a:lnTo>
                  <a:lnTo>
                    <a:pt x="191059" y="3464294"/>
                  </a:lnTo>
                  <a:lnTo>
                    <a:pt x="211764" y="3413157"/>
                  </a:lnTo>
                  <a:lnTo>
                    <a:pt x="223745" y="3371256"/>
                  </a:lnTo>
                  <a:lnTo>
                    <a:pt x="235983" y="3329613"/>
                  </a:lnTo>
                  <a:lnTo>
                    <a:pt x="248480" y="3288229"/>
                  </a:lnTo>
                  <a:lnTo>
                    <a:pt x="261239" y="3247106"/>
                  </a:lnTo>
                  <a:lnTo>
                    <a:pt x="274259" y="3206245"/>
                  </a:lnTo>
                  <a:lnTo>
                    <a:pt x="296524" y="3156667"/>
                  </a:lnTo>
                  <a:lnTo>
                    <a:pt x="310074" y="3116336"/>
                  </a:lnTo>
                  <a:lnTo>
                    <a:pt x="323891" y="3076271"/>
                  </a:lnTo>
                  <a:lnTo>
                    <a:pt x="337977" y="3036475"/>
                  </a:lnTo>
                  <a:lnTo>
                    <a:pt x="361313" y="2987969"/>
                  </a:lnTo>
                  <a:lnTo>
                    <a:pt x="375940" y="2948715"/>
                  </a:lnTo>
                  <a:lnTo>
                    <a:pt x="390841" y="2909734"/>
                  </a:lnTo>
                  <a:lnTo>
                    <a:pt x="414996" y="2862048"/>
                  </a:lnTo>
                  <a:lnTo>
                    <a:pt x="430448" y="2823618"/>
                  </a:lnTo>
                  <a:lnTo>
                    <a:pt x="446178" y="2785466"/>
                  </a:lnTo>
                  <a:lnTo>
                    <a:pt x="471167" y="2738614"/>
                  </a:lnTo>
                  <a:lnTo>
                    <a:pt x="487458" y="2701022"/>
                  </a:lnTo>
                  <a:lnTo>
                    <a:pt x="513011" y="2654733"/>
                  </a:lnTo>
                  <a:lnTo>
                    <a:pt x="529868" y="2617709"/>
                  </a:lnTo>
                  <a:lnTo>
                    <a:pt x="547010" y="2580970"/>
                  </a:lnTo>
                  <a:lnTo>
                    <a:pt x="573421" y="2535538"/>
                  </a:lnTo>
                  <a:lnTo>
                    <a:pt x="591140" y="2499376"/>
                  </a:lnTo>
                  <a:lnTo>
                    <a:pt x="618129" y="2454523"/>
                  </a:lnTo>
                  <a:lnTo>
                    <a:pt x="636430" y="2418943"/>
                  </a:lnTo>
                  <a:lnTo>
                    <a:pt x="664005" y="2374676"/>
                  </a:lnTo>
                  <a:lnTo>
                    <a:pt x="682895" y="2339684"/>
                  </a:lnTo>
                  <a:lnTo>
                    <a:pt x="711062" y="2296008"/>
                  </a:lnTo>
                  <a:lnTo>
                    <a:pt x="730546" y="2261612"/>
                  </a:lnTo>
                  <a:lnTo>
                    <a:pt x="759311" y="2218534"/>
                  </a:lnTo>
                  <a:lnTo>
                    <a:pt x="788377" y="2175758"/>
                  </a:lnTo>
                  <a:lnTo>
                    <a:pt x="808765" y="2142265"/>
                  </a:lnTo>
                  <a:lnTo>
                    <a:pt x="838439" y="2100096"/>
                  </a:lnTo>
                  <a:lnTo>
                    <a:pt x="859437" y="2067213"/>
                  </a:lnTo>
                  <a:lnTo>
                    <a:pt x="889724" y="2025658"/>
                  </a:lnTo>
                  <a:lnTo>
                    <a:pt x="920320" y="1984412"/>
                  </a:lnTo>
                  <a:lnTo>
                    <a:pt x="942246" y="1952457"/>
                  </a:lnTo>
                  <a:lnTo>
                    <a:pt x="973465" y="1911833"/>
                  </a:lnTo>
                  <a:lnTo>
                    <a:pt x="1004998" y="1871524"/>
                  </a:lnTo>
                  <a:lnTo>
                    <a:pt x="1027865" y="1840510"/>
                  </a:lnTo>
                  <a:lnTo>
                    <a:pt x="1060030" y="1800832"/>
                  </a:lnTo>
                  <a:lnTo>
                    <a:pt x="1092513" y="1761474"/>
                  </a:lnTo>
                  <a:lnTo>
                    <a:pt x="1116336" y="1731415"/>
                  </a:lnTo>
                  <a:lnTo>
                    <a:pt x="1149461" y="1692698"/>
                  </a:lnTo>
                  <a:lnTo>
                    <a:pt x="1182909" y="1654304"/>
                  </a:lnTo>
                  <a:lnTo>
                    <a:pt x="1216681" y="1616234"/>
                  </a:lnTo>
                  <a:lnTo>
                    <a:pt x="1241800" y="1587471"/>
                  </a:lnTo>
                  <a:lnTo>
                    <a:pt x="1276227" y="1550056"/>
                  </a:lnTo>
                  <a:lnTo>
                    <a:pt x="1310983" y="1512970"/>
                  </a:lnTo>
                  <a:lnTo>
                    <a:pt x="1346069" y="1476215"/>
                  </a:lnTo>
                  <a:lnTo>
                    <a:pt x="1372509" y="1448772"/>
                  </a:lnTo>
                  <a:lnTo>
                    <a:pt x="1408263" y="1412684"/>
                  </a:lnTo>
                  <a:lnTo>
                    <a:pt x="1444351" y="1376930"/>
                  </a:lnTo>
                  <a:lnTo>
                    <a:pt x="1480773" y="1341511"/>
                  </a:lnTo>
                  <a:lnTo>
                    <a:pt x="1517528" y="1306424"/>
                  </a:lnTo>
                  <a:lnTo>
                    <a:pt x="1545634" y="1280648"/>
                  </a:lnTo>
                  <a:lnTo>
                    <a:pt x="1583050" y="1246221"/>
                  </a:lnTo>
                  <a:lnTo>
                    <a:pt x="1620793" y="1212123"/>
                  </a:lnTo>
                  <a:lnTo>
                    <a:pt x="1658862" y="1178350"/>
                  </a:lnTo>
                  <a:lnTo>
                    <a:pt x="1688276" y="1153882"/>
                  </a:lnTo>
                  <a:lnTo>
                    <a:pt x="1726993" y="1120758"/>
                  </a:lnTo>
                  <a:lnTo>
                    <a:pt x="1766032" y="1087954"/>
                  </a:lnTo>
                  <a:lnTo>
                    <a:pt x="1805391" y="1055471"/>
                  </a:lnTo>
                  <a:lnTo>
                    <a:pt x="1836088" y="1032287"/>
                  </a:lnTo>
                  <a:lnTo>
                    <a:pt x="1876082" y="1000439"/>
                  </a:lnTo>
                  <a:lnTo>
                    <a:pt x="1916392" y="968906"/>
                  </a:lnTo>
                  <a:lnTo>
                    <a:pt x="1948035" y="946668"/>
                  </a:lnTo>
                  <a:lnTo>
                    <a:pt x="1988971" y="915761"/>
                  </a:lnTo>
                  <a:lnTo>
                    <a:pt x="2030217" y="885166"/>
                  </a:lnTo>
                  <a:lnTo>
                    <a:pt x="2062792" y="863859"/>
                  </a:lnTo>
                  <a:lnTo>
                    <a:pt x="2104655" y="833880"/>
                  </a:lnTo>
                  <a:lnTo>
                    <a:pt x="2137843" y="813187"/>
                  </a:lnTo>
                  <a:lnTo>
                    <a:pt x="2180317" y="783818"/>
                  </a:lnTo>
                  <a:lnTo>
                    <a:pt x="2223093" y="754752"/>
                  </a:lnTo>
                  <a:lnTo>
                    <a:pt x="2257190" y="734968"/>
                  </a:lnTo>
                  <a:lnTo>
                    <a:pt x="2300567" y="706503"/>
                  </a:lnTo>
                  <a:lnTo>
                    <a:pt x="2335262" y="687317"/>
                  </a:lnTo>
                  <a:lnTo>
                    <a:pt x="2379234" y="659447"/>
                  </a:lnTo>
                  <a:lnTo>
                    <a:pt x="2414521" y="640852"/>
                  </a:lnTo>
                  <a:lnTo>
                    <a:pt x="2459082" y="613570"/>
                  </a:lnTo>
                  <a:lnTo>
                    <a:pt x="2494954" y="595561"/>
                  </a:lnTo>
                  <a:lnTo>
                    <a:pt x="2540097" y="568862"/>
                  </a:lnTo>
                  <a:lnTo>
                    <a:pt x="2576548" y="551432"/>
                  </a:lnTo>
                  <a:lnTo>
                    <a:pt x="2622268" y="525309"/>
                  </a:lnTo>
                  <a:lnTo>
                    <a:pt x="2659292" y="508452"/>
                  </a:lnTo>
                  <a:lnTo>
                    <a:pt x="2696601" y="491879"/>
                  </a:lnTo>
                  <a:lnTo>
                    <a:pt x="2743172" y="466609"/>
                  </a:lnTo>
                  <a:lnTo>
                    <a:pt x="2781045" y="450599"/>
                  </a:lnTo>
                  <a:lnTo>
                    <a:pt x="2828177" y="425889"/>
                  </a:lnTo>
                  <a:lnTo>
                    <a:pt x="2866606" y="410438"/>
                  </a:lnTo>
                  <a:lnTo>
                    <a:pt x="2905313" y="395262"/>
                  </a:lnTo>
                  <a:lnTo>
                    <a:pt x="2953274" y="371381"/>
                  </a:lnTo>
                  <a:lnTo>
                    <a:pt x="2992528" y="356754"/>
                  </a:lnTo>
                  <a:lnTo>
                    <a:pt x="3032054" y="342398"/>
                  </a:lnTo>
                  <a:lnTo>
                    <a:pt x="3071850" y="328313"/>
                  </a:lnTo>
                  <a:lnTo>
                    <a:pt x="3120894" y="305515"/>
                  </a:lnTo>
                  <a:lnTo>
                    <a:pt x="3161226" y="291965"/>
                  </a:lnTo>
                  <a:lnTo>
                    <a:pt x="3201823" y="278681"/>
                  </a:lnTo>
                  <a:lnTo>
                    <a:pt x="3242684" y="265660"/>
                  </a:lnTo>
                  <a:lnTo>
                    <a:pt x="3292787" y="243922"/>
                  </a:lnTo>
                  <a:lnTo>
                    <a:pt x="3334171" y="231424"/>
                  </a:lnTo>
                  <a:lnTo>
                    <a:pt x="3375815" y="219186"/>
                  </a:lnTo>
                  <a:lnTo>
                    <a:pt x="3417716" y="207205"/>
                  </a:lnTo>
                  <a:lnTo>
                    <a:pt x="3459873" y="195481"/>
                  </a:lnTo>
                  <a:lnTo>
                    <a:pt x="3502284" y="184011"/>
                  </a:lnTo>
                  <a:lnTo>
                    <a:pt x="3544949" y="172794"/>
                  </a:lnTo>
                  <a:lnTo>
                    <a:pt x="3587865" y="161828"/>
                  </a:lnTo>
                  <a:lnTo>
                    <a:pt x="3640011" y="142132"/>
                  </a:lnTo>
                  <a:lnTo>
                    <a:pt x="3683425" y="131665"/>
                  </a:lnTo>
                  <a:lnTo>
                    <a:pt x="3727086" y="121444"/>
                  </a:lnTo>
                  <a:lnTo>
                    <a:pt x="3770992" y="111468"/>
                  </a:lnTo>
                  <a:lnTo>
                    <a:pt x="3815141" y="101737"/>
                  </a:lnTo>
                  <a:lnTo>
                    <a:pt x="3850553" y="101227"/>
                  </a:lnTo>
                  <a:lnTo>
                    <a:pt x="3895185" y="91978"/>
                  </a:lnTo>
                  <a:lnTo>
                    <a:pt x="3940056" y="82967"/>
                  </a:lnTo>
                  <a:lnTo>
                    <a:pt x="3985165" y="74194"/>
                  </a:lnTo>
                  <a:lnTo>
                    <a:pt x="4030509" y="65657"/>
                  </a:lnTo>
                  <a:lnTo>
                    <a:pt x="4076088" y="57354"/>
                  </a:lnTo>
                  <a:lnTo>
                    <a:pt x="4121899" y="49284"/>
                  </a:lnTo>
                  <a:lnTo>
                    <a:pt x="4167942" y="41445"/>
                  </a:lnTo>
                  <a:lnTo>
                    <a:pt x="4205234" y="42816"/>
                  </a:lnTo>
                  <a:lnTo>
                    <a:pt x="4251734" y="35435"/>
                  </a:lnTo>
                  <a:lnTo>
                    <a:pt x="4298461" y="28280"/>
                  </a:lnTo>
                  <a:lnTo>
                    <a:pt x="4345412" y="21350"/>
                  </a:lnTo>
                  <a:lnTo>
                    <a:pt x="4383607" y="23624"/>
                  </a:lnTo>
                  <a:lnTo>
                    <a:pt x="4431004" y="17139"/>
                  </a:lnTo>
                  <a:lnTo>
                    <a:pt x="4478621" y="10874"/>
                  </a:lnTo>
                  <a:lnTo>
                    <a:pt x="4517476" y="13809"/>
                  </a:lnTo>
                  <a:lnTo>
                    <a:pt x="4565529" y="7980"/>
                  </a:lnTo>
                  <a:lnTo>
                    <a:pt x="4613797" y="2367"/>
                  </a:lnTo>
                  <a:lnTo>
                    <a:pt x="4653300" y="5948"/>
                  </a:lnTo>
                  <a:lnTo>
                    <a:pt x="4701994" y="761"/>
                  </a:lnTo>
                  <a:lnTo>
                    <a:pt x="4741920" y="4766"/>
                  </a:lnTo>
                  <a:lnTo>
                    <a:pt x="4791035" y="0"/>
                  </a:lnTo>
                  <a:lnTo>
                    <a:pt x="4831378" y="4421"/>
                  </a:lnTo>
                  <a:lnTo>
                    <a:pt x="4880907" y="69"/>
                  </a:lnTo>
                  <a:lnTo>
                    <a:pt x="4921660" y="4901"/>
                  </a:lnTo>
                  <a:lnTo>
                    <a:pt x="4923898" y="7139"/>
                  </a:lnTo>
                  <a:lnTo>
                    <a:pt x="4928171" y="9620287"/>
                  </a:lnTo>
                  <a:lnTo>
                    <a:pt x="4926054" y="9618170"/>
                  </a:lnTo>
                  <a:lnTo>
                    <a:pt x="4877148" y="9623145"/>
                  </a:lnTo>
                  <a:lnTo>
                    <a:pt x="4837013" y="9618932"/>
                  </a:lnTo>
                  <a:lnTo>
                    <a:pt x="4787691" y="9623490"/>
                  </a:lnTo>
                  <a:lnTo>
                    <a:pt x="4747142" y="9618863"/>
                  </a:lnTo>
                  <a:lnTo>
                    <a:pt x="4697408" y="9623010"/>
                  </a:lnTo>
                  <a:lnTo>
                    <a:pt x="4656451" y="9617975"/>
                  </a:lnTo>
                  <a:lnTo>
                    <a:pt x="4606313" y="9621718"/>
                  </a:lnTo>
                  <a:lnTo>
                    <a:pt x="4523399" y="9610645"/>
                  </a:lnTo>
                  <a:lnTo>
                    <a:pt x="4472665" y="9613793"/>
                  </a:lnTo>
                  <a:lnTo>
                    <a:pt x="4346239" y="9595131"/>
                  </a:lnTo>
                  <a:lnTo>
                    <a:pt x="4294734" y="9597507"/>
                  </a:lnTo>
                  <a:lnTo>
                    <a:pt x="4166030" y="9576566"/>
                  </a:lnTo>
                  <a:lnTo>
                    <a:pt x="4035667" y="9553966"/>
                  </a:lnTo>
                  <a:lnTo>
                    <a:pt x="3982870" y="9555051"/>
                  </a:lnTo>
                  <a:lnTo>
                    <a:pt x="3894706" y="9538728"/>
                  </a:lnTo>
                  <a:lnTo>
                    <a:pt x="3859340" y="9521323"/>
                  </a:lnTo>
                  <a:lnTo>
                    <a:pt x="3680238" y="9485905"/>
                  </a:lnTo>
                  <a:lnTo>
                    <a:pt x="3544150" y="9457580"/>
                  </a:lnTo>
                  <a:lnTo>
                    <a:pt x="3507440" y="9438831"/>
                  </a:lnTo>
                  <a:lnTo>
                    <a:pt x="3415579" y="9418812"/>
                  </a:lnTo>
                  <a:lnTo>
                    <a:pt x="3378391" y="9399585"/>
                  </a:lnTo>
                  <a:lnTo>
                    <a:pt x="3285587" y="9378623"/>
                  </a:lnTo>
                  <a:lnTo>
                    <a:pt x="3247935" y="9358931"/>
                  </a:lnTo>
                  <a:lnTo>
                    <a:pt x="3201151" y="9348068"/>
                  </a:lnTo>
                  <a:lnTo>
                    <a:pt x="3163196" y="9328074"/>
                  </a:lnTo>
                  <a:lnTo>
                    <a:pt x="3116114" y="9316912"/>
                  </a:lnTo>
                  <a:lnTo>
                    <a:pt x="3077864" y="9296623"/>
                  </a:lnTo>
                  <a:lnTo>
                    <a:pt x="3030489" y="9285169"/>
                  </a:lnTo>
                  <a:lnTo>
                    <a:pt x="2953269" y="9243870"/>
                  </a:lnTo>
                  <a:lnTo>
                    <a:pt x="2905467" y="9231989"/>
                  </a:lnTo>
                  <a:lnTo>
                    <a:pt x="2827407" y="9189850"/>
                  </a:lnTo>
                  <a:lnTo>
                    <a:pt x="2779192" y="9177556"/>
                  </a:lnTo>
                  <a:lnTo>
                    <a:pt x="2216492" y="8866303"/>
                  </a:lnTo>
                  <a:close/>
                </a:path>
                <a:path w="4928234" h="9624060">
                  <a:moveTo>
                    <a:pt x="2060457" y="8764150"/>
                  </a:moveTo>
                  <a:lnTo>
                    <a:pt x="859340" y="7563033"/>
                  </a:lnTo>
                  <a:lnTo>
                    <a:pt x="789295" y="7439106"/>
                  </a:lnTo>
                  <a:lnTo>
                    <a:pt x="2184383" y="8834195"/>
                  </a:lnTo>
                  <a:lnTo>
                    <a:pt x="2060457" y="8764150"/>
                  </a:lnTo>
                  <a:close/>
                </a:path>
                <a:path w="4928234" h="9624060">
                  <a:moveTo>
                    <a:pt x="1986285" y="8707938"/>
                  </a:moveTo>
                  <a:lnTo>
                    <a:pt x="915551" y="7637205"/>
                  </a:lnTo>
                  <a:lnTo>
                    <a:pt x="891883" y="7595576"/>
                  </a:lnTo>
                  <a:lnTo>
                    <a:pt x="2027913" y="8731607"/>
                  </a:lnTo>
                  <a:lnTo>
                    <a:pt x="1986285" y="8707938"/>
                  </a:lnTo>
                  <a:close/>
                </a:path>
                <a:path w="4928234" h="9624060">
                  <a:moveTo>
                    <a:pt x="1911699" y="8651314"/>
                  </a:moveTo>
                  <a:lnTo>
                    <a:pt x="972176" y="7711790"/>
                  </a:lnTo>
                  <a:lnTo>
                    <a:pt x="948303" y="7669957"/>
                  </a:lnTo>
                  <a:lnTo>
                    <a:pt x="1953533" y="8675187"/>
                  </a:lnTo>
                  <a:lnTo>
                    <a:pt x="1911699" y="8651314"/>
                  </a:lnTo>
                  <a:close/>
                </a:path>
                <a:path w="4928234" h="9624060">
                  <a:moveTo>
                    <a:pt x="1836713" y="8594288"/>
                  </a:moveTo>
                  <a:lnTo>
                    <a:pt x="1029202" y="7786777"/>
                  </a:lnTo>
                  <a:lnTo>
                    <a:pt x="1005130" y="7744744"/>
                  </a:lnTo>
                  <a:lnTo>
                    <a:pt x="1878746" y="8618360"/>
                  </a:lnTo>
                  <a:lnTo>
                    <a:pt x="1836713" y="8594288"/>
                  </a:lnTo>
                  <a:close/>
                </a:path>
                <a:path w="4928234" h="9624060">
                  <a:moveTo>
                    <a:pt x="1761338" y="8536874"/>
                  </a:moveTo>
                  <a:lnTo>
                    <a:pt x="1086616" y="7862151"/>
                  </a:lnTo>
                  <a:lnTo>
                    <a:pt x="1062352" y="7819926"/>
                  </a:lnTo>
                  <a:lnTo>
                    <a:pt x="1803564" y="8561138"/>
                  </a:lnTo>
                  <a:lnTo>
                    <a:pt x="1761338" y="8536874"/>
                  </a:lnTo>
                  <a:close/>
                </a:path>
                <a:path w="4928234" h="9624060">
                  <a:moveTo>
                    <a:pt x="1652066" y="8445561"/>
                  </a:moveTo>
                  <a:lnTo>
                    <a:pt x="1177929" y="7971424"/>
                  </a:lnTo>
                  <a:lnTo>
                    <a:pt x="1153387" y="7928922"/>
                  </a:lnTo>
                  <a:lnTo>
                    <a:pt x="1694568" y="8470103"/>
                  </a:lnTo>
                  <a:lnTo>
                    <a:pt x="1652066" y="8445561"/>
                  </a:lnTo>
                  <a:close/>
                </a:path>
              </a:pathLst>
            </a:custGeom>
            <a:solidFill>
              <a:srgbClr val="C39503"/>
            </a:solidFill>
          </p:spPr>
          <p:txBody>
            <a:bodyPr wrap="square" lIns="0" tIns="0" rIns="0" bIns="0" rtlCol="0"/>
            <a:lstStyle/>
            <a:p>
              <a:endParaRPr/>
            </a:p>
          </p:txBody>
        </p:sp>
        <p:pic>
          <p:nvPicPr>
            <p:cNvPr id="5" name="object 5"/>
            <p:cNvPicPr/>
            <p:nvPr/>
          </p:nvPicPr>
          <p:blipFill>
            <a:blip r:embed="rId2" cstate="print"/>
            <a:stretch>
              <a:fillRect/>
            </a:stretch>
          </p:blipFill>
          <p:spPr>
            <a:xfrm>
              <a:off x="7452462" y="1420265"/>
              <a:ext cx="2743199" cy="2828924"/>
            </a:xfrm>
            <a:prstGeom prst="rect">
              <a:avLst/>
            </a:prstGeom>
          </p:spPr>
        </p:pic>
        <p:sp>
          <p:nvSpPr>
            <p:cNvPr id="6" name="object 6"/>
            <p:cNvSpPr/>
            <p:nvPr/>
          </p:nvSpPr>
          <p:spPr>
            <a:xfrm>
              <a:off x="8897920" y="782642"/>
              <a:ext cx="2019300" cy="2019300"/>
            </a:xfrm>
            <a:custGeom>
              <a:avLst/>
              <a:gdLst/>
              <a:ahLst/>
              <a:cxnLst/>
              <a:rect l="l" t="t" r="r" b="b"/>
              <a:pathLst>
                <a:path w="2019300" h="2019300">
                  <a:moveTo>
                    <a:pt x="1009650" y="2019300"/>
                  </a:moveTo>
                  <a:lnTo>
                    <a:pt x="962121" y="2018201"/>
                  </a:lnTo>
                  <a:lnTo>
                    <a:pt x="915157" y="2014936"/>
                  </a:lnTo>
                  <a:lnTo>
                    <a:pt x="868808" y="2009554"/>
                  </a:lnTo>
                  <a:lnTo>
                    <a:pt x="823122" y="2002104"/>
                  </a:lnTo>
                  <a:lnTo>
                    <a:pt x="778146" y="1992634"/>
                  </a:lnTo>
                  <a:lnTo>
                    <a:pt x="733930" y="1981192"/>
                  </a:lnTo>
                  <a:lnTo>
                    <a:pt x="690522" y="1967827"/>
                  </a:lnTo>
                  <a:lnTo>
                    <a:pt x="647971" y="1952587"/>
                  </a:lnTo>
                  <a:lnTo>
                    <a:pt x="606324" y="1935521"/>
                  </a:lnTo>
                  <a:lnTo>
                    <a:pt x="565631" y="1916678"/>
                  </a:lnTo>
                  <a:lnTo>
                    <a:pt x="525940" y="1896105"/>
                  </a:lnTo>
                  <a:lnTo>
                    <a:pt x="487299" y="1873851"/>
                  </a:lnTo>
                  <a:lnTo>
                    <a:pt x="449758" y="1849965"/>
                  </a:lnTo>
                  <a:lnTo>
                    <a:pt x="413363" y="1824496"/>
                  </a:lnTo>
                  <a:lnTo>
                    <a:pt x="378165" y="1797491"/>
                  </a:lnTo>
                  <a:lnTo>
                    <a:pt x="344211" y="1768999"/>
                  </a:lnTo>
                  <a:lnTo>
                    <a:pt x="311550" y="1739069"/>
                  </a:lnTo>
                  <a:lnTo>
                    <a:pt x="280230" y="1707749"/>
                  </a:lnTo>
                  <a:lnTo>
                    <a:pt x="250300" y="1675088"/>
                  </a:lnTo>
                  <a:lnTo>
                    <a:pt x="221808" y="1641134"/>
                  </a:lnTo>
                  <a:lnTo>
                    <a:pt x="194803" y="1605936"/>
                  </a:lnTo>
                  <a:lnTo>
                    <a:pt x="169334" y="1569541"/>
                  </a:lnTo>
                  <a:lnTo>
                    <a:pt x="145448" y="1532000"/>
                  </a:lnTo>
                  <a:lnTo>
                    <a:pt x="123194" y="1493359"/>
                  </a:lnTo>
                  <a:lnTo>
                    <a:pt x="102621" y="1453668"/>
                  </a:lnTo>
                  <a:lnTo>
                    <a:pt x="83778" y="1412975"/>
                  </a:lnTo>
                  <a:lnTo>
                    <a:pt x="66712" y="1371328"/>
                  </a:lnTo>
                  <a:lnTo>
                    <a:pt x="51472" y="1328777"/>
                  </a:lnTo>
                  <a:lnTo>
                    <a:pt x="38107" y="1285369"/>
                  </a:lnTo>
                  <a:lnTo>
                    <a:pt x="26665" y="1241153"/>
                  </a:lnTo>
                  <a:lnTo>
                    <a:pt x="17195" y="1196177"/>
                  </a:lnTo>
                  <a:lnTo>
                    <a:pt x="9745" y="1150491"/>
                  </a:lnTo>
                  <a:lnTo>
                    <a:pt x="4363" y="1104142"/>
                  </a:lnTo>
                  <a:lnTo>
                    <a:pt x="1098" y="1057178"/>
                  </a:lnTo>
                  <a:lnTo>
                    <a:pt x="0" y="1009650"/>
                  </a:lnTo>
                  <a:lnTo>
                    <a:pt x="1098" y="962121"/>
                  </a:lnTo>
                  <a:lnTo>
                    <a:pt x="4363" y="915157"/>
                  </a:lnTo>
                  <a:lnTo>
                    <a:pt x="9745" y="868808"/>
                  </a:lnTo>
                  <a:lnTo>
                    <a:pt x="17195" y="823122"/>
                  </a:lnTo>
                  <a:lnTo>
                    <a:pt x="26665" y="778146"/>
                  </a:lnTo>
                  <a:lnTo>
                    <a:pt x="38107" y="733930"/>
                  </a:lnTo>
                  <a:lnTo>
                    <a:pt x="51472" y="690522"/>
                  </a:lnTo>
                  <a:lnTo>
                    <a:pt x="66712" y="647971"/>
                  </a:lnTo>
                  <a:lnTo>
                    <a:pt x="83778" y="606324"/>
                  </a:lnTo>
                  <a:lnTo>
                    <a:pt x="102621" y="565631"/>
                  </a:lnTo>
                  <a:lnTo>
                    <a:pt x="123194" y="525940"/>
                  </a:lnTo>
                  <a:lnTo>
                    <a:pt x="145448" y="487299"/>
                  </a:lnTo>
                  <a:lnTo>
                    <a:pt x="169334" y="449758"/>
                  </a:lnTo>
                  <a:lnTo>
                    <a:pt x="194803" y="413363"/>
                  </a:lnTo>
                  <a:lnTo>
                    <a:pt x="221808" y="378165"/>
                  </a:lnTo>
                  <a:lnTo>
                    <a:pt x="250300" y="344211"/>
                  </a:lnTo>
                  <a:lnTo>
                    <a:pt x="280230" y="311550"/>
                  </a:lnTo>
                  <a:lnTo>
                    <a:pt x="311550" y="280230"/>
                  </a:lnTo>
                  <a:lnTo>
                    <a:pt x="344211" y="250300"/>
                  </a:lnTo>
                  <a:lnTo>
                    <a:pt x="378165" y="221808"/>
                  </a:lnTo>
                  <a:lnTo>
                    <a:pt x="413363" y="194803"/>
                  </a:lnTo>
                  <a:lnTo>
                    <a:pt x="449758" y="169334"/>
                  </a:lnTo>
                  <a:lnTo>
                    <a:pt x="487299" y="145448"/>
                  </a:lnTo>
                  <a:lnTo>
                    <a:pt x="525940" y="123194"/>
                  </a:lnTo>
                  <a:lnTo>
                    <a:pt x="565631" y="102621"/>
                  </a:lnTo>
                  <a:lnTo>
                    <a:pt x="606324" y="83778"/>
                  </a:lnTo>
                  <a:lnTo>
                    <a:pt x="647971" y="66712"/>
                  </a:lnTo>
                  <a:lnTo>
                    <a:pt x="690522" y="51472"/>
                  </a:lnTo>
                  <a:lnTo>
                    <a:pt x="733930" y="38107"/>
                  </a:lnTo>
                  <a:lnTo>
                    <a:pt x="778146" y="26665"/>
                  </a:lnTo>
                  <a:lnTo>
                    <a:pt x="823122" y="17195"/>
                  </a:lnTo>
                  <a:lnTo>
                    <a:pt x="868808" y="9745"/>
                  </a:lnTo>
                  <a:lnTo>
                    <a:pt x="915157" y="4363"/>
                  </a:lnTo>
                  <a:lnTo>
                    <a:pt x="962121" y="1098"/>
                  </a:lnTo>
                  <a:lnTo>
                    <a:pt x="1009650" y="0"/>
                  </a:lnTo>
                  <a:lnTo>
                    <a:pt x="1057178" y="1098"/>
                  </a:lnTo>
                  <a:lnTo>
                    <a:pt x="1104142" y="4363"/>
                  </a:lnTo>
                  <a:lnTo>
                    <a:pt x="1150491" y="9745"/>
                  </a:lnTo>
                  <a:lnTo>
                    <a:pt x="1196177" y="17195"/>
                  </a:lnTo>
                  <a:lnTo>
                    <a:pt x="1241153" y="26665"/>
                  </a:lnTo>
                  <a:lnTo>
                    <a:pt x="1285369" y="38107"/>
                  </a:lnTo>
                  <a:lnTo>
                    <a:pt x="1328777" y="51472"/>
                  </a:lnTo>
                  <a:lnTo>
                    <a:pt x="1371328" y="66712"/>
                  </a:lnTo>
                  <a:lnTo>
                    <a:pt x="1412975" y="83778"/>
                  </a:lnTo>
                  <a:lnTo>
                    <a:pt x="1453668" y="102621"/>
                  </a:lnTo>
                  <a:lnTo>
                    <a:pt x="1493359" y="123194"/>
                  </a:lnTo>
                  <a:lnTo>
                    <a:pt x="1532000" y="145448"/>
                  </a:lnTo>
                  <a:lnTo>
                    <a:pt x="1569541" y="169334"/>
                  </a:lnTo>
                  <a:lnTo>
                    <a:pt x="1605936" y="194803"/>
                  </a:lnTo>
                  <a:lnTo>
                    <a:pt x="1641134" y="221808"/>
                  </a:lnTo>
                  <a:lnTo>
                    <a:pt x="1675088" y="250300"/>
                  </a:lnTo>
                  <a:lnTo>
                    <a:pt x="1707749" y="280230"/>
                  </a:lnTo>
                  <a:lnTo>
                    <a:pt x="1739069" y="311550"/>
                  </a:lnTo>
                  <a:lnTo>
                    <a:pt x="1768999" y="344211"/>
                  </a:lnTo>
                  <a:lnTo>
                    <a:pt x="1797491" y="378165"/>
                  </a:lnTo>
                  <a:lnTo>
                    <a:pt x="1824496" y="413363"/>
                  </a:lnTo>
                  <a:lnTo>
                    <a:pt x="1849965" y="449758"/>
                  </a:lnTo>
                  <a:lnTo>
                    <a:pt x="1873851" y="487299"/>
                  </a:lnTo>
                  <a:lnTo>
                    <a:pt x="1896105" y="525940"/>
                  </a:lnTo>
                  <a:lnTo>
                    <a:pt x="1916678" y="565631"/>
                  </a:lnTo>
                  <a:lnTo>
                    <a:pt x="1935521" y="606324"/>
                  </a:lnTo>
                  <a:lnTo>
                    <a:pt x="1952587" y="647971"/>
                  </a:lnTo>
                  <a:lnTo>
                    <a:pt x="1967827" y="690522"/>
                  </a:lnTo>
                  <a:lnTo>
                    <a:pt x="1981192" y="733930"/>
                  </a:lnTo>
                  <a:lnTo>
                    <a:pt x="1992634" y="778146"/>
                  </a:lnTo>
                  <a:lnTo>
                    <a:pt x="2002104" y="823122"/>
                  </a:lnTo>
                  <a:lnTo>
                    <a:pt x="2009554" y="868808"/>
                  </a:lnTo>
                  <a:lnTo>
                    <a:pt x="2014936" y="915157"/>
                  </a:lnTo>
                  <a:lnTo>
                    <a:pt x="2018201" y="962121"/>
                  </a:lnTo>
                  <a:lnTo>
                    <a:pt x="2019300" y="1009650"/>
                  </a:lnTo>
                  <a:lnTo>
                    <a:pt x="2018201" y="1057178"/>
                  </a:lnTo>
                  <a:lnTo>
                    <a:pt x="2014936" y="1104142"/>
                  </a:lnTo>
                  <a:lnTo>
                    <a:pt x="2009554" y="1150491"/>
                  </a:lnTo>
                  <a:lnTo>
                    <a:pt x="2002104" y="1196177"/>
                  </a:lnTo>
                  <a:lnTo>
                    <a:pt x="1992634" y="1241153"/>
                  </a:lnTo>
                  <a:lnTo>
                    <a:pt x="1981192" y="1285369"/>
                  </a:lnTo>
                  <a:lnTo>
                    <a:pt x="1967827" y="1328777"/>
                  </a:lnTo>
                  <a:lnTo>
                    <a:pt x="1952587" y="1371328"/>
                  </a:lnTo>
                  <a:lnTo>
                    <a:pt x="1935521" y="1412975"/>
                  </a:lnTo>
                  <a:lnTo>
                    <a:pt x="1916678" y="1453668"/>
                  </a:lnTo>
                  <a:lnTo>
                    <a:pt x="1896105" y="1493359"/>
                  </a:lnTo>
                  <a:lnTo>
                    <a:pt x="1873851" y="1532000"/>
                  </a:lnTo>
                  <a:lnTo>
                    <a:pt x="1849965" y="1569541"/>
                  </a:lnTo>
                  <a:lnTo>
                    <a:pt x="1824496" y="1605936"/>
                  </a:lnTo>
                  <a:lnTo>
                    <a:pt x="1797491" y="1641134"/>
                  </a:lnTo>
                  <a:lnTo>
                    <a:pt x="1768999" y="1675088"/>
                  </a:lnTo>
                  <a:lnTo>
                    <a:pt x="1739069" y="1707749"/>
                  </a:lnTo>
                  <a:lnTo>
                    <a:pt x="1707749" y="1739069"/>
                  </a:lnTo>
                  <a:lnTo>
                    <a:pt x="1675088" y="1768999"/>
                  </a:lnTo>
                  <a:lnTo>
                    <a:pt x="1641134" y="1797491"/>
                  </a:lnTo>
                  <a:lnTo>
                    <a:pt x="1605936" y="1824496"/>
                  </a:lnTo>
                  <a:lnTo>
                    <a:pt x="1569541" y="1849965"/>
                  </a:lnTo>
                  <a:lnTo>
                    <a:pt x="1532000" y="1873851"/>
                  </a:lnTo>
                  <a:lnTo>
                    <a:pt x="1493359" y="1896105"/>
                  </a:lnTo>
                  <a:lnTo>
                    <a:pt x="1453668" y="1916678"/>
                  </a:lnTo>
                  <a:lnTo>
                    <a:pt x="1412975" y="1935521"/>
                  </a:lnTo>
                  <a:lnTo>
                    <a:pt x="1371328" y="1952587"/>
                  </a:lnTo>
                  <a:lnTo>
                    <a:pt x="1328777" y="1967827"/>
                  </a:lnTo>
                  <a:lnTo>
                    <a:pt x="1285369" y="1981192"/>
                  </a:lnTo>
                  <a:lnTo>
                    <a:pt x="1241153" y="1992634"/>
                  </a:lnTo>
                  <a:lnTo>
                    <a:pt x="1196177" y="2002104"/>
                  </a:lnTo>
                  <a:lnTo>
                    <a:pt x="1150491" y="2009554"/>
                  </a:lnTo>
                  <a:lnTo>
                    <a:pt x="1104142" y="2014936"/>
                  </a:lnTo>
                  <a:lnTo>
                    <a:pt x="1057178" y="2018201"/>
                  </a:lnTo>
                  <a:lnTo>
                    <a:pt x="1009650" y="2019300"/>
                  </a:lnTo>
                  <a:close/>
                </a:path>
              </a:pathLst>
            </a:custGeom>
            <a:solidFill>
              <a:srgbClr val="C39503"/>
            </a:solidFill>
          </p:spPr>
          <p:txBody>
            <a:bodyPr wrap="square" lIns="0" tIns="0" rIns="0" bIns="0" rtlCol="0"/>
            <a:lstStyle/>
            <a:p>
              <a:endParaRPr/>
            </a:p>
          </p:txBody>
        </p:sp>
        <p:sp>
          <p:nvSpPr>
            <p:cNvPr id="7" name="object 7"/>
            <p:cNvSpPr/>
            <p:nvPr/>
          </p:nvSpPr>
          <p:spPr>
            <a:xfrm>
              <a:off x="10360038" y="860457"/>
              <a:ext cx="1123950" cy="1123950"/>
            </a:xfrm>
            <a:custGeom>
              <a:avLst/>
              <a:gdLst/>
              <a:ahLst/>
              <a:cxnLst/>
              <a:rect l="l" t="t" r="r" b="b"/>
              <a:pathLst>
                <a:path w="1123950" h="1123950">
                  <a:moveTo>
                    <a:pt x="561974" y="1123949"/>
                  </a:moveTo>
                  <a:lnTo>
                    <a:pt x="513485" y="1121887"/>
                  </a:lnTo>
                  <a:lnTo>
                    <a:pt x="466141" y="1115811"/>
                  </a:lnTo>
                  <a:lnTo>
                    <a:pt x="420111" y="1105890"/>
                  </a:lnTo>
                  <a:lnTo>
                    <a:pt x="375564" y="1092294"/>
                  </a:lnTo>
                  <a:lnTo>
                    <a:pt x="332669" y="1075191"/>
                  </a:lnTo>
                  <a:lnTo>
                    <a:pt x="291593" y="1054750"/>
                  </a:lnTo>
                  <a:lnTo>
                    <a:pt x="252506" y="1031139"/>
                  </a:lnTo>
                  <a:lnTo>
                    <a:pt x="215577" y="1004527"/>
                  </a:lnTo>
                  <a:lnTo>
                    <a:pt x="180975" y="975082"/>
                  </a:lnTo>
                  <a:lnTo>
                    <a:pt x="148867" y="942974"/>
                  </a:lnTo>
                  <a:lnTo>
                    <a:pt x="119422" y="908371"/>
                  </a:lnTo>
                  <a:lnTo>
                    <a:pt x="92810" y="871442"/>
                  </a:lnTo>
                  <a:lnTo>
                    <a:pt x="69199" y="832356"/>
                  </a:lnTo>
                  <a:lnTo>
                    <a:pt x="48758" y="791280"/>
                  </a:lnTo>
                  <a:lnTo>
                    <a:pt x="31655" y="748385"/>
                  </a:lnTo>
                  <a:lnTo>
                    <a:pt x="18058" y="703838"/>
                  </a:lnTo>
                  <a:lnTo>
                    <a:pt x="8138" y="657808"/>
                  </a:lnTo>
                  <a:lnTo>
                    <a:pt x="2062" y="610464"/>
                  </a:lnTo>
                  <a:lnTo>
                    <a:pt x="0" y="561974"/>
                  </a:lnTo>
                  <a:lnTo>
                    <a:pt x="2062" y="513485"/>
                  </a:lnTo>
                  <a:lnTo>
                    <a:pt x="8138" y="466141"/>
                  </a:lnTo>
                  <a:lnTo>
                    <a:pt x="18058" y="420111"/>
                  </a:lnTo>
                  <a:lnTo>
                    <a:pt x="31655" y="375564"/>
                  </a:lnTo>
                  <a:lnTo>
                    <a:pt x="48758" y="332669"/>
                  </a:lnTo>
                  <a:lnTo>
                    <a:pt x="69199" y="291593"/>
                  </a:lnTo>
                  <a:lnTo>
                    <a:pt x="92810" y="252506"/>
                  </a:lnTo>
                  <a:lnTo>
                    <a:pt x="119422" y="215577"/>
                  </a:lnTo>
                  <a:lnTo>
                    <a:pt x="148867" y="180975"/>
                  </a:lnTo>
                  <a:lnTo>
                    <a:pt x="180975" y="148867"/>
                  </a:lnTo>
                  <a:lnTo>
                    <a:pt x="215577" y="119422"/>
                  </a:lnTo>
                  <a:lnTo>
                    <a:pt x="252506" y="92810"/>
                  </a:lnTo>
                  <a:lnTo>
                    <a:pt x="291593" y="69199"/>
                  </a:lnTo>
                  <a:lnTo>
                    <a:pt x="332669" y="48758"/>
                  </a:lnTo>
                  <a:lnTo>
                    <a:pt x="375564" y="31655"/>
                  </a:lnTo>
                  <a:lnTo>
                    <a:pt x="420111" y="18058"/>
                  </a:lnTo>
                  <a:lnTo>
                    <a:pt x="466141" y="8138"/>
                  </a:lnTo>
                  <a:lnTo>
                    <a:pt x="513485" y="2062"/>
                  </a:lnTo>
                  <a:lnTo>
                    <a:pt x="561974" y="0"/>
                  </a:lnTo>
                  <a:lnTo>
                    <a:pt x="610464" y="2062"/>
                  </a:lnTo>
                  <a:lnTo>
                    <a:pt x="657808" y="8138"/>
                  </a:lnTo>
                  <a:lnTo>
                    <a:pt x="703838" y="18058"/>
                  </a:lnTo>
                  <a:lnTo>
                    <a:pt x="748385" y="31655"/>
                  </a:lnTo>
                  <a:lnTo>
                    <a:pt x="791280" y="48758"/>
                  </a:lnTo>
                  <a:lnTo>
                    <a:pt x="832356" y="69199"/>
                  </a:lnTo>
                  <a:lnTo>
                    <a:pt x="871442" y="92810"/>
                  </a:lnTo>
                  <a:lnTo>
                    <a:pt x="908371" y="119422"/>
                  </a:lnTo>
                  <a:lnTo>
                    <a:pt x="942974" y="148867"/>
                  </a:lnTo>
                  <a:lnTo>
                    <a:pt x="975082" y="180975"/>
                  </a:lnTo>
                  <a:lnTo>
                    <a:pt x="1004527" y="215577"/>
                  </a:lnTo>
                  <a:lnTo>
                    <a:pt x="1031139" y="252506"/>
                  </a:lnTo>
                  <a:lnTo>
                    <a:pt x="1054750" y="291593"/>
                  </a:lnTo>
                  <a:lnTo>
                    <a:pt x="1075191" y="332669"/>
                  </a:lnTo>
                  <a:lnTo>
                    <a:pt x="1092294" y="375564"/>
                  </a:lnTo>
                  <a:lnTo>
                    <a:pt x="1105890" y="420111"/>
                  </a:lnTo>
                  <a:lnTo>
                    <a:pt x="1115811" y="466141"/>
                  </a:lnTo>
                  <a:lnTo>
                    <a:pt x="1121887" y="513485"/>
                  </a:lnTo>
                  <a:lnTo>
                    <a:pt x="1123949" y="561974"/>
                  </a:lnTo>
                  <a:lnTo>
                    <a:pt x="1121887" y="610464"/>
                  </a:lnTo>
                  <a:lnTo>
                    <a:pt x="1115811" y="657808"/>
                  </a:lnTo>
                  <a:lnTo>
                    <a:pt x="1105890" y="703838"/>
                  </a:lnTo>
                  <a:lnTo>
                    <a:pt x="1092294" y="748385"/>
                  </a:lnTo>
                  <a:lnTo>
                    <a:pt x="1075191" y="791280"/>
                  </a:lnTo>
                  <a:lnTo>
                    <a:pt x="1054750" y="832356"/>
                  </a:lnTo>
                  <a:lnTo>
                    <a:pt x="1031139" y="871442"/>
                  </a:lnTo>
                  <a:lnTo>
                    <a:pt x="1004527" y="908371"/>
                  </a:lnTo>
                  <a:lnTo>
                    <a:pt x="975082" y="942974"/>
                  </a:lnTo>
                  <a:lnTo>
                    <a:pt x="942974" y="975082"/>
                  </a:lnTo>
                  <a:lnTo>
                    <a:pt x="908371" y="1004527"/>
                  </a:lnTo>
                  <a:lnTo>
                    <a:pt x="871442" y="1031139"/>
                  </a:lnTo>
                  <a:lnTo>
                    <a:pt x="832356" y="1054750"/>
                  </a:lnTo>
                  <a:lnTo>
                    <a:pt x="791280" y="1075191"/>
                  </a:lnTo>
                  <a:lnTo>
                    <a:pt x="748385" y="1092294"/>
                  </a:lnTo>
                  <a:lnTo>
                    <a:pt x="703838" y="1105890"/>
                  </a:lnTo>
                  <a:lnTo>
                    <a:pt x="657808" y="1115811"/>
                  </a:lnTo>
                  <a:lnTo>
                    <a:pt x="610464" y="1121887"/>
                  </a:lnTo>
                  <a:lnTo>
                    <a:pt x="561974" y="1123949"/>
                  </a:lnTo>
                  <a:close/>
                </a:path>
              </a:pathLst>
            </a:custGeom>
            <a:solidFill>
              <a:srgbClr val="242424"/>
            </a:solidFill>
          </p:spPr>
          <p:txBody>
            <a:bodyPr wrap="square" lIns="0" tIns="0" rIns="0" bIns="0" rtlCol="0"/>
            <a:lstStyle/>
            <a:p>
              <a:endParaRPr/>
            </a:p>
          </p:txBody>
        </p:sp>
      </p:grpSp>
      <p:sp>
        <p:nvSpPr>
          <p:cNvPr id="9" name="object 9"/>
          <p:cNvSpPr txBox="1"/>
          <p:nvPr/>
        </p:nvSpPr>
        <p:spPr>
          <a:xfrm>
            <a:off x="762000" y="4151913"/>
            <a:ext cx="12801600" cy="4814138"/>
          </a:xfrm>
          <a:prstGeom prst="rect">
            <a:avLst/>
          </a:prstGeom>
        </p:spPr>
        <p:txBody>
          <a:bodyPr vert="horz" wrap="square" lIns="0" tIns="12700" rIns="0" bIns="0" rtlCol="0">
            <a:spAutoFit/>
          </a:bodyPr>
          <a:lstStyle/>
          <a:p>
            <a:pPr marL="571500" indent="-571500"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Nmap becomes helpful while performing network penetration testing.</a:t>
            </a:r>
            <a:endParaRPr lang="en-US" sz="40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Discovering connected hosts on a network</a:t>
            </a:r>
          </a:p>
          <a:p>
            <a:pPr marL="571500" indent="-571500"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Analyzing free ports on a target host</a:t>
            </a:r>
          </a:p>
          <a:p>
            <a:pPr marL="571500" indent="-571500"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Detecting running services on a system along with version number</a:t>
            </a:r>
          </a:p>
          <a:p>
            <a:pPr marL="571500" indent="-571500"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Uncovering network vulnerabilities and system loopholes.</a:t>
            </a:r>
          </a:p>
          <a:p>
            <a:pPr marL="457200" indent="-457200">
              <a:buFont typeface="Wingdings" panose="05000000000000000000" pitchFamily="2" charset="2"/>
              <a:buChar char="Ø"/>
            </a:pPr>
            <a:endParaRPr lang="en-IN" sz="3200" dirty="0">
              <a:effectLst/>
              <a:latin typeface="Times New Roman" panose="02020603050405020304" pitchFamily="18" charset="0"/>
              <a:ea typeface="Times New Roman" panose="02020603050405020304" pitchFamily="18" charset="0"/>
            </a:endParaRPr>
          </a:p>
        </p:txBody>
      </p:sp>
      <p:grpSp>
        <p:nvGrpSpPr>
          <p:cNvPr id="4" name="object 84">
            <a:extLst>
              <a:ext uri="{FF2B5EF4-FFF2-40B4-BE49-F238E27FC236}">
                <a16:creationId xmlns:a16="http://schemas.microsoft.com/office/drawing/2014/main" id="{502BE4A4-DECA-BAF1-D01B-251972E06D37}"/>
              </a:ext>
            </a:extLst>
          </p:cNvPr>
          <p:cNvGrpSpPr/>
          <p:nvPr/>
        </p:nvGrpSpPr>
        <p:grpSpPr>
          <a:xfrm>
            <a:off x="9343614" y="1703737"/>
            <a:ext cx="942975" cy="561340"/>
            <a:chOff x="12591738" y="6278400"/>
            <a:chExt cx="942975" cy="561340"/>
          </a:xfrm>
        </p:grpSpPr>
        <p:sp>
          <p:nvSpPr>
            <p:cNvPr id="11" name="object 85">
              <a:extLst>
                <a:ext uri="{FF2B5EF4-FFF2-40B4-BE49-F238E27FC236}">
                  <a16:creationId xmlns:a16="http://schemas.microsoft.com/office/drawing/2014/main" id="{B34FBF61-0CB8-FF02-AF33-FC4B7537FF53}"/>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797" y="5306"/>
                  </a:lnTo>
                  <a:lnTo>
                    <a:pt x="426684" y="20317"/>
                  </a:lnTo>
                  <a:lnTo>
                    <a:pt x="452900" y="43673"/>
                  </a:lnTo>
                  <a:lnTo>
                    <a:pt x="471487" y="74013"/>
                  </a:lnTo>
                  <a:lnTo>
                    <a:pt x="490074" y="43681"/>
                  </a:lnTo>
                  <a:lnTo>
                    <a:pt x="516290" y="20324"/>
                  </a:lnTo>
                  <a:lnTo>
                    <a:pt x="548177" y="5308"/>
                  </a:lnTo>
                  <a:lnTo>
                    <a:pt x="583779" y="0"/>
                  </a:lnTo>
                  <a:lnTo>
                    <a:pt x="866351" y="0"/>
                  </a:lnTo>
                  <a:lnTo>
                    <a:pt x="870580" y="4188"/>
                  </a:lnTo>
                  <a:lnTo>
                    <a:pt x="870580" y="73303"/>
                  </a:lnTo>
                  <a:lnTo>
                    <a:pt x="938764" y="73303"/>
                  </a:lnTo>
                  <a:lnTo>
                    <a:pt x="942974" y="77491"/>
                  </a:lnTo>
                  <a:lnTo>
                    <a:pt x="942974" y="82652"/>
                  </a:lnTo>
                  <a:lnTo>
                    <a:pt x="942974" y="556747"/>
                  </a:lnTo>
                  <a:lnTo>
                    <a:pt x="938764" y="560917"/>
                  </a:lnTo>
                  <a:close/>
                </a:path>
              </a:pathLst>
            </a:custGeom>
            <a:solidFill>
              <a:srgbClr val="494E56"/>
            </a:solidFill>
          </p:spPr>
          <p:txBody>
            <a:bodyPr wrap="square" lIns="0" tIns="0" rIns="0" bIns="0" rtlCol="0"/>
            <a:lstStyle/>
            <a:p>
              <a:endParaRPr/>
            </a:p>
          </p:txBody>
        </p:sp>
        <p:sp>
          <p:nvSpPr>
            <p:cNvPr id="12" name="object 86">
              <a:extLst>
                <a:ext uri="{FF2B5EF4-FFF2-40B4-BE49-F238E27FC236}">
                  <a16:creationId xmlns:a16="http://schemas.microsoft.com/office/drawing/2014/main" id="{E10B98A1-D9EE-83C2-499F-0020D588D637}"/>
                </a:ext>
              </a:extLst>
            </p:cNvPr>
            <p:cNvSpPr/>
            <p:nvPr/>
          </p:nvSpPr>
          <p:spPr>
            <a:xfrm>
              <a:off x="12610620" y="6297100"/>
              <a:ext cx="905510" cy="523875"/>
            </a:xfrm>
            <a:custGeom>
              <a:avLst/>
              <a:gdLst/>
              <a:ahLst/>
              <a:cxnLst/>
              <a:rect l="l" t="t" r="r" b="b"/>
              <a:pathLst>
                <a:path w="905509" h="523875">
                  <a:moveTo>
                    <a:pt x="443164" y="483089"/>
                  </a:moveTo>
                  <a:lnTo>
                    <a:pt x="424084" y="461216"/>
                  </a:lnTo>
                  <a:lnTo>
                    <a:pt x="400247" y="444455"/>
                  </a:lnTo>
                  <a:lnTo>
                    <a:pt x="372732" y="433725"/>
                  </a:lnTo>
                  <a:lnTo>
                    <a:pt x="342616" y="429944"/>
                  </a:lnTo>
                  <a:lnTo>
                    <a:pt x="72394" y="429944"/>
                  </a:lnTo>
                  <a:lnTo>
                    <a:pt x="72394" y="0"/>
                  </a:lnTo>
                  <a:lnTo>
                    <a:pt x="340313" y="0"/>
                  </a:lnTo>
                  <a:lnTo>
                    <a:pt x="371558" y="4843"/>
                  </a:lnTo>
                  <a:lnTo>
                    <a:pt x="421777" y="39713"/>
                  </a:lnTo>
                  <a:lnTo>
                    <a:pt x="439707" y="75595"/>
                  </a:lnTo>
                  <a:lnTo>
                    <a:pt x="441938" y="86598"/>
                  </a:lnTo>
                  <a:lnTo>
                    <a:pt x="139916" y="86598"/>
                  </a:lnTo>
                  <a:lnTo>
                    <a:pt x="135687" y="90787"/>
                  </a:lnTo>
                  <a:lnTo>
                    <a:pt x="135687" y="101109"/>
                  </a:lnTo>
                  <a:lnTo>
                    <a:pt x="139916" y="105298"/>
                  </a:lnTo>
                  <a:lnTo>
                    <a:pt x="443164" y="105298"/>
                  </a:lnTo>
                  <a:lnTo>
                    <a:pt x="443164" y="167175"/>
                  </a:lnTo>
                  <a:lnTo>
                    <a:pt x="139916" y="167175"/>
                  </a:lnTo>
                  <a:lnTo>
                    <a:pt x="135687" y="171364"/>
                  </a:lnTo>
                  <a:lnTo>
                    <a:pt x="135687" y="181686"/>
                  </a:lnTo>
                  <a:lnTo>
                    <a:pt x="139916" y="185875"/>
                  </a:lnTo>
                  <a:lnTo>
                    <a:pt x="443164" y="185875"/>
                  </a:lnTo>
                  <a:lnTo>
                    <a:pt x="443164" y="247734"/>
                  </a:lnTo>
                  <a:lnTo>
                    <a:pt x="139916" y="247734"/>
                  </a:lnTo>
                  <a:lnTo>
                    <a:pt x="135687" y="251923"/>
                  </a:lnTo>
                  <a:lnTo>
                    <a:pt x="135687" y="262245"/>
                  </a:lnTo>
                  <a:lnTo>
                    <a:pt x="139916" y="266434"/>
                  </a:lnTo>
                  <a:lnTo>
                    <a:pt x="443164" y="266434"/>
                  </a:lnTo>
                  <a:lnTo>
                    <a:pt x="443164" y="328311"/>
                  </a:lnTo>
                  <a:lnTo>
                    <a:pt x="139916" y="328311"/>
                  </a:lnTo>
                  <a:lnTo>
                    <a:pt x="135687" y="332500"/>
                  </a:lnTo>
                  <a:lnTo>
                    <a:pt x="135687" y="342822"/>
                  </a:lnTo>
                  <a:lnTo>
                    <a:pt x="139916" y="347011"/>
                  </a:lnTo>
                  <a:lnTo>
                    <a:pt x="443164" y="347011"/>
                  </a:lnTo>
                  <a:lnTo>
                    <a:pt x="443164" y="483089"/>
                  </a:lnTo>
                  <a:close/>
                </a:path>
                <a:path w="905509" h="523875">
                  <a:moveTo>
                    <a:pt x="441087" y="523518"/>
                  </a:moveTo>
                  <a:lnTo>
                    <a:pt x="0" y="523518"/>
                  </a:lnTo>
                  <a:lnTo>
                    <a:pt x="0" y="73303"/>
                  </a:lnTo>
                  <a:lnTo>
                    <a:pt x="53512" y="73303"/>
                  </a:lnTo>
                  <a:lnTo>
                    <a:pt x="53512" y="444455"/>
                  </a:lnTo>
                  <a:lnTo>
                    <a:pt x="57741" y="448644"/>
                  </a:lnTo>
                  <a:lnTo>
                    <a:pt x="342616" y="448644"/>
                  </a:lnTo>
                  <a:lnTo>
                    <a:pt x="376098" y="454248"/>
                  </a:lnTo>
                  <a:lnTo>
                    <a:pt x="405114" y="469826"/>
                  </a:lnTo>
                  <a:lnTo>
                    <a:pt x="427498" y="493532"/>
                  </a:lnTo>
                  <a:lnTo>
                    <a:pt x="441087" y="523518"/>
                  </a:lnTo>
                  <a:close/>
                </a:path>
                <a:path w="905509" h="523875">
                  <a:moveTo>
                    <a:pt x="443164" y="105298"/>
                  </a:moveTo>
                  <a:lnTo>
                    <a:pt x="371166" y="105298"/>
                  </a:lnTo>
                  <a:lnTo>
                    <a:pt x="375396" y="101109"/>
                  </a:lnTo>
                  <a:lnTo>
                    <a:pt x="375396" y="90787"/>
                  </a:lnTo>
                  <a:lnTo>
                    <a:pt x="371166" y="86598"/>
                  </a:lnTo>
                  <a:lnTo>
                    <a:pt x="441938" y="86598"/>
                  </a:lnTo>
                  <a:lnTo>
                    <a:pt x="442778" y="92981"/>
                  </a:lnTo>
                  <a:lnTo>
                    <a:pt x="443131" y="101109"/>
                  </a:lnTo>
                  <a:lnTo>
                    <a:pt x="443164" y="105298"/>
                  </a:lnTo>
                  <a:close/>
                </a:path>
                <a:path w="905509" h="523875">
                  <a:moveTo>
                    <a:pt x="443164" y="185875"/>
                  </a:moveTo>
                  <a:lnTo>
                    <a:pt x="371166" y="185875"/>
                  </a:lnTo>
                  <a:lnTo>
                    <a:pt x="375396" y="181686"/>
                  </a:lnTo>
                  <a:lnTo>
                    <a:pt x="375396" y="171364"/>
                  </a:lnTo>
                  <a:lnTo>
                    <a:pt x="371166" y="167175"/>
                  </a:lnTo>
                  <a:lnTo>
                    <a:pt x="443164" y="167175"/>
                  </a:lnTo>
                  <a:lnTo>
                    <a:pt x="443164" y="185875"/>
                  </a:lnTo>
                  <a:close/>
                </a:path>
                <a:path w="905509" h="523875">
                  <a:moveTo>
                    <a:pt x="443164" y="266434"/>
                  </a:moveTo>
                  <a:lnTo>
                    <a:pt x="371166" y="266434"/>
                  </a:lnTo>
                  <a:lnTo>
                    <a:pt x="375396" y="262245"/>
                  </a:lnTo>
                  <a:lnTo>
                    <a:pt x="375396" y="251923"/>
                  </a:lnTo>
                  <a:lnTo>
                    <a:pt x="371166" y="247734"/>
                  </a:lnTo>
                  <a:lnTo>
                    <a:pt x="443164" y="247734"/>
                  </a:lnTo>
                  <a:lnTo>
                    <a:pt x="443164" y="266434"/>
                  </a:lnTo>
                  <a:close/>
                </a:path>
                <a:path w="905509" h="523875">
                  <a:moveTo>
                    <a:pt x="443164" y="347011"/>
                  </a:moveTo>
                  <a:lnTo>
                    <a:pt x="371166" y="347011"/>
                  </a:lnTo>
                  <a:lnTo>
                    <a:pt x="375396" y="342822"/>
                  </a:lnTo>
                  <a:lnTo>
                    <a:pt x="375396" y="332500"/>
                  </a:lnTo>
                  <a:lnTo>
                    <a:pt x="371166" y="328311"/>
                  </a:lnTo>
                  <a:lnTo>
                    <a:pt x="443164" y="328311"/>
                  </a:lnTo>
                  <a:lnTo>
                    <a:pt x="443164" y="347011"/>
                  </a:lnTo>
                  <a:close/>
                </a:path>
                <a:path w="905509" h="523875">
                  <a:moveTo>
                    <a:pt x="462046" y="483089"/>
                  </a:moveTo>
                  <a:lnTo>
                    <a:pt x="462078" y="101109"/>
                  </a:lnTo>
                  <a:lnTo>
                    <a:pt x="483432" y="39713"/>
                  </a:lnTo>
                  <a:lnTo>
                    <a:pt x="533652" y="4843"/>
                  </a:lnTo>
                  <a:lnTo>
                    <a:pt x="564897" y="0"/>
                  </a:lnTo>
                  <a:lnTo>
                    <a:pt x="832816" y="0"/>
                  </a:lnTo>
                  <a:lnTo>
                    <a:pt x="832816" y="86598"/>
                  </a:lnTo>
                  <a:lnTo>
                    <a:pt x="534044" y="86598"/>
                  </a:lnTo>
                  <a:lnTo>
                    <a:pt x="529814" y="90787"/>
                  </a:lnTo>
                  <a:lnTo>
                    <a:pt x="529814" y="101109"/>
                  </a:lnTo>
                  <a:lnTo>
                    <a:pt x="534044" y="105298"/>
                  </a:lnTo>
                  <a:lnTo>
                    <a:pt x="832816" y="105298"/>
                  </a:lnTo>
                  <a:lnTo>
                    <a:pt x="832816" y="167175"/>
                  </a:lnTo>
                  <a:lnTo>
                    <a:pt x="534044" y="167175"/>
                  </a:lnTo>
                  <a:lnTo>
                    <a:pt x="529814" y="171364"/>
                  </a:lnTo>
                  <a:lnTo>
                    <a:pt x="529814" y="181686"/>
                  </a:lnTo>
                  <a:lnTo>
                    <a:pt x="534044" y="185875"/>
                  </a:lnTo>
                  <a:lnTo>
                    <a:pt x="832816" y="185875"/>
                  </a:lnTo>
                  <a:lnTo>
                    <a:pt x="832816" y="247734"/>
                  </a:lnTo>
                  <a:lnTo>
                    <a:pt x="534044" y="247734"/>
                  </a:lnTo>
                  <a:lnTo>
                    <a:pt x="529814" y="251923"/>
                  </a:lnTo>
                  <a:lnTo>
                    <a:pt x="529814" y="262245"/>
                  </a:lnTo>
                  <a:lnTo>
                    <a:pt x="534044" y="266434"/>
                  </a:lnTo>
                  <a:lnTo>
                    <a:pt x="832816" y="266434"/>
                  </a:lnTo>
                  <a:lnTo>
                    <a:pt x="832816" y="328311"/>
                  </a:lnTo>
                  <a:lnTo>
                    <a:pt x="534044" y="328311"/>
                  </a:lnTo>
                  <a:lnTo>
                    <a:pt x="529814" y="332500"/>
                  </a:lnTo>
                  <a:lnTo>
                    <a:pt x="529814" y="342822"/>
                  </a:lnTo>
                  <a:lnTo>
                    <a:pt x="534044" y="347011"/>
                  </a:lnTo>
                  <a:lnTo>
                    <a:pt x="832816" y="347011"/>
                  </a:lnTo>
                  <a:lnTo>
                    <a:pt x="832816" y="429944"/>
                  </a:lnTo>
                  <a:lnTo>
                    <a:pt x="562593" y="429944"/>
                  </a:lnTo>
                  <a:lnTo>
                    <a:pt x="532478" y="433725"/>
                  </a:lnTo>
                  <a:lnTo>
                    <a:pt x="504963" y="444455"/>
                  </a:lnTo>
                  <a:lnTo>
                    <a:pt x="481126" y="461216"/>
                  </a:lnTo>
                  <a:lnTo>
                    <a:pt x="462046" y="483089"/>
                  </a:lnTo>
                  <a:close/>
                </a:path>
                <a:path w="905509" h="523875">
                  <a:moveTo>
                    <a:pt x="905210" y="523518"/>
                  </a:moveTo>
                  <a:lnTo>
                    <a:pt x="464123" y="523518"/>
                  </a:lnTo>
                  <a:lnTo>
                    <a:pt x="477711" y="493532"/>
                  </a:lnTo>
                  <a:lnTo>
                    <a:pt x="500096" y="469826"/>
                  </a:lnTo>
                  <a:lnTo>
                    <a:pt x="529112" y="454248"/>
                  </a:lnTo>
                  <a:lnTo>
                    <a:pt x="562593" y="448644"/>
                  </a:lnTo>
                  <a:lnTo>
                    <a:pt x="847469" y="448644"/>
                  </a:lnTo>
                  <a:lnTo>
                    <a:pt x="851698" y="444455"/>
                  </a:lnTo>
                  <a:lnTo>
                    <a:pt x="851698" y="73303"/>
                  </a:lnTo>
                  <a:lnTo>
                    <a:pt x="905210" y="73303"/>
                  </a:lnTo>
                  <a:lnTo>
                    <a:pt x="905210" y="523518"/>
                  </a:lnTo>
                  <a:close/>
                </a:path>
                <a:path w="905509" h="523875">
                  <a:moveTo>
                    <a:pt x="832816" y="105298"/>
                  </a:moveTo>
                  <a:lnTo>
                    <a:pt x="765293" y="105298"/>
                  </a:lnTo>
                  <a:lnTo>
                    <a:pt x="769523" y="101109"/>
                  </a:lnTo>
                  <a:lnTo>
                    <a:pt x="769523" y="90787"/>
                  </a:lnTo>
                  <a:lnTo>
                    <a:pt x="765293" y="86598"/>
                  </a:lnTo>
                  <a:lnTo>
                    <a:pt x="832816" y="86598"/>
                  </a:lnTo>
                  <a:lnTo>
                    <a:pt x="832816" y="105298"/>
                  </a:lnTo>
                  <a:close/>
                </a:path>
                <a:path w="905509" h="523875">
                  <a:moveTo>
                    <a:pt x="832816" y="185875"/>
                  </a:moveTo>
                  <a:lnTo>
                    <a:pt x="765293" y="185875"/>
                  </a:lnTo>
                  <a:lnTo>
                    <a:pt x="769523" y="181686"/>
                  </a:lnTo>
                  <a:lnTo>
                    <a:pt x="769523" y="171364"/>
                  </a:lnTo>
                  <a:lnTo>
                    <a:pt x="765293" y="167175"/>
                  </a:lnTo>
                  <a:lnTo>
                    <a:pt x="832816" y="167175"/>
                  </a:lnTo>
                  <a:lnTo>
                    <a:pt x="832816" y="185875"/>
                  </a:lnTo>
                  <a:close/>
                </a:path>
                <a:path w="905509" h="523875">
                  <a:moveTo>
                    <a:pt x="832816" y="266434"/>
                  </a:moveTo>
                  <a:lnTo>
                    <a:pt x="765293" y="266434"/>
                  </a:lnTo>
                  <a:lnTo>
                    <a:pt x="769523" y="262245"/>
                  </a:lnTo>
                  <a:lnTo>
                    <a:pt x="769523" y="251923"/>
                  </a:lnTo>
                  <a:lnTo>
                    <a:pt x="765293" y="247734"/>
                  </a:lnTo>
                  <a:lnTo>
                    <a:pt x="832816" y="247734"/>
                  </a:lnTo>
                  <a:lnTo>
                    <a:pt x="832816" y="266434"/>
                  </a:lnTo>
                  <a:close/>
                </a:path>
                <a:path w="905509" h="523875">
                  <a:moveTo>
                    <a:pt x="832816" y="347011"/>
                  </a:moveTo>
                  <a:lnTo>
                    <a:pt x="765293" y="347011"/>
                  </a:lnTo>
                  <a:lnTo>
                    <a:pt x="769523" y="342822"/>
                  </a:lnTo>
                  <a:lnTo>
                    <a:pt x="769523" y="332500"/>
                  </a:lnTo>
                  <a:lnTo>
                    <a:pt x="765293" y="328311"/>
                  </a:lnTo>
                  <a:lnTo>
                    <a:pt x="832816" y="328311"/>
                  </a:lnTo>
                  <a:lnTo>
                    <a:pt x="832816" y="347011"/>
                  </a:lnTo>
                  <a:close/>
                </a:path>
              </a:pathLst>
            </a:custGeom>
            <a:solidFill>
              <a:srgbClr val="FFFFFF"/>
            </a:solidFill>
          </p:spPr>
          <p:txBody>
            <a:bodyPr wrap="square" lIns="0" tIns="0" rIns="0" bIns="0" rtlCol="0"/>
            <a:lstStyle/>
            <a:p>
              <a:endParaRPr/>
            </a:p>
          </p:txBody>
        </p:sp>
        <p:sp>
          <p:nvSpPr>
            <p:cNvPr id="13" name="object 87">
              <a:extLst>
                <a:ext uri="{FF2B5EF4-FFF2-40B4-BE49-F238E27FC236}">
                  <a16:creationId xmlns:a16="http://schemas.microsoft.com/office/drawing/2014/main" id="{71EAA3AC-6AE3-F6AF-9A90-482B598459A3}"/>
                </a:ext>
              </a:extLst>
            </p:cNvPr>
            <p:cNvSpPr/>
            <p:nvPr/>
          </p:nvSpPr>
          <p:spPr>
            <a:xfrm>
              <a:off x="12591738" y="6278400"/>
              <a:ext cx="942975" cy="561340"/>
            </a:xfrm>
            <a:custGeom>
              <a:avLst/>
              <a:gdLst/>
              <a:ahLst/>
              <a:cxnLst/>
              <a:rect l="l" t="t" r="r" b="b"/>
              <a:pathLst>
                <a:path w="942975" h="561340">
                  <a:moveTo>
                    <a:pt x="938764" y="560917"/>
                  </a:moveTo>
                  <a:lnTo>
                    <a:pt x="4210" y="560917"/>
                  </a:lnTo>
                  <a:lnTo>
                    <a:pt x="0" y="556747"/>
                  </a:lnTo>
                  <a:lnTo>
                    <a:pt x="0" y="77491"/>
                  </a:lnTo>
                  <a:lnTo>
                    <a:pt x="4210" y="73303"/>
                  </a:lnTo>
                  <a:lnTo>
                    <a:pt x="72394" y="73303"/>
                  </a:lnTo>
                  <a:lnTo>
                    <a:pt x="72394" y="4188"/>
                  </a:lnTo>
                  <a:lnTo>
                    <a:pt x="76623" y="0"/>
                  </a:lnTo>
                  <a:lnTo>
                    <a:pt x="359195" y="0"/>
                  </a:lnTo>
                  <a:lnTo>
                    <a:pt x="394802" y="5308"/>
                  </a:lnTo>
                  <a:lnTo>
                    <a:pt x="423248" y="18699"/>
                  </a:lnTo>
                  <a:lnTo>
                    <a:pt x="91276" y="18699"/>
                  </a:lnTo>
                  <a:lnTo>
                    <a:pt x="91276" y="92002"/>
                  </a:lnTo>
                  <a:lnTo>
                    <a:pt x="18882" y="92002"/>
                  </a:lnTo>
                  <a:lnTo>
                    <a:pt x="18882" y="542218"/>
                  </a:lnTo>
                  <a:lnTo>
                    <a:pt x="942974" y="542218"/>
                  </a:lnTo>
                  <a:lnTo>
                    <a:pt x="942974" y="556747"/>
                  </a:lnTo>
                  <a:lnTo>
                    <a:pt x="938764" y="560917"/>
                  </a:lnTo>
                  <a:close/>
                </a:path>
                <a:path w="942975" h="561340">
                  <a:moveTo>
                    <a:pt x="493644" y="74013"/>
                  </a:moveTo>
                  <a:lnTo>
                    <a:pt x="471487" y="74013"/>
                  </a:lnTo>
                  <a:lnTo>
                    <a:pt x="490082" y="43673"/>
                  </a:lnTo>
                  <a:lnTo>
                    <a:pt x="516305" y="20317"/>
                  </a:lnTo>
                  <a:lnTo>
                    <a:pt x="548195" y="5306"/>
                  </a:lnTo>
                  <a:lnTo>
                    <a:pt x="583779" y="0"/>
                  </a:lnTo>
                  <a:lnTo>
                    <a:pt x="866351" y="0"/>
                  </a:lnTo>
                  <a:lnTo>
                    <a:pt x="870580" y="4188"/>
                  </a:lnTo>
                  <a:lnTo>
                    <a:pt x="870580" y="18699"/>
                  </a:lnTo>
                  <a:lnTo>
                    <a:pt x="583779" y="18699"/>
                  </a:lnTo>
                  <a:lnTo>
                    <a:pt x="552534" y="23543"/>
                  </a:lnTo>
                  <a:lnTo>
                    <a:pt x="524758" y="37212"/>
                  </a:lnTo>
                  <a:lnTo>
                    <a:pt x="502314" y="58412"/>
                  </a:lnTo>
                  <a:lnTo>
                    <a:pt x="493644" y="74013"/>
                  </a:lnTo>
                  <a:close/>
                </a:path>
                <a:path w="942975" h="561340">
                  <a:moveTo>
                    <a:pt x="480928" y="501789"/>
                  </a:moveTo>
                  <a:lnTo>
                    <a:pt x="462046" y="501789"/>
                  </a:lnTo>
                  <a:lnTo>
                    <a:pt x="462013" y="119809"/>
                  </a:lnTo>
                  <a:lnTo>
                    <a:pt x="461661" y="111681"/>
                  </a:lnTo>
                  <a:lnTo>
                    <a:pt x="440660" y="58412"/>
                  </a:lnTo>
                  <a:lnTo>
                    <a:pt x="390440" y="23543"/>
                  </a:lnTo>
                  <a:lnTo>
                    <a:pt x="359195" y="18699"/>
                  </a:lnTo>
                  <a:lnTo>
                    <a:pt x="423248" y="18699"/>
                  </a:lnTo>
                  <a:lnTo>
                    <a:pt x="426692" y="20324"/>
                  </a:lnTo>
                  <a:lnTo>
                    <a:pt x="452905" y="43681"/>
                  </a:lnTo>
                  <a:lnTo>
                    <a:pt x="471487" y="74013"/>
                  </a:lnTo>
                  <a:lnTo>
                    <a:pt x="493644" y="74013"/>
                  </a:lnTo>
                  <a:lnTo>
                    <a:pt x="481313" y="111681"/>
                  </a:lnTo>
                  <a:lnTo>
                    <a:pt x="480928" y="120557"/>
                  </a:lnTo>
                  <a:lnTo>
                    <a:pt x="480928" y="501789"/>
                  </a:lnTo>
                  <a:close/>
                </a:path>
                <a:path w="942975" h="561340">
                  <a:moveTo>
                    <a:pt x="506455" y="501789"/>
                  </a:moveTo>
                  <a:lnTo>
                    <a:pt x="480928" y="501789"/>
                  </a:lnTo>
                  <a:lnTo>
                    <a:pt x="500008" y="479916"/>
                  </a:lnTo>
                  <a:lnTo>
                    <a:pt x="523845" y="463155"/>
                  </a:lnTo>
                  <a:lnTo>
                    <a:pt x="551360" y="452425"/>
                  </a:lnTo>
                  <a:lnTo>
                    <a:pt x="581476" y="448644"/>
                  </a:lnTo>
                  <a:lnTo>
                    <a:pt x="851698" y="448644"/>
                  </a:lnTo>
                  <a:lnTo>
                    <a:pt x="851698" y="18699"/>
                  </a:lnTo>
                  <a:lnTo>
                    <a:pt x="870580" y="18699"/>
                  </a:lnTo>
                  <a:lnTo>
                    <a:pt x="870580" y="73303"/>
                  </a:lnTo>
                  <a:lnTo>
                    <a:pt x="938764" y="73303"/>
                  </a:lnTo>
                  <a:lnTo>
                    <a:pt x="942974" y="77491"/>
                  </a:lnTo>
                  <a:lnTo>
                    <a:pt x="942974" y="92002"/>
                  </a:lnTo>
                  <a:lnTo>
                    <a:pt x="870580" y="92002"/>
                  </a:lnTo>
                  <a:lnTo>
                    <a:pt x="870580" y="463155"/>
                  </a:lnTo>
                  <a:lnTo>
                    <a:pt x="866351" y="467344"/>
                  </a:lnTo>
                  <a:lnTo>
                    <a:pt x="581475" y="467344"/>
                  </a:lnTo>
                  <a:lnTo>
                    <a:pt x="547994" y="472947"/>
                  </a:lnTo>
                  <a:lnTo>
                    <a:pt x="518978" y="488526"/>
                  </a:lnTo>
                  <a:lnTo>
                    <a:pt x="506455" y="501789"/>
                  </a:lnTo>
                  <a:close/>
                </a:path>
                <a:path w="942975" h="561340">
                  <a:moveTo>
                    <a:pt x="483005" y="542218"/>
                  </a:moveTo>
                  <a:lnTo>
                    <a:pt x="459969" y="542218"/>
                  </a:lnTo>
                  <a:lnTo>
                    <a:pt x="446381" y="512232"/>
                  </a:lnTo>
                  <a:lnTo>
                    <a:pt x="423996" y="488526"/>
                  </a:lnTo>
                  <a:lnTo>
                    <a:pt x="394980" y="472947"/>
                  </a:lnTo>
                  <a:lnTo>
                    <a:pt x="361498" y="467344"/>
                  </a:lnTo>
                  <a:lnTo>
                    <a:pt x="76623" y="467344"/>
                  </a:lnTo>
                  <a:lnTo>
                    <a:pt x="72394" y="463155"/>
                  </a:lnTo>
                  <a:lnTo>
                    <a:pt x="72394" y="92002"/>
                  </a:lnTo>
                  <a:lnTo>
                    <a:pt x="91276" y="92002"/>
                  </a:lnTo>
                  <a:lnTo>
                    <a:pt x="91276" y="448644"/>
                  </a:lnTo>
                  <a:lnTo>
                    <a:pt x="361498" y="448644"/>
                  </a:lnTo>
                  <a:lnTo>
                    <a:pt x="391614" y="452425"/>
                  </a:lnTo>
                  <a:lnTo>
                    <a:pt x="419129" y="463155"/>
                  </a:lnTo>
                  <a:lnTo>
                    <a:pt x="442966" y="479916"/>
                  </a:lnTo>
                  <a:lnTo>
                    <a:pt x="462046" y="501789"/>
                  </a:lnTo>
                  <a:lnTo>
                    <a:pt x="506455" y="501789"/>
                  </a:lnTo>
                  <a:lnTo>
                    <a:pt x="496593" y="512232"/>
                  </a:lnTo>
                  <a:lnTo>
                    <a:pt x="483005" y="542218"/>
                  </a:lnTo>
                  <a:close/>
                </a:path>
                <a:path w="942975" h="561340">
                  <a:moveTo>
                    <a:pt x="942974" y="542218"/>
                  </a:moveTo>
                  <a:lnTo>
                    <a:pt x="924092" y="542218"/>
                  </a:lnTo>
                  <a:lnTo>
                    <a:pt x="924092" y="92002"/>
                  </a:lnTo>
                  <a:lnTo>
                    <a:pt x="942974" y="92002"/>
                  </a:lnTo>
                  <a:lnTo>
                    <a:pt x="942974" y="542218"/>
                  </a:lnTo>
                  <a:close/>
                </a:path>
                <a:path w="942975" h="561340">
                  <a:moveTo>
                    <a:pt x="390048" y="123998"/>
                  </a:moveTo>
                  <a:lnTo>
                    <a:pt x="158798" y="123998"/>
                  </a:lnTo>
                  <a:lnTo>
                    <a:pt x="154569" y="119809"/>
                  </a:lnTo>
                  <a:lnTo>
                    <a:pt x="154569" y="109487"/>
                  </a:lnTo>
                  <a:lnTo>
                    <a:pt x="158798" y="105298"/>
                  </a:lnTo>
                  <a:lnTo>
                    <a:pt x="390048" y="105298"/>
                  </a:lnTo>
                  <a:lnTo>
                    <a:pt x="394278" y="109487"/>
                  </a:lnTo>
                  <a:lnTo>
                    <a:pt x="394278" y="119809"/>
                  </a:lnTo>
                  <a:lnTo>
                    <a:pt x="390048" y="123998"/>
                  </a:lnTo>
                  <a:close/>
                </a:path>
                <a:path w="942975" h="561340">
                  <a:moveTo>
                    <a:pt x="784176" y="123998"/>
                  </a:moveTo>
                  <a:lnTo>
                    <a:pt x="552926" y="123998"/>
                  </a:lnTo>
                  <a:lnTo>
                    <a:pt x="548696" y="119809"/>
                  </a:lnTo>
                  <a:lnTo>
                    <a:pt x="548696" y="109487"/>
                  </a:lnTo>
                  <a:lnTo>
                    <a:pt x="552926" y="105298"/>
                  </a:lnTo>
                  <a:lnTo>
                    <a:pt x="784176" y="105298"/>
                  </a:lnTo>
                  <a:lnTo>
                    <a:pt x="788405" y="109487"/>
                  </a:lnTo>
                  <a:lnTo>
                    <a:pt x="788405" y="119809"/>
                  </a:lnTo>
                  <a:lnTo>
                    <a:pt x="784176" y="123998"/>
                  </a:lnTo>
                  <a:close/>
                </a:path>
                <a:path w="942975" h="561340">
                  <a:moveTo>
                    <a:pt x="390048" y="204575"/>
                  </a:moveTo>
                  <a:lnTo>
                    <a:pt x="158798" y="204575"/>
                  </a:lnTo>
                  <a:lnTo>
                    <a:pt x="154569" y="200386"/>
                  </a:lnTo>
                  <a:lnTo>
                    <a:pt x="154569" y="190064"/>
                  </a:lnTo>
                  <a:lnTo>
                    <a:pt x="158798" y="185875"/>
                  </a:lnTo>
                  <a:lnTo>
                    <a:pt x="390048" y="185875"/>
                  </a:lnTo>
                  <a:lnTo>
                    <a:pt x="394278" y="190064"/>
                  </a:lnTo>
                  <a:lnTo>
                    <a:pt x="394278" y="200386"/>
                  </a:lnTo>
                  <a:lnTo>
                    <a:pt x="390048" y="204575"/>
                  </a:lnTo>
                  <a:close/>
                </a:path>
                <a:path w="942975" h="561340">
                  <a:moveTo>
                    <a:pt x="784176" y="204575"/>
                  </a:moveTo>
                  <a:lnTo>
                    <a:pt x="552926" y="204575"/>
                  </a:lnTo>
                  <a:lnTo>
                    <a:pt x="548696" y="200386"/>
                  </a:lnTo>
                  <a:lnTo>
                    <a:pt x="548696" y="190064"/>
                  </a:lnTo>
                  <a:lnTo>
                    <a:pt x="552926" y="185875"/>
                  </a:lnTo>
                  <a:lnTo>
                    <a:pt x="784176" y="185875"/>
                  </a:lnTo>
                  <a:lnTo>
                    <a:pt x="788405" y="190064"/>
                  </a:lnTo>
                  <a:lnTo>
                    <a:pt x="788405" y="200386"/>
                  </a:lnTo>
                  <a:lnTo>
                    <a:pt x="784176" y="204575"/>
                  </a:lnTo>
                  <a:close/>
                </a:path>
                <a:path w="942975" h="561340">
                  <a:moveTo>
                    <a:pt x="390048" y="285133"/>
                  </a:moveTo>
                  <a:lnTo>
                    <a:pt x="158798" y="285133"/>
                  </a:lnTo>
                  <a:lnTo>
                    <a:pt x="154569" y="280945"/>
                  </a:lnTo>
                  <a:lnTo>
                    <a:pt x="154569" y="270622"/>
                  </a:lnTo>
                  <a:lnTo>
                    <a:pt x="158798" y="266434"/>
                  </a:lnTo>
                  <a:lnTo>
                    <a:pt x="390048" y="266434"/>
                  </a:lnTo>
                  <a:lnTo>
                    <a:pt x="394278" y="270622"/>
                  </a:lnTo>
                  <a:lnTo>
                    <a:pt x="394278" y="280945"/>
                  </a:lnTo>
                  <a:lnTo>
                    <a:pt x="390048" y="285133"/>
                  </a:lnTo>
                  <a:close/>
                </a:path>
                <a:path w="942975" h="561340">
                  <a:moveTo>
                    <a:pt x="784176" y="285133"/>
                  </a:moveTo>
                  <a:lnTo>
                    <a:pt x="552926" y="285133"/>
                  </a:lnTo>
                  <a:lnTo>
                    <a:pt x="548696" y="280945"/>
                  </a:lnTo>
                  <a:lnTo>
                    <a:pt x="548696" y="270622"/>
                  </a:lnTo>
                  <a:lnTo>
                    <a:pt x="552926" y="266434"/>
                  </a:lnTo>
                  <a:lnTo>
                    <a:pt x="784176" y="266434"/>
                  </a:lnTo>
                  <a:lnTo>
                    <a:pt x="788405" y="270622"/>
                  </a:lnTo>
                  <a:lnTo>
                    <a:pt x="788405" y="280945"/>
                  </a:lnTo>
                  <a:lnTo>
                    <a:pt x="784176" y="285133"/>
                  </a:lnTo>
                  <a:close/>
                </a:path>
                <a:path w="942975" h="561340">
                  <a:moveTo>
                    <a:pt x="390048" y="365711"/>
                  </a:moveTo>
                  <a:lnTo>
                    <a:pt x="158798" y="365711"/>
                  </a:lnTo>
                  <a:lnTo>
                    <a:pt x="154569" y="361522"/>
                  </a:lnTo>
                  <a:lnTo>
                    <a:pt x="154569" y="351200"/>
                  </a:lnTo>
                  <a:lnTo>
                    <a:pt x="158798" y="347011"/>
                  </a:lnTo>
                  <a:lnTo>
                    <a:pt x="390048" y="347011"/>
                  </a:lnTo>
                  <a:lnTo>
                    <a:pt x="394278" y="351200"/>
                  </a:lnTo>
                  <a:lnTo>
                    <a:pt x="394278" y="361522"/>
                  </a:lnTo>
                  <a:lnTo>
                    <a:pt x="390048" y="365711"/>
                  </a:lnTo>
                  <a:close/>
                </a:path>
                <a:path w="942975" h="561340">
                  <a:moveTo>
                    <a:pt x="784176" y="365711"/>
                  </a:moveTo>
                  <a:lnTo>
                    <a:pt x="552926" y="365711"/>
                  </a:lnTo>
                  <a:lnTo>
                    <a:pt x="548696" y="361522"/>
                  </a:lnTo>
                  <a:lnTo>
                    <a:pt x="548696" y="351200"/>
                  </a:lnTo>
                  <a:lnTo>
                    <a:pt x="552926" y="347011"/>
                  </a:lnTo>
                  <a:lnTo>
                    <a:pt x="784176" y="347011"/>
                  </a:lnTo>
                  <a:lnTo>
                    <a:pt x="788405" y="351200"/>
                  </a:lnTo>
                  <a:lnTo>
                    <a:pt x="788405" y="361522"/>
                  </a:lnTo>
                  <a:lnTo>
                    <a:pt x="784176" y="365711"/>
                  </a:lnTo>
                  <a:close/>
                </a:path>
              </a:pathLst>
            </a:custGeom>
            <a:solidFill>
              <a:srgbClr val="494E56"/>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3DB48252-03A8-1927-FA24-FFB7361F52EF}"/>
              </a:ext>
            </a:extLst>
          </p:cNvPr>
          <p:cNvSpPr txBox="1"/>
          <p:nvPr/>
        </p:nvSpPr>
        <p:spPr>
          <a:xfrm>
            <a:off x="768485" y="2504959"/>
            <a:ext cx="8805442" cy="923330"/>
          </a:xfrm>
          <a:prstGeom prst="rect">
            <a:avLst/>
          </a:prstGeom>
          <a:noFill/>
        </p:spPr>
        <p:txBody>
          <a:bodyPr wrap="square" rtlCol="0">
            <a:spAutoFit/>
          </a:bodyPr>
          <a:lstStyle/>
          <a:p>
            <a:r>
              <a:rPr lang="en-US" sz="3600" b="0" i="0" dirty="0">
                <a:effectLst/>
                <a:latin typeface="Times New Roman" panose="02020603050405020304" pitchFamily="18" charset="0"/>
                <a:cs typeface="Times New Roman" panose="02020603050405020304" pitchFamily="18" charset="0"/>
              </a:rPr>
              <a:t>Some of the tasks that nmap can carry out are-</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436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391205" y="1169311"/>
            <a:ext cx="7019746" cy="1608132"/>
          </a:xfrm>
          <a:prstGeom prst="rect">
            <a:avLst/>
          </a:prstGeom>
        </p:spPr>
        <p:txBody>
          <a:bodyPr vert="horz" wrap="square" lIns="0" tIns="52069" rIns="0" bIns="0" rtlCol="0">
            <a:spAutoFit/>
          </a:bodyPr>
          <a:lstStyle/>
          <a:p>
            <a:pPr marL="12700" marR="5080">
              <a:lnSpc>
                <a:spcPts val="5780"/>
              </a:lnSpc>
              <a:spcBef>
                <a:spcPts val="409"/>
              </a:spcBef>
            </a:pPr>
            <a:br>
              <a:rPr lang="en-US" sz="6600" b="1" spc="235" dirty="0">
                <a:latin typeface="Colonna MT" panose="04020805060202030203" pitchFamily="82" charset="0"/>
              </a:rPr>
            </a:br>
            <a:r>
              <a:rPr lang="en-US" sz="6600" b="1" spc="235" dirty="0">
                <a:latin typeface="Colonna MT" panose="04020805060202030203" pitchFamily="82" charset="0"/>
              </a:rPr>
              <a:t>Block Diagram</a:t>
            </a:r>
            <a:endParaRPr sz="6600" b="1" spc="254" dirty="0">
              <a:latin typeface="Colonna MT" panose="04020805060202030203" pitchFamily="82" charset="0"/>
            </a:endParaRPr>
          </a:p>
        </p:txBody>
      </p:sp>
      <p:graphicFrame>
        <p:nvGraphicFramePr>
          <p:cNvPr id="11" name="Table 11">
            <a:extLst>
              <a:ext uri="{FF2B5EF4-FFF2-40B4-BE49-F238E27FC236}">
                <a16:creationId xmlns:a16="http://schemas.microsoft.com/office/drawing/2014/main" id="{41192DB2-43E4-F26F-EA22-FEC467741DE2}"/>
              </a:ext>
            </a:extLst>
          </p:cNvPr>
          <p:cNvGraphicFramePr>
            <a:graphicFrameLocks noGrp="1"/>
          </p:cNvGraphicFramePr>
          <p:nvPr/>
        </p:nvGraphicFramePr>
        <p:xfrm>
          <a:off x="2133600" y="2476500"/>
          <a:ext cx="7543800" cy="6538736"/>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1711303278"/>
                    </a:ext>
                  </a:extLst>
                </a:gridCol>
              </a:tblGrid>
              <a:tr h="6538736">
                <a:tc>
                  <a:txBody>
                    <a:bodyPr/>
                    <a:lstStyle/>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7414260"/>
                  </a:ext>
                </a:extLst>
              </a:tr>
            </a:tbl>
          </a:graphicData>
        </a:graphic>
      </p:graphicFrame>
      <p:graphicFrame>
        <p:nvGraphicFramePr>
          <p:cNvPr id="15" name="Table 19">
            <a:extLst>
              <a:ext uri="{FF2B5EF4-FFF2-40B4-BE49-F238E27FC236}">
                <a16:creationId xmlns:a16="http://schemas.microsoft.com/office/drawing/2014/main" id="{5F679B9A-C829-4272-D269-48E3F9D0B8AC}"/>
              </a:ext>
            </a:extLst>
          </p:cNvPr>
          <p:cNvGraphicFramePr>
            <a:graphicFrameLocks noGrp="1"/>
          </p:cNvGraphicFramePr>
          <p:nvPr>
            <p:extLst>
              <p:ext uri="{D42A27DB-BD31-4B8C-83A1-F6EECF244321}">
                <p14:modId xmlns:p14="http://schemas.microsoft.com/office/powerpoint/2010/main" val="1131626734"/>
              </p:ext>
            </p:extLst>
          </p:nvPr>
        </p:nvGraphicFramePr>
        <p:xfrm>
          <a:off x="2809240" y="3314700"/>
          <a:ext cx="10830560" cy="5852936"/>
        </p:xfrm>
        <a:graphic>
          <a:graphicData uri="http://schemas.openxmlformats.org/drawingml/2006/table">
            <a:tbl>
              <a:tblPr firstRow="1" bandRow="1">
                <a:tableStyleId>{5C22544A-7EE6-4342-B048-85BDC9FD1C3A}</a:tableStyleId>
              </a:tblPr>
              <a:tblGrid>
                <a:gridCol w="10830560">
                  <a:extLst>
                    <a:ext uri="{9D8B030D-6E8A-4147-A177-3AD203B41FA5}">
                      <a16:colId xmlns:a16="http://schemas.microsoft.com/office/drawing/2014/main" val="3037554193"/>
                    </a:ext>
                  </a:extLst>
                </a:gridCol>
              </a:tblGrid>
              <a:tr h="58529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4573870"/>
                  </a:ext>
                </a:extLst>
              </a:tr>
            </a:tbl>
          </a:graphicData>
        </a:graphic>
      </p:graphicFrame>
      <p:grpSp>
        <p:nvGrpSpPr>
          <p:cNvPr id="20" name="object 14">
            <a:extLst>
              <a:ext uri="{FF2B5EF4-FFF2-40B4-BE49-F238E27FC236}">
                <a16:creationId xmlns:a16="http://schemas.microsoft.com/office/drawing/2014/main" id="{BA2BF494-7D47-C6E6-197B-3F278314B228}"/>
              </a:ext>
            </a:extLst>
          </p:cNvPr>
          <p:cNvGrpSpPr/>
          <p:nvPr/>
        </p:nvGrpSpPr>
        <p:grpSpPr>
          <a:xfrm>
            <a:off x="-143510" y="0"/>
            <a:ext cx="3858895" cy="2112645"/>
            <a:chOff x="7259425" y="0"/>
            <a:chExt cx="3858895" cy="2112645"/>
          </a:xfrm>
        </p:grpSpPr>
        <p:sp>
          <p:nvSpPr>
            <p:cNvPr id="21" name="object 15">
              <a:extLst>
                <a:ext uri="{FF2B5EF4-FFF2-40B4-BE49-F238E27FC236}">
                  <a16:creationId xmlns:a16="http://schemas.microsoft.com/office/drawing/2014/main" id="{84B39128-734F-9DF6-6EE1-A21967512D7B}"/>
                </a:ext>
              </a:extLst>
            </p:cNvPr>
            <p:cNvSpPr/>
            <p:nvPr/>
          </p:nvSpPr>
          <p:spPr>
            <a:xfrm>
              <a:off x="7259425" y="0"/>
              <a:ext cx="2952750" cy="2110740"/>
            </a:xfrm>
            <a:custGeom>
              <a:avLst/>
              <a:gdLst/>
              <a:ahLst/>
              <a:cxnLst/>
              <a:rect l="l" t="t" r="r" b="b"/>
              <a:pathLst>
                <a:path w="2952750" h="2110740">
                  <a:moveTo>
                    <a:pt x="1476356" y="2110656"/>
                  </a:moveTo>
                  <a:lnTo>
                    <a:pt x="1428593" y="2109898"/>
                  </a:lnTo>
                  <a:lnTo>
                    <a:pt x="1381190" y="2107637"/>
                  </a:lnTo>
                  <a:lnTo>
                    <a:pt x="1334190" y="2103898"/>
                  </a:lnTo>
                  <a:lnTo>
                    <a:pt x="1287614" y="2098703"/>
                  </a:lnTo>
                  <a:lnTo>
                    <a:pt x="1241486" y="2092074"/>
                  </a:lnTo>
                  <a:lnTo>
                    <a:pt x="1195829" y="2084035"/>
                  </a:lnTo>
                  <a:lnTo>
                    <a:pt x="1150665" y="2074609"/>
                  </a:lnTo>
                  <a:lnTo>
                    <a:pt x="1106018" y="2063819"/>
                  </a:lnTo>
                  <a:lnTo>
                    <a:pt x="1061910" y="2051687"/>
                  </a:lnTo>
                  <a:lnTo>
                    <a:pt x="1018365" y="2038236"/>
                  </a:lnTo>
                  <a:lnTo>
                    <a:pt x="975405" y="2023490"/>
                  </a:lnTo>
                  <a:lnTo>
                    <a:pt x="933054" y="2007471"/>
                  </a:lnTo>
                  <a:lnTo>
                    <a:pt x="891333" y="1990203"/>
                  </a:lnTo>
                  <a:lnTo>
                    <a:pt x="850266" y="1971707"/>
                  </a:lnTo>
                  <a:lnTo>
                    <a:pt x="809877" y="1952007"/>
                  </a:lnTo>
                  <a:lnTo>
                    <a:pt x="770187" y="1931127"/>
                  </a:lnTo>
                  <a:lnTo>
                    <a:pt x="731220" y="1909088"/>
                  </a:lnTo>
                  <a:lnTo>
                    <a:pt x="692998" y="1885914"/>
                  </a:lnTo>
                  <a:lnTo>
                    <a:pt x="655546" y="1861628"/>
                  </a:lnTo>
                  <a:lnTo>
                    <a:pt x="618884" y="1836252"/>
                  </a:lnTo>
                  <a:lnTo>
                    <a:pt x="583037" y="1809810"/>
                  </a:lnTo>
                  <a:lnTo>
                    <a:pt x="548028" y="1782324"/>
                  </a:lnTo>
                  <a:lnTo>
                    <a:pt x="513879" y="1753817"/>
                  </a:lnTo>
                  <a:lnTo>
                    <a:pt x="480613" y="1724313"/>
                  </a:lnTo>
                  <a:lnTo>
                    <a:pt x="448253" y="1693834"/>
                  </a:lnTo>
                  <a:lnTo>
                    <a:pt x="416822" y="1662403"/>
                  </a:lnTo>
                  <a:lnTo>
                    <a:pt x="386343" y="1630043"/>
                  </a:lnTo>
                  <a:lnTo>
                    <a:pt x="356838" y="1596777"/>
                  </a:lnTo>
                  <a:lnTo>
                    <a:pt x="328332" y="1562628"/>
                  </a:lnTo>
                  <a:lnTo>
                    <a:pt x="300846" y="1527618"/>
                  </a:lnTo>
                  <a:lnTo>
                    <a:pt x="274404" y="1491772"/>
                  </a:lnTo>
                  <a:lnTo>
                    <a:pt x="249028" y="1455110"/>
                  </a:lnTo>
                  <a:lnTo>
                    <a:pt x="224742" y="1417658"/>
                  </a:lnTo>
                  <a:lnTo>
                    <a:pt x="201568" y="1379436"/>
                  </a:lnTo>
                  <a:lnTo>
                    <a:pt x="179529" y="1340469"/>
                  </a:lnTo>
                  <a:lnTo>
                    <a:pt x="158649" y="1300779"/>
                  </a:lnTo>
                  <a:lnTo>
                    <a:pt x="138949" y="1260390"/>
                  </a:lnTo>
                  <a:lnTo>
                    <a:pt x="120453" y="1219323"/>
                  </a:lnTo>
                  <a:lnTo>
                    <a:pt x="103185" y="1177602"/>
                  </a:lnTo>
                  <a:lnTo>
                    <a:pt x="87166" y="1135251"/>
                  </a:lnTo>
                  <a:lnTo>
                    <a:pt x="72420" y="1092291"/>
                  </a:lnTo>
                  <a:lnTo>
                    <a:pt x="58969" y="1048745"/>
                  </a:lnTo>
                  <a:lnTo>
                    <a:pt x="46837" y="1004638"/>
                  </a:lnTo>
                  <a:lnTo>
                    <a:pt x="36047" y="959991"/>
                  </a:lnTo>
                  <a:lnTo>
                    <a:pt x="26621" y="914827"/>
                  </a:lnTo>
                  <a:lnTo>
                    <a:pt x="18582" y="869170"/>
                  </a:lnTo>
                  <a:lnTo>
                    <a:pt x="11953" y="823042"/>
                  </a:lnTo>
                  <a:lnTo>
                    <a:pt x="6758" y="776466"/>
                  </a:lnTo>
                  <a:lnTo>
                    <a:pt x="3019" y="729466"/>
                  </a:lnTo>
                  <a:lnTo>
                    <a:pt x="758" y="682063"/>
                  </a:lnTo>
                  <a:lnTo>
                    <a:pt x="0" y="634282"/>
                  </a:lnTo>
                  <a:lnTo>
                    <a:pt x="758" y="586500"/>
                  </a:lnTo>
                  <a:lnTo>
                    <a:pt x="3019" y="539097"/>
                  </a:lnTo>
                  <a:lnTo>
                    <a:pt x="6758" y="492097"/>
                  </a:lnTo>
                  <a:lnTo>
                    <a:pt x="11953" y="445521"/>
                  </a:lnTo>
                  <a:lnTo>
                    <a:pt x="18582" y="399393"/>
                  </a:lnTo>
                  <a:lnTo>
                    <a:pt x="26621" y="353736"/>
                  </a:lnTo>
                  <a:lnTo>
                    <a:pt x="36047" y="308572"/>
                  </a:lnTo>
                  <a:lnTo>
                    <a:pt x="46837" y="263925"/>
                  </a:lnTo>
                  <a:lnTo>
                    <a:pt x="58969" y="219818"/>
                  </a:lnTo>
                  <a:lnTo>
                    <a:pt x="72420" y="176273"/>
                  </a:lnTo>
                  <a:lnTo>
                    <a:pt x="87166" y="133313"/>
                  </a:lnTo>
                  <a:lnTo>
                    <a:pt x="103185" y="90961"/>
                  </a:lnTo>
                  <a:lnTo>
                    <a:pt x="120453" y="49240"/>
                  </a:lnTo>
                  <a:lnTo>
                    <a:pt x="138949" y="8174"/>
                  </a:lnTo>
                  <a:lnTo>
                    <a:pt x="142936" y="0"/>
                  </a:lnTo>
                  <a:lnTo>
                    <a:pt x="2809813" y="0"/>
                  </a:lnTo>
                  <a:lnTo>
                    <a:pt x="2832295" y="49240"/>
                  </a:lnTo>
                  <a:lnTo>
                    <a:pt x="2849564" y="90961"/>
                  </a:lnTo>
                  <a:lnTo>
                    <a:pt x="2865583" y="133313"/>
                  </a:lnTo>
                  <a:lnTo>
                    <a:pt x="2880329" y="176273"/>
                  </a:lnTo>
                  <a:lnTo>
                    <a:pt x="2893779" y="219818"/>
                  </a:lnTo>
                  <a:lnTo>
                    <a:pt x="2905911" y="263925"/>
                  </a:lnTo>
                  <a:lnTo>
                    <a:pt x="2916702" y="308572"/>
                  </a:lnTo>
                  <a:lnTo>
                    <a:pt x="2926128" y="353736"/>
                  </a:lnTo>
                  <a:lnTo>
                    <a:pt x="2934167" y="399393"/>
                  </a:lnTo>
                  <a:lnTo>
                    <a:pt x="2940795" y="445521"/>
                  </a:lnTo>
                  <a:lnTo>
                    <a:pt x="2945991" y="492097"/>
                  </a:lnTo>
                  <a:lnTo>
                    <a:pt x="2949730" y="539097"/>
                  </a:lnTo>
                  <a:lnTo>
                    <a:pt x="2951991" y="586500"/>
                  </a:lnTo>
                  <a:lnTo>
                    <a:pt x="2952749" y="634282"/>
                  </a:lnTo>
                  <a:lnTo>
                    <a:pt x="2951991" y="682063"/>
                  </a:lnTo>
                  <a:lnTo>
                    <a:pt x="2949730" y="729466"/>
                  </a:lnTo>
                  <a:lnTo>
                    <a:pt x="2945991" y="776466"/>
                  </a:lnTo>
                  <a:lnTo>
                    <a:pt x="2940795" y="823042"/>
                  </a:lnTo>
                  <a:lnTo>
                    <a:pt x="2934167" y="869170"/>
                  </a:lnTo>
                  <a:lnTo>
                    <a:pt x="2926128" y="914827"/>
                  </a:lnTo>
                  <a:lnTo>
                    <a:pt x="2916702" y="959991"/>
                  </a:lnTo>
                  <a:lnTo>
                    <a:pt x="2905911" y="1004638"/>
                  </a:lnTo>
                  <a:lnTo>
                    <a:pt x="2893779" y="1048745"/>
                  </a:lnTo>
                  <a:lnTo>
                    <a:pt x="2880329" y="1092291"/>
                  </a:lnTo>
                  <a:lnTo>
                    <a:pt x="2865583" y="1135251"/>
                  </a:lnTo>
                  <a:lnTo>
                    <a:pt x="2849564" y="1177602"/>
                  </a:lnTo>
                  <a:lnTo>
                    <a:pt x="2832295" y="1219323"/>
                  </a:lnTo>
                  <a:lnTo>
                    <a:pt x="2813800" y="1260390"/>
                  </a:lnTo>
                  <a:lnTo>
                    <a:pt x="2794100" y="1300779"/>
                  </a:lnTo>
                  <a:lnTo>
                    <a:pt x="2773219" y="1340469"/>
                  </a:lnTo>
                  <a:lnTo>
                    <a:pt x="2751181" y="1379436"/>
                  </a:lnTo>
                  <a:lnTo>
                    <a:pt x="2728007" y="1417658"/>
                  </a:lnTo>
                  <a:lnTo>
                    <a:pt x="2703720" y="1455110"/>
                  </a:lnTo>
                  <a:lnTo>
                    <a:pt x="2678345" y="1491772"/>
                  </a:lnTo>
                  <a:lnTo>
                    <a:pt x="2651902" y="1527618"/>
                  </a:lnTo>
                  <a:lnTo>
                    <a:pt x="2624417" y="1562628"/>
                  </a:lnTo>
                  <a:lnTo>
                    <a:pt x="2595910" y="1596777"/>
                  </a:lnTo>
                  <a:lnTo>
                    <a:pt x="2566406" y="1630043"/>
                  </a:lnTo>
                  <a:lnTo>
                    <a:pt x="2535927" y="1662403"/>
                  </a:lnTo>
                  <a:lnTo>
                    <a:pt x="2504496" y="1693834"/>
                  </a:lnTo>
                  <a:lnTo>
                    <a:pt x="2472136" y="1724313"/>
                  </a:lnTo>
                  <a:lnTo>
                    <a:pt x="2438870" y="1753817"/>
                  </a:lnTo>
                  <a:lnTo>
                    <a:pt x="2404721" y="1782324"/>
                  </a:lnTo>
                  <a:lnTo>
                    <a:pt x="2369711" y="1809810"/>
                  </a:lnTo>
                  <a:lnTo>
                    <a:pt x="2333864" y="1836252"/>
                  </a:lnTo>
                  <a:lnTo>
                    <a:pt x="2297203" y="1861628"/>
                  </a:lnTo>
                  <a:lnTo>
                    <a:pt x="2259750" y="1885914"/>
                  </a:lnTo>
                  <a:lnTo>
                    <a:pt x="2221529" y="1909088"/>
                  </a:lnTo>
                  <a:lnTo>
                    <a:pt x="2182562" y="1931127"/>
                  </a:lnTo>
                  <a:lnTo>
                    <a:pt x="2142872" y="1952007"/>
                  </a:lnTo>
                  <a:lnTo>
                    <a:pt x="2102482" y="1971707"/>
                  </a:lnTo>
                  <a:lnTo>
                    <a:pt x="2061416" y="1990203"/>
                  </a:lnTo>
                  <a:lnTo>
                    <a:pt x="2019695" y="2007471"/>
                  </a:lnTo>
                  <a:lnTo>
                    <a:pt x="1977343" y="2023490"/>
                  </a:lnTo>
                  <a:lnTo>
                    <a:pt x="1934383" y="2038236"/>
                  </a:lnTo>
                  <a:lnTo>
                    <a:pt x="1890838" y="2051687"/>
                  </a:lnTo>
                  <a:lnTo>
                    <a:pt x="1846731" y="2063819"/>
                  </a:lnTo>
                  <a:lnTo>
                    <a:pt x="1802084" y="2074609"/>
                  </a:lnTo>
                  <a:lnTo>
                    <a:pt x="1756920" y="2084035"/>
                  </a:lnTo>
                  <a:lnTo>
                    <a:pt x="1711263" y="2092074"/>
                  </a:lnTo>
                  <a:lnTo>
                    <a:pt x="1665135" y="2098703"/>
                  </a:lnTo>
                  <a:lnTo>
                    <a:pt x="1618559" y="2103898"/>
                  </a:lnTo>
                  <a:lnTo>
                    <a:pt x="1571558" y="2107637"/>
                  </a:lnTo>
                  <a:lnTo>
                    <a:pt x="1524156" y="2109898"/>
                  </a:lnTo>
                  <a:lnTo>
                    <a:pt x="1476356" y="2110656"/>
                  </a:lnTo>
                  <a:close/>
                </a:path>
              </a:pathLst>
            </a:custGeom>
            <a:solidFill>
              <a:srgbClr val="C39503"/>
            </a:solidFill>
          </p:spPr>
          <p:txBody>
            <a:bodyPr wrap="square" lIns="0" tIns="0" rIns="0" bIns="0" rtlCol="0"/>
            <a:lstStyle/>
            <a:p>
              <a:endParaRPr/>
            </a:p>
          </p:txBody>
        </p:sp>
        <p:pic>
          <p:nvPicPr>
            <p:cNvPr id="22" name="object 16">
              <a:extLst>
                <a:ext uri="{FF2B5EF4-FFF2-40B4-BE49-F238E27FC236}">
                  <a16:creationId xmlns:a16="http://schemas.microsoft.com/office/drawing/2014/main" id="{E1664B70-AB7B-C59A-7F4A-506462578DB6}"/>
                </a:ext>
              </a:extLst>
            </p:cNvPr>
            <p:cNvPicPr/>
            <p:nvPr/>
          </p:nvPicPr>
          <p:blipFill>
            <a:blip r:embed="rId2" cstate="print"/>
            <a:stretch>
              <a:fillRect/>
            </a:stretch>
          </p:blipFill>
          <p:spPr>
            <a:xfrm>
              <a:off x="9108091" y="835866"/>
              <a:ext cx="2009774" cy="1276349"/>
            </a:xfrm>
            <a:prstGeom prst="rect">
              <a:avLst/>
            </a:prstGeom>
          </p:spPr>
        </p:pic>
      </p:grpSp>
      <p:pic>
        <p:nvPicPr>
          <p:cNvPr id="4" name="Picture 3">
            <a:extLst>
              <a:ext uri="{FF2B5EF4-FFF2-40B4-BE49-F238E27FC236}">
                <a16:creationId xmlns:a16="http://schemas.microsoft.com/office/drawing/2014/main" id="{21090DEB-05E6-A65C-4FC3-9C2573232B02}"/>
              </a:ext>
            </a:extLst>
          </p:cNvPr>
          <p:cNvPicPr>
            <a:picLocks noChangeAspect="1"/>
          </p:cNvPicPr>
          <p:nvPr/>
        </p:nvPicPr>
        <p:blipFill rotWithShape="1">
          <a:blip r:embed="rId3">
            <a:extLst>
              <a:ext uri="{28A0092B-C50C-407E-A947-70E740481C1C}">
                <a14:useLocalDpi xmlns:a14="http://schemas.microsoft.com/office/drawing/2010/main" val="0"/>
              </a:ext>
            </a:extLst>
          </a:blip>
          <a:srcRect l="33602" t="17656" r="8418" b="5208"/>
          <a:stretch/>
        </p:blipFill>
        <p:spPr>
          <a:xfrm>
            <a:off x="-143510" y="0"/>
            <a:ext cx="18431510" cy="10287000"/>
          </a:xfrm>
          <a:prstGeom prst="rect">
            <a:avLst/>
          </a:prstGeom>
        </p:spPr>
      </p:pic>
    </p:spTree>
    <p:extLst>
      <p:ext uri="{BB962C8B-B14F-4D97-AF65-F5344CB8AC3E}">
        <p14:creationId xmlns:p14="http://schemas.microsoft.com/office/powerpoint/2010/main" val="668919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4242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TotalTime>
  <Words>486</Words>
  <Application>Microsoft Office PowerPoint</Application>
  <PresentationFormat>Custom</PresentationFormat>
  <Paragraphs>50</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Calibri</vt:lpstr>
      <vt:lpstr>Colonna MT</vt:lpstr>
      <vt:lpstr>Lucida Bright</vt:lpstr>
      <vt:lpstr>Lucida Sans Unicode</vt:lpstr>
      <vt:lpstr>Sitka Display Semibold</vt:lpstr>
      <vt:lpstr>Tahoma</vt:lpstr>
      <vt:lpstr>Times New Roman</vt:lpstr>
      <vt:lpstr>Wingdings</vt:lpstr>
      <vt:lpstr>Office Theme</vt:lpstr>
      <vt:lpstr>Submitted To:  Prof. Nidhi Nigam  </vt:lpstr>
      <vt:lpstr>Content Outline</vt:lpstr>
      <vt:lpstr>Introduction</vt:lpstr>
      <vt:lpstr> Types of Cyber Security</vt:lpstr>
      <vt:lpstr>Problem Statement</vt:lpstr>
      <vt:lpstr>PowerPoint Presentation</vt:lpstr>
      <vt:lpstr>Nmap</vt:lpstr>
      <vt:lpstr>PowerPoint Presentation</vt:lpstr>
      <vt:lpstr> Block Diagram</vt:lpstr>
      <vt:lpstr> Network Scanning Process using nmap</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and Grey Elevator pitch infographic</dc:title>
  <dc:creator>Nitesh Rajput</dc:creator>
  <cp:lastModifiedBy>Nitesh Rajput</cp:lastModifiedBy>
  <cp:revision>9</cp:revision>
  <dcterms:created xsi:type="dcterms:W3CDTF">2022-09-23T16:51:05Z</dcterms:created>
  <dcterms:modified xsi:type="dcterms:W3CDTF">2022-11-27T16:43:39Z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2022-09-23T00:00:00Z</vt:filetime>
  </property>
  <property fmtid="{D5CDD505-2E9C-101B-9397-08002B2CF9AE}" pid="3" name="Creator">
    <vt:lpwstr>Canva</vt:lpwstr>
  </property>
  <property fmtid="{D5CDD505-2E9C-101B-9397-08002B2CF9AE}" pid="4" name="LastSaved">
    <vt:filetime>2022-09-23T00:00:00Z</vt:filetime>
  </property>
</Properties>
</file>