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57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Objects="1">
      <p:cViewPr varScale="1">
        <p:scale>
          <a:sx n="151" d="100"/>
          <a:sy n="151" d="100"/>
        </p:scale>
        <p:origin x="-12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74CDA79C-E541-3D44-8574-2D69161D9C67}" type="datetimeFigureOut">
              <a:rPr lang="en-US" smtClean="0"/>
              <a:pPr/>
              <a:t>7/27/11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A8D4A3B0-EADD-B042-B556-EBCB6FF17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bertsun/Intro-Data-Journalism-With-Python/" TargetMode="External"/><Relationship Id="rId4" Type="http://schemas.openxmlformats.org/officeDocument/2006/relationships/image" Target="../media/image7.gif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python.org/about/gettingstarte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Journalism</a:t>
            </a:r>
            <a:br>
              <a:rPr lang="en-US" dirty="0" smtClean="0"/>
            </a:br>
            <a:r>
              <a:rPr lang="en-US" dirty="0" smtClean="0"/>
              <a:t>(with Python)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3-14 at 11.49.33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3760"/>
            <a:ext cx="9144000" cy="5230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3-14 at 11.51.06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031"/>
            <a:ext cx="9144000" cy="53859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3-14 at 11.52.4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5858"/>
            <a:ext cx="9144000" cy="45062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3-14 at 11.53.30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3"/>
            <a:ext cx="9144000" cy="68281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3-14 at 11.56.10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871"/>
            <a:ext cx="9144000" cy="63202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Y-AU023_NYPLAN_NS_201102131806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76199"/>
            <a:ext cx="2819400" cy="65963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33400" y="1677412"/>
            <a:ext cx="8077200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Get</a:t>
            </a:r>
          </a:p>
          <a:p>
            <a:pPr algn="ctr"/>
            <a:r>
              <a:rPr lang="en-US" sz="4800" dirty="0" smtClean="0"/>
              <a:t>Clean</a:t>
            </a:r>
          </a:p>
          <a:p>
            <a:pPr algn="ctr"/>
            <a:r>
              <a:rPr lang="en-US" sz="4800" dirty="0" smtClean="0"/>
              <a:t>Analyze</a:t>
            </a:r>
          </a:p>
          <a:p>
            <a:pPr algn="ctr"/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Present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4296" y="3440668"/>
            <a:ext cx="8507457" cy="120032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400" dirty="0" smtClean="0">
                <a:hlinkClick r:id="rId2"/>
              </a:rPr>
              <a:t>http://python.org/about/gettingstarted/</a:t>
            </a:r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>
                <a:hlinkClick r:id="rId3"/>
              </a:rPr>
              <a:t>https://github.com/albertsun/Intro-Data-Journalism-With-Python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</p:txBody>
      </p:sp>
      <p:pic>
        <p:nvPicPr>
          <p:cNvPr id="3" name="Picture 2" descr="python-logo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150" y="1676400"/>
            <a:ext cx="2679700" cy="901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39</Words>
  <Application>Microsoft Macintosh PowerPoint</Application>
  <PresentationFormat>On-screen Show (4:3)</PresentationFormat>
  <Paragraphs>8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Data Journalism (with Python)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University of Pennsylvania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Journalism (with Python)</dc:title>
  <dc:creator>Albert Sun</dc:creator>
  <cp:lastModifiedBy>Dow Jones</cp:lastModifiedBy>
  <cp:revision>18</cp:revision>
  <dcterms:created xsi:type="dcterms:W3CDTF">2011-07-27T20:07:21Z</dcterms:created>
  <dcterms:modified xsi:type="dcterms:W3CDTF">2011-07-27T20:08:04Z</dcterms:modified>
</cp:coreProperties>
</file>