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7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0" d="100"/>
          <a:sy n="80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74CDA79C-E541-3D44-8574-2D69161D9C67}" type="datetimeFigureOut">
              <a:rPr lang="en-US" smtClean="0"/>
              <a:t>3/14/11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A8D4A3B0-EADD-B042-B556-EBCB6FF17E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bertsun/cma_python" TargetMode="External"/><Relationship Id="rId4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python.org/about/gettingstart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Journalism</a:t>
            </a:r>
            <a:br>
              <a:rPr lang="en-US" dirty="0" smtClean="0"/>
            </a:br>
            <a:r>
              <a:rPr lang="en-US" dirty="0" smtClean="0"/>
              <a:t>(with Python)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3-14 at 11.49.3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3760"/>
            <a:ext cx="9144000" cy="5230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3-14 at 11.51.0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031"/>
            <a:ext cx="9144000" cy="53859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3-14 at 11.52.44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858"/>
            <a:ext cx="9144000" cy="45062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3-14 at 11.53.3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3"/>
            <a:ext cx="9144000" cy="68281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1-03-14 at 11.56.1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871"/>
            <a:ext cx="9144000" cy="63202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Y-AU023_NYPLAN_NS_201102131806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76199"/>
            <a:ext cx="2819400" cy="65963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33400" y="1677412"/>
            <a:ext cx="807720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Get</a:t>
            </a:r>
          </a:p>
          <a:p>
            <a:pPr algn="ctr"/>
            <a:r>
              <a:rPr lang="en-US" sz="4800" dirty="0" smtClean="0"/>
              <a:t>Clean</a:t>
            </a:r>
          </a:p>
          <a:p>
            <a:pPr algn="ctr"/>
            <a:r>
              <a:rPr lang="en-US" sz="4800" dirty="0" smtClean="0"/>
              <a:t>Analyze</a:t>
            </a:r>
          </a:p>
          <a:p>
            <a:pPr algn="ctr"/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163669"/>
            <a:ext cx="8209249" cy="17543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600" dirty="0" smtClean="0">
                <a:hlinkClick r:id="rId2"/>
              </a:rPr>
              <a:t>http://python.org/about/gettingstarted/</a:t>
            </a:r>
            <a:endParaRPr lang="en-US" sz="3600" dirty="0" smtClean="0"/>
          </a:p>
          <a:p>
            <a:pPr algn="ctr"/>
            <a:endParaRPr lang="en-US" sz="3600" dirty="0" smtClean="0"/>
          </a:p>
          <a:p>
            <a:pPr algn="ctr"/>
            <a:r>
              <a:rPr lang="en-US" sz="3600" dirty="0" smtClean="0">
                <a:hlinkClick r:id="rId3"/>
              </a:rPr>
              <a:t>https://github.com/albertsun/cma_python</a:t>
            </a:r>
            <a:endParaRPr lang="en-US" sz="3600" dirty="0" smtClean="0"/>
          </a:p>
          <a:p>
            <a:pPr algn="ctr"/>
            <a:endParaRPr lang="en-US" sz="3600" dirty="0"/>
          </a:p>
        </p:txBody>
      </p:sp>
      <p:pic>
        <p:nvPicPr>
          <p:cNvPr id="3" name="Picture 2" descr="python-logo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150" y="1676400"/>
            <a:ext cx="2679700" cy="901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30</Words>
  <Application>Microsoft Macintosh PowerPoint</Application>
  <PresentationFormat>On-screen Show (4:3)</PresentationFormat>
  <Paragraphs>8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Journalism (with Python)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University of Pennsylvania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Journalism (with Python)</dc:title>
  <dc:creator>Albert Sun</dc:creator>
  <cp:lastModifiedBy>Albert Sun</cp:lastModifiedBy>
  <cp:revision>16</cp:revision>
  <dcterms:created xsi:type="dcterms:W3CDTF">2011-03-14T15:45:09Z</dcterms:created>
  <dcterms:modified xsi:type="dcterms:W3CDTF">2011-03-14T17:30:24Z</dcterms:modified>
</cp:coreProperties>
</file>