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E5C1"/>
    <a:srgbClr val="B7E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830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1D35-799E-E7AF-836C-4642ED9BB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0D6DE-0904-A5E3-AA1B-B12E6E92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55C83-84C0-835F-2D6F-71DF53028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F1BE-9AEB-4252-95E4-48A19ECE7E5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6EAF6-DA5B-6445-CEA4-EC989445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6209B-77F3-0CC8-E203-F2F33B77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C982-BB32-4F57-8A5C-622221B6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5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B7DD-DE0B-8BD8-1C30-F6B7880E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96360-2CE3-F5E3-34C2-E0A160742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C3D3F-7935-DF38-2682-16F43C59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F1BE-9AEB-4252-95E4-48A19ECE7E5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384E9-E638-BD9A-8478-53431711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945FE-A0BF-2B3E-770A-973AC39B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C982-BB32-4F57-8A5C-622221B6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2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F57380-4085-CC86-E03C-D0598B6AA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1DB54-7004-919D-5B36-2C4705C38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F6019-C483-F66D-F2DE-5738E9A1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F1BE-9AEB-4252-95E4-48A19ECE7E5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0D87C-05DB-F9CF-4610-12AB276A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1EAB1-9B75-1031-3DDC-BEB1DAE8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C982-BB32-4F57-8A5C-622221B6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9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A43D8-91AA-31C3-1D52-9055FC93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8281F-AB59-C8D9-58CB-92795BDB6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C14C-498D-D6CD-9D06-D180F302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F1BE-9AEB-4252-95E4-48A19ECE7E5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37C0F-6578-0090-B79F-8E4CA785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7DE68-01BE-D97A-617C-BE411EC4C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C982-BB32-4F57-8A5C-622221B6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6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C13E-A909-5E24-4763-39A78180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1A467-BA3B-467D-A3BB-811940DFD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B47F9-97B2-4B1B-8DE3-7E08811B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F1BE-9AEB-4252-95E4-48A19ECE7E5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29075-BF2A-B7B6-4A2C-94772F03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CBCEC-7DAD-DE96-4314-4A0BFEB11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C982-BB32-4F57-8A5C-622221B6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AEAF-2426-2785-C65F-6C5DA69C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02039-0E62-184E-4E50-2CFB65A94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98E00-8720-9A39-B86D-04C2FE299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855BA-018B-AC55-D0AA-BF98CD99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F1BE-9AEB-4252-95E4-48A19ECE7E5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970E9-88B4-E830-8AD4-B672C9E9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9D0EB-0F6D-DA62-57BF-F0654273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C982-BB32-4F57-8A5C-622221B6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9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A24B-D486-4070-8D8E-15D7DDEF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65CF6-3A8A-151F-CDEA-34D417E15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5E55A-9582-FF66-8885-631109B97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FFF72-6FDD-FF9D-C20B-A6C999062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BA1EC-9595-41D0-D246-0C3EF39A0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47E300-4164-B6A1-6866-5FB9712D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F1BE-9AEB-4252-95E4-48A19ECE7E5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E0AB08-6F34-C045-81AE-C053E0267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6FF5F-9142-718B-6487-1A8F2412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C982-BB32-4F57-8A5C-622221B6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CD40-FE5E-5940-12B0-B3EF5229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1E258-947D-F51D-1120-D22E03B71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F1BE-9AEB-4252-95E4-48A19ECE7E5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B58F0-0F33-FFD0-C3ED-CBF448DB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11A0D-CEBD-3D7F-2950-536271CF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C982-BB32-4F57-8A5C-622221B6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747CDB-DEC6-7850-FEE3-1EE9636E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F1BE-9AEB-4252-95E4-48A19ECE7E5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4906C4-03E3-DE96-F0F2-1D9204B4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ADFCF-9FAE-2407-9F31-20A5AC97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C982-BB32-4F57-8A5C-622221B6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9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1512B-1793-1906-AB8D-0DA6D05A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2DAA3-9755-13AF-111A-EF08B8130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C3FF8-91A9-E5E1-DACF-2F334DA87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10124-C256-F26F-7A01-72C7AD7E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F1BE-9AEB-4252-95E4-48A19ECE7E5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ABE0F-9975-4EC5-DCDF-D77894B83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3F8D4-EE79-1785-DE46-40E27AD6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C982-BB32-4F57-8A5C-622221B6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7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EE429-2FE0-150C-777B-ADC6734C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49D770-88AE-0B98-2214-022504CD6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510C5-FD2E-0FCF-D811-EA22655ED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59B0B-582D-56EA-1CA8-9764D05B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F1BE-9AEB-4252-95E4-48A19ECE7E5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06651-19BC-8A86-E8E6-AB6406BC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59435-66E3-F00C-0DF2-DFE1929B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C982-BB32-4F57-8A5C-622221B6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3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91405D-F647-4F70-C469-A57792A3E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517A6-A519-8FB7-27A0-645971B91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593F7-A6EF-8F97-1C88-744763E00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9F1BE-9AEB-4252-95E4-48A19ECE7E5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8886D-29FC-7E69-CED4-FF243E3C2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8C5A9-7997-0A9C-8526-37914692B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AC982-BB32-4F57-8A5C-622221B6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0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linkedin.com/in/poojadas1993/" TargetMode="External"/><Relationship Id="rId4" Type="http://schemas.openxmlformats.org/officeDocument/2006/relationships/image" Target="../media/image2.jf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FEF4B6-EA2C-D2E6-5B9D-C8AD02F4A65F}"/>
              </a:ext>
            </a:extLst>
          </p:cNvPr>
          <p:cNvSpPr/>
          <p:nvPr/>
        </p:nvSpPr>
        <p:spPr>
          <a:xfrm>
            <a:off x="-2105527" y="-733926"/>
            <a:ext cx="14763600" cy="7812000"/>
          </a:xfrm>
          <a:prstGeom prst="rect">
            <a:avLst/>
          </a:prstGeom>
          <a:gradFill flip="none" rotWithShape="1">
            <a:gsLst>
              <a:gs pos="24000">
                <a:srgbClr val="B7EAAD"/>
              </a:gs>
              <a:gs pos="65000">
                <a:srgbClr val="6AE5C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790CE0-C50F-DFE6-EBD7-BE621BC4CE4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8000"/>
                    </a14:imgEffect>
                    <a14:imgEffect>
                      <a14:brightnessContrast bright="-4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9274" y="-649705"/>
            <a:ext cx="14558211" cy="7615989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CE7B222-79BD-BC14-B177-04B3056C9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543" y="6120568"/>
            <a:ext cx="790723" cy="737432"/>
          </a:xfrm>
          <a:prstGeom prst="rect">
            <a:avLst/>
          </a:prstGeom>
        </p:spPr>
      </p:pic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181B8F30-65DA-09C9-E6FF-3B36A0FED85B}"/>
              </a:ext>
            </a:extLst>
          </p:cNvPr>
          <p:cNvSpPr/>
          <p:nvPr/>
        </p:nvSpPr>
        <p:spPr>
          <a:xfrm rot="10800000">
            <a:off x="4138862" y="-535566"/>
            <a:ext cx="7227638" cy="660101"/>
          </a:xfrm>
          <a:custGeom>
            <a:avLst/>
            <a:gdLst>
              <a:gd name="connsiteX0" fmla="*/ 0 w 4752474"/>
              <a:gd name="connsiteY0" fmla="*/ 0 h 721894"/>
              <a:gd name="connsiteX1" fmla="*/ 4632156 w 4752474"/>
              <a:gd name="connsiteY1" fmla="*/ 0 h 721894"/>
              <a:gd name="connsiteX2" fmla="*/ 4752474 w 4752474"/>
              <a:gd name="connsiteY2" fmla="*/ 120318 h 721894"/>
              <a:gd name="connsiteX3" fmla="*/ 4752474 w 4752474"/>
              <a:gd name="connsiteY3" fmla="*/ 721894 h 721894"/>
              <a:gd name="connsiteX4" fmla="*/ 0 w 4752474"/>
              <a:gd name="connsiteY4" fmla="*/ 721894 h 721894"/>
              <a:gd name="connsiteX5" fmla="*/ 0 w 4752474"/>
              <a:gd name="connsiteY5" fmla="*/ 0 h 721894"/>
              <a:gd name="connsiteX0" fmla="*/ 0 w 4752474"/>
              <a:gd name="connsiteY0" fmla="*/ 0 h 721894"/>
              <a:gd name="connsiteX1" fmla="*/ 4632156 w 4752474"/>
              <a:gd name="connsiteY1" fmla="*/ 0 h 721894"/>
              <a:gd name="connsiteX2" fmla="*/ 3874169 w 4752474"/>
              <a:gd name="connsiteY2" fmla="*/ 709865 h 721894"/>
              <a:gd name="connsiteX3" fmla="*/ 4752474 w 4752474"/>
              <a:gd name="connsiteY3" fmla="*/ 721894 h 721894"/>
              <a:gd name="connsiteX4" fmla="*/ 0 w 4752474"/>
              <a:gd name="connsiteY4" fmla="*/ 721894 h 721894"/>
              <a:gd name="connsiteX5" fmla="*/ 0 w 4752474"/>
              <a:gd name="connsiteY5" fmla="*/ 0 h 721894"/>
              <a:gd name="connsiteX0" fmla="*/ 0 w 4632156"/>
              <a:gd name="connsiteY0" fmla="*/ 0 h 721894"/>
              <a:gd name="connsiteX1" fmla="*/ 4632156 w 4632156"/>
              <a:gd name="connsiteY1" fmla="*/ 0 h 721894"/>
              <a:gd name="connsiteX2" fmla="*/ 3874169 w 4632156"/>
              <a:gd name="connsiteY2" fmla="*/ 709865 h 721894"/>
              <a:gd name="connsiteX3" fmla="*/ 3886200 w 4632156"/>
              <a:gd name="connsiteY3" fmla="*/ 685799 h 721894"/>
              <a:gd name="connsiteX4" fmla="*/ 0 w 4632156"/>
              <a:gd name="connsiteY4" fmla="*/ 721894 h 721894"/>
              <a:gd name="connsiteX5" fmla="*/ 0 w 4632156"/>
              <a:gd name="connsiteY5" fmla="*/ 0 h 721894"/>
              <a:gd name="connsiteX0" fmla="*/ 0 w 4632156"/>
              <a:gd name="connsiteY0" fmla="*/ 0 h 721894"/>
              <a:gd name="connsiteX1" fmla="*/ 4632156 w 4632156"/>
              <a:gd name="connsiteY1" fmla="*/ 0 h 721894"/>
              <a:gd name="connsiteX2" fmla="*/ 3874169 w 4632156"/>
              <a:gd name="connsiteY2" fmla="*/ 709865 h 721894"/>
              <a:gd name="connsiteX3" fmla="*/ 3886200 w 4632156"/>
              <a:gd name="connsiteY3" fmla="*/ 697831 h 721894"/>
              <a:gd name="connsiteX4" fmla="*/ 0 w 4632156"/>
              <a:gd name="connsiteY4" fmla="*/ 721894 h 721894"/>
              <a:gd name="connsiteX5" fmla="*/ 0 w 4632156"/>
              <a:gd name="connsiteY5" fmla="*/ 0 h 721894"/>
              <a:gd name="connsiteX0" fmla="*/ 0 w 4632156"/>
              <a:gd name="connsiteY0" fmla="*/ 0 h 721894"/>
              <a:gd name="connsiteX1" fmla="*/ 4632156 w 4632156"/>
              <a:gd name="connsiteY1" fmla="*/ 0 h 721894"/>
              <a:gd name="connsiteX2" fmla="*/ 3874169 w 4632156"/>
              <a:gd name="connsiteY2" fmla="*/ 709865 h 721894"/>
              <a:gd name="connsiteX3" fmla="*/ 3886200 w 4632156"/>
              <a:gd name="connsiteY3" fmla="*/ 697831 h 721894"/>
              <a:gd name="connsiteX4" fmla="*/ 0 w 4632156"/>
              <a:gd name="connsiteY4" fmla="*/ 721894 h 721894"/>
              <a:gd name="connsiteX5" fmla="*/ 0 w 4632156"/>
              <a:gd name="connsiteY5" fmla="*/ 0 h 721894"/>
              <a:gd name="connsiteX0" fmla="*/ 0 w 4632156"/>
              <a:gd name="connsiteY0" fmla="*/ 0 h 728348"/>
              <a:gd name="connsiteX1" fmla="*/ 4632156 w 4632156"/>
              <a:gd name="connsiteY1" fmla="*/ 0 h 728348"/>
              <a:gd name="connsiteX2" fmla="*/ 3874169 w 4632156"/>
              <a:gd name="connsiteY2" fmla="*/ 709865 h 728348"/>
              <a:gd name="connsiteX3" fmla="*/ 3886200 w 4632156"/>
              <a:gd name="connsiteY3" fmla="*/ 697831 h 728348"/>
              <a:gd name="connsiteX4" fmla="*/ 0 w 4632156"/>
              <a:gd name="connsiteY4" fmla="*/ 721894 h 728348"/>
              <a:gd name="connsiteX5" fmla="*/ 0 w 4632156"/>
              <a:gd name="connsiteY5" fmla="*/ 0 h 728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32156" h="728348">
                <a:moveTo>
                  <a:pt x="0" y="0"/>
                </a:moveTo>
                <a:lnTo>
                  <a:pt x="4632156" y="0"/>
                </a:lnTo>
                <a:lnTo>
                  <a:pt x="3874169" y="709865"/>
                </a:lnTo>
                <a:lnTo>
                  <a:pt x="3886200" y="697831"/>
                </a:lnTo>
                <a:cubicBezTo>
                  <a:pt x="3890211" y="753978"/>
                  <a:pt x="1295400" y="713873"/>
                  <a:pt x="0" y="721894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7000">
                <a:srgbClr val="B7EAAD"/>
              </a:gs>
              <a:gs pos="72000">
                <a:srgbClr val="6AE5C1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4710F-0EA7-BFAE-10F6-55E2C2EBF2A3}"/>
              </a:ext>
            </a:extLst>
          </p:cNvPr>
          <p:cNvSpPr txBox="1"/>
          <p:nvPr/>
        </p:nvSpPr>
        <p:spPr>
          <a:xfrm>
            <a:off x="4807502" y="-512588"/>
            <a:ext cx="6444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Amasis MT Pro Black" panose="02040A04050005020304" pitchFamily="18" charset="0"/>
              </a:rPr>
              <a:t>MAVAN</a:t>
            </a:r>
            <a:r>
              <a:rPr lang="en-US" sz="3600" dirty="0">
                <a:latin typeface="Amasis MT Pro Black" panose="02040A04050005020304" pitchFamily="18" charset="0"/>
              </a:rPr>
              <a:t> </a:t>
            </a:r>
            <a:r>
              <a:rPr lang="en-US" sz="3200" dirty="0">
                <a:latin typeface="Amasis MT Pro Black" panose="02040A04050005020304" pitchFamily="18" charset="0"/>
              </a:rPr>
              <a:t>SPACE</a:t>
            </a:r>
            <a:r>
              <a:rPr lang="en-US" sz="3600" dirty="0">
                <a:latin typeface="Amasis MT Pro Black" panose="02040A04050005020304" pitchFamily="18" charset="0"/>
              </a:rPr>
              <a:t> </a:t>
            </a:r>
            <a:r>
              <a:rPr lang="en-US" sz="3400" dirty="0">
                <a:latin typeface="Amasis MT Pro Black" panose="02040A04050005020304" pitchFamily="18" charset="0"/>
              </a:rPr>
              <a:t>MISSION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447A64E-6E86-F2A3-92C3-EADB620D6626}"/>
              </a:ext>
            </a:extLst>
          </p:cNvPr>
          <p:cNvSpPr/>
          <p:nvPr/>
        </p:nvSpPr>
        <p:spPr>
          <a:xfrm>
            <a:off x="-699732" y="6515100"/>
            <a:ext cx="12080639" cy="342900"/>
          </a:xfrm>
          <a:prstGeom prst="roundRect">
            <a:avLst/>
          </a:prstGeom>
          <a:gradFill>
            <a:gsLst>
              <a:gs pos="27000">
                <a:srgbClr val="B7EAAD"/>
              </a:gs>
              <a:gs pos="59000">
                <a:srgbClr val="6AE5C1"/>
              </a:gs>
            </a:gsLst>
            <a:lin ang="108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masis MT Pro Black" panose="02040A04050005020304" pitchFamily="18" charset="0"/>
              </a:rPr>
              <a:t>POOJA DAS | </a:t>
            </a:r>
            <a:r>
              <a:rPr lang="en-US" sz="1400" dirty="0">
                <a:solidFill>
                  <a:schemeClr val="tx1"/>
                </a:solidFill>
                <a:latin typeface="Amasis MT Pro Black" panose="02040A040500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https://www.linkedin.com/in/poojadas1993/</a:t>
            </a:r>
            <a:r>
              <a:rPr lang="en-US" sz="1400" dirty="0">
                <a:solidFill>
                  <a:schemeClr val="tx1"/>
                </a:solidFill>
                <a:latin typeface="Amasis MT Pro Black" panose="02040A04050005020304" pitchFamily="18" charset="0"/>
              </a:rPr>
              <a:t> |  https://github.com/PoojaDasIndia/ </a:t>
            </a:r>
            <a:endParaRPr lang="en-US" dirty="0">
              <a:solidFill>
                <a:schemeClr val="tx1"/>
              </a:solidFill>
              <a:latin typeface="Amasis MT Pro Black" panose="02040A04050005020304" pitchFamily="18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DACB02-D573-223B-4043-40DE2B60103D}"/>
              </a:ext>
            </a:extLst>
          </p:cNvPr>
          <p:cNvGrpSpPr/>
          <p:nvPr/>
        </p:nvGrpSpPr>
        <p:grpSpPr>
          <a:xfrm>
            <a:off x="-1872654" y="281547"/>
            <a:ext cx="1075664" cy="6469583"/>
            <a:chOff x="-1851893" y="381336"/>
            <a:chExt cx="919768" cy="623518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1A09E7-A5EC-9CCE-877B-61FA30297B70}"/>
                </a:ext>
              </a:extLst>
            </p:cNvPr>
            <p:cNvSpPr/>
            <p:nvPr/>
          </p:nvSpPr>
          <p:spPr>
            <a:xfrm>
              <a:off x="-1840014" y="381336"/>
              <a:ext cx="906709" cy="942974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4F2DE46-AE1C-FB8A-E081-51838AA00B27}"/>
                </a:ext>
              </a:extLst>
            </p:cNvPr>
            <p:cNvSpPr/>
            <p:nvPr/>
          </p:nvSpPr>
          <p:spPr>
            <a:xfrm>
              <a:off x="-1838834" y="1483181"/>
              <a:ext cx="906709" cy="942974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A4ECCD8-0400-929F-0315-AD6BA31C09DB}"/>
                </a:ext>
              </a:extLst>
            </p:cNvPr>
            <p:cNvSpPr/>
            <p:nvPr/>
          </p:nvSpPr>
          <p:spPr>
            <a:xfrm>
              <a:off x="-1851893" y="3580029"/>
              <a:ext cx="906709" cy="942974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B5FED21-ECB7-5A82-CF20-4FB4ACB778A6}"/>
                </a:ext>
              </a:extLst>
            </p:cNvPr>
            <p:cNvSpPr/>
            <p:nvPr/>
          </p:nvSpPr>
          <p:spPr>
            <a:xfrm>
              <a:off x="-1851892" y="2523238"/>
              <a:ext cx="906709" cy="942974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DD48DC9-BA48-9A6C-04B6-B4CD118EEC5F}"/>
                </a:ext>
              </a:extLst>
            </p:cNvPr>
            <p:cNvSpPr/>
            <p:nvPr/>
          </p:nvSpPr>
          <p:spPr>
            <a:xfrm>
              <a:off x="-1840014" y="5673549"/>
              <a:ext cx="906709" cy="942974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3725ADE-4FFC-967F-8C8F-86E87D5DB373}"/>
                </a:ext>
              </a:extLst>
            </p:cNvPr>
            <p:cNvSpPr/>
            <p:nvPr/>
          </p:nvSpPr>
          <p:spPr>
            <a:xfrm>
              <a:off x="-1851893" y="4627842"/>
              <a:ext cx="906709" cy="942974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B7A977A-1EF0-3D41-B5A7-21274175F12D}"/>
              </a:ext>
            </a:extLst>
          </p:cNvPr>
          <p:cNvSpPr/>
          <p:nvPr/>
        </p:nvSpPr>
        <p:spPr>
          <a:xfrm>
            <a:off x="-682192" y="4394973"/>
            <a:ext cx="8012771" cy="20193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43860C0-5481-2E7F-5713-8D4D6FE6EFC8}"/>
              </a:ext>
            </a:extLst>
          </p:cNvPr>
          <p:cNvGrpSpPr/>
          <p:nvPr/>
        </p:nvGrpSpPr>
        <p:grpSpPr>
          <a:xfrm>
            <a:off x="11461245" y="-497901"/>
            <a:ext cx="995473" cy="6534248"/>
            <a:chOff x="-1851893" y="381336"/>
            <a:chExt cx="919768" cy="623518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BF711A9-963B-79C4-212B-A3500C89DC85}"/>
                </a:ext>
              </a:extLst>
            </p:cNvPr>
            <p:cNvSpPr/>
            <p:nvPr/>
          </p:nvSpPr>
          <p:spPr>
            <a:xfrm>
              <a:off x="-1840014" y="381336"/>
              <a:ext cx="906709" cy="942974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950AFB2-DFA4-1B93-8537-F7DE87878052}"/>
                </a:ext>
              </a:extLst>
            </p:cNvPr>
            <p:cNvSpPr/>
            <p:nvPr/>
          </p:nvSpPr>
          <p:spPr>
            <a:xfrm>
              <a:off x="-1838834" y="1483181"/>
              <a:ext cx="906709" cy="942974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04B42A8-4A30-3325-7077-6F4F479C008B}"/>
                </a:ext>
              </a:extLst>
            </p:cNvPr>
            <p:cNvSpPr/>
            <p:nvPr/>
          </p:nvSpPr>
          <p:spPr>
            <a:xfrm>
              <a:off x="-1851893" y="3580029"/>
              <a:ext cx="906709" cy="942974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E50AD20-B824-2398-E6C4-249CE0A4CA69}"/>
                </a:ext>
              </a:extLst>
            </p:cNvPr>
            <p:cNvSpPr/>
            <p:nvPr/>
          </p:nvSpPr>
          <p:spPr>
            <a:xfrm>
              <a:off x="-1851892" y="2523238"/>
              <a:ext cx="906709" cy="942974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DE1FC3F-A607-27FF-34F0-3E28A59AF526}"/>
                </a:ext>
              </a:extLst>
            </p:cNvPr>
            <p:cNvSpPr/>
            <p:nvPr/>
          </p:nvSpPr>
          <p:spPr>
            <a:xfrm>
              <a:off x="-1840014" y="5673549"/>
              <a:ext cx="906709" cy="942974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AA9B18E-1A9F-6F61-BFCF-419A955D4045}"/>
                </a:ext>
              </a:extLst>
            </p:cNvPr>
            <p:cNvSpPr/>
            <p:nvPr/>
          </p:nvSpPr>
          <p:spPr>
            <a:xfrm>
              <a:off x="-1851893" y="4627842"/>
              <a:ext cx="906709" cy="942974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7E6F63C3-C0E1-DFCD-B9F9-E8AD2B21102C}"/>
              </a:ext>
            </a:extLst>
          </p:cNvPr>
          <p:cNvSpPr/>
          <p:nvPr/>
        </p:nvSpPr>
        <p:spPr>
          <a:xfrm>
            <a:off x="-660764" y="281547"/>
            <a:ext cx="2705791" cy="197020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7B27D7-E1BE-6335-6F4D-4CD95C73771B}"/>
              </a:ext>
            </a:extLst>
          </p:cNvPr>
          <p:cNvSpPr/>
          <p:nvPr/>
        </p:nvSpPr>
        <p:spPr>
          <a:xfrm>
            <a:off x="2142285" y="281547"/>
            <a:ext cx="2655229" cy="197020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43F2B1-E5C1-1388-5A0E-78FD42F3ABE1}"/>
              </a:ext>
            </a:extLst>
          </p:cNvPr>
          <p:cNvSpPr/>
          <p:nvPr/>
        </p:nvSpPr>
        <p:spPr>
          <a:xfrm>
            <a:off x="4894772" y="281547"/>
            <a:ext cx="2435808" cy="198117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7E05BFB-D2CF-03B1-E225-886C48C1E046}"/>
              </a:ext>
            </a:extLst>
          </p:cNvPr>
          <p:cNvSpPr/>
          <p:nvPr/>
        </p:nvSpPr>
        <p:spPr>
          <a:xfrm>
            <a:off x="-660764" y="2363545"/>
            <a:ext cx="7991343" cy="193060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58EF4C-E93C-D45C-9A85-7C835A1709EC}"/>
              </a:ext>
            </a:extLst>
          </p:cNvPr>
          <p:cNvSpPr/>
          <p:nvPr/>
        </p:nvSpPr>
        <p:spPr>
          <a:xfrm>
            <a:off x="7464420" y="3202178"/>
            <a:ext cx="3916487" cy="318217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6E52B62-8614-0C42-A133-1980B5957AD2}"/>
              </a:ext>
            </a:extLst>
          </p:cNvPr>
          <p:cNvSpPr/>
          <p:nvPr/>
        </p:nvSpPr>
        <p:spPr>
          <a:xfrm>
            <a:off x="7464420" y="238678"/>
            <a:ext cx="2018469" cy="28517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E53B48-09C8-C8AF-02AD-101738025454}"/>
              </a:ext>
            </a:extLst>
          </p:cNvPr>
          <p:cNvSpPr/>
          <p:nvPr/>
        </p:nvSpPr>
        <p:spPr>
          <a:xfrm>
            <a:off x="9593205" y="255286"/>
            <a:ext cx="1799582" cy="283081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10756F1-373F-413A-4471-700AC5A7DB7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23" t="12602" r="13625" b="18285"/>
          <a:stretch/>
        </p:blipFill>
        <p:spPr>
          <a:xfrm rot="2126365">
            <a:off x="-1581877" y="-2280882"/>
            <a:ext cx="6221348" cy="454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1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FEF4B6-EA2C-D2E6-5B9D-C8AD02F4A65F}"/>
              </a:ext>
            </a:extLst>
          </p:cNvPr>
          <p:cNvSpPr/>
          <p:nvPr/>
        </p:nvSpPr>
        <p:spPr>
          <a:xfrm>
            <a:off x="-2105527" y="-733926"/>
            <a:ext cx="14763600" cy="7812000"/>
          </a:xfrm>
          <a:prstGeom prst="rect">
            <a:avLst/>
          </a:prstGeom>
          <a:gradFill flip="none" rotWithShape="1">
            <a:gsLst>
              <a:gs pos="24000">
                <a:srgbClr val="B7EAAD"/>
              </a:gs>
              <a:gs pos="65000">
                <a:srgbClr val="6AE5C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3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Amasis MT Pro Black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2196</dc:creator>
  <cp:lastModifiedBy>2196</cp:lastModifiedBy>
  <cp:revision>1</cp:revision>
  <dcterms:created xsi:type="dcterms:W3CDTF">2022-08-31T12:16:59Z</dcterms:created>
  <dcterms:modified xsi:type="dcterms:W3CDTF">2022-08-31T17:08:59Z</dcterms:modified>
</cp:coreProperties>
</file>