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374" y="365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4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4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FEBFDA-F775-458A-AA9E-9F3E15FC47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A2B1D3-DBBB-402A-BD83-4E15EE38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2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711C5EC-B16C-651F-AB97-73F34E010B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93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0">
                <a:schemeClr val="accent6">
                  <a:lumMod val="67000"/>
                  <a:lumOff val="33000"/>
                  <a:alpha val="9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BD8DCF-3303-22C1-3861-76446D6020AD}"/>
              </a:ext>
            </a:extLst>
          </p:cNvPr>
          <p:cNvSpPr/>
          <p:nvPr/>
        </p:nvSpPr>
        <p:spPr>
          <a:xfrm>
            <a:off x="141095" y="70338"/>
            <a:ext cx="5153919" cy="8114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E1046D-9EC3-5D3A-B845-477AFE6C57D1}"/>
              </a:ext>
            </a:extLst>
          </p:cNvPr>
          <p:cNvSpPr/>
          <p:nvPr/>
        </p:nvSpPr>
        <p:spPr>
          <a:xfrm>
            <a:off x="1424124" y="5284265"/>
            <a:ext cx="8262136" cy="146899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93458E-8201-ED18-5980-ED6CD133821E}"/>
              </a:ext>
            </a:extLst>
          </p:cNvPr>
          <p:cNvSpPr/>
          <p:nvPr/>
        </p:nvSpPr>
        <p:spPr>
          <a:xfrm>
            <a:off x="9887553" y="957106"/>
            <a:ext cx="2163351" cy="28964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0E0EF17-0847-C31B-7A7C-3B74D2A3691A}"/>
              </a:ext>
            </a:extLst>
          </p:cNvPr>
          <p:cNvSpPr/>
          <p:nvPr/>
        </p:nvSpPr>
        <p:spPr>
          <a:xfrm>
            <a:off x="1521173" y="3515327"/>
            <a:ext cx="5979336" cy="16336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67E15D-EBCB-DCFF-3DC8-CE38DCFF76FB}"/>
              </a:ext>
            </a:extLst>
          </p:cNvPr>
          <p:cNvSpPr/>
          <p:nvPr/>
        </p:nvSpPr>
        <p:spPr>
          <a:xfrm>
            <a:off x="5528242" y="957106"/>
            <a:ext cx="2040442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DA03AB-2DD8-F0EE-FADB-06C888A1CE2C}"/>
              </a:ext>
            </a:extLst>
          </p:cNvPr>
          <p:cNvSpPr/>
          <p:nvPr/>
        </p:nvSpPr>
        <p:spPr>
          <a:xfrm>
            <a:off x="1538005" y="957106"/>
            <a:ext cx="186041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858464-4735-6921-60D2-5709F7C85E65}"/>
              </a:ext>
            </a:extLst>
          </p:cNvPr>
          <p:cNvSpPr/>
          <p:nvPr/>
        </p:nvSpPr>
        <p:spPr>
          <a:xfrm>
            <a:off x="3512304" y="947056"/>
            <a:ext cx="1902057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BB57EA1-D649-D952-618B-140EB2B2C5EB}"/>
              </a:ext>
            </a:extLst>
          </p:cNvPr>
          <p:cNvSpPr/>
          <p:nvPr/>
        </p:nvSpPr>
        <p:spPr>
          <a:xfrm>
            <a:off x="5414361" y="70337"/>
            <a:ext cx="6636544" cy="811406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EAC3AA-3032-0F89-473C-C2B2D40CF81B}"/>
              </a:ext>
            </a:extLst>
          </p:cNvPr>
          <p:cNvSpPr/>
          <p:nvPr/>
        </p:nvSpPr>
        <p:spPr>
          <a:xfrm>
            <a:off x="7612356" y="1643741"/>
            <a:ext cx="2163352" cy="350526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8762C0-D3B5-EC5C-4116-5FD90D756D78}"/>
              </a:ext>
            </a:extLst>
          </p:cNvPr>
          <p:cNvSpPr/>
          <p:nvPr/>
        </p:nvSpPr>
        <p:spPr>
          <a:xfrm>
            <a:off x="1497920" y="1674805"/>
            <a:ext cx="6002589" cy="175419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98B277-AF9C-3E9D-A218-90B4BBD3238E}"/>
              </a:ext>
            </a:extLst>
          </p:cNvPr>
          <p:cNvSpPr/>
          <p:nvPr/>
        </p:nvSpPr>
        <p:spPr>
          <a:xfrm>
            <a:off x="7682565" y="947056"/>
            <a:ext cx="209110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0E35152-BE6B-AA99-27E9-37402F52E6CB}"/>
              </a:ext>
            </a:extLst>
          </p:cNvPr>
          <p:cNvSpPr/>
          <p:nvPr/>
        </p:nvSpPr>
        <p:spPr>
          <a:xfrm>
            <a:off x="9887554" y="3971089"/>
            <a:ext cx="2204990" cy="281494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7830C3-BFCE-DF0F-CABB-7F9895965629}"/>
              </a:ext>
            </a:extLst>
          </p:cNvPr>
          <p:cNvSpPr/>
          <p:nvPr/>
        </p:nvSpPr>
        <p:spPr>
          <a:xfrm>
            <a:off x="110568" y="957106"/>
            <a:ext cx="1313556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390B49-F0A0-1A61-DA9C-923E2337D660}"/>
              </a:ext>
            </a:extLst>
          </p:cNvPr>
          <p:cNvSpPr/>
          <p:nvPr/>
        </p:nvSpPr>
        <p:spPr>
          <a:xfrm>
            <a:off x="92937" y="2804328"/>
            <a:ext cx="1286842" cy="237831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93E1EF-11CB-13FA-BAF0-18A8F375E059}"/>
              </a:ext>
            </a:extLst>
          </p:cNvPr>
          <p:cNvSpPr/>
          <p:nvPr/>
        </p:nvSpPr>
        <p:spPr>
          <a:xfrm>
            <a:off x="92937" y="1880717"/>
            <a:ext cx="1286842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F7189-67F7-936E-E782-333DF5EC9526}"/>
              </a:ext>
            </a:extLst>
          </p:cNvPr>
          <p:cNvSpPr/>
          <p:nvPr/>
        </p:nvSpPr>
        <p:spPr>
          <a:xfrm>
            <a:off x="83172" y="5265390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12E224-0870-746A-5BC8-6F5A93A67834}"/>
              </a:ext>
            </a:extLst>
          </p:cNvPr>
          <p:cNvSpPr/>
          <p:nvPr/>
        </p:nvSpPr>
        <p:spPr>
          <a:xfrm>
            <a:off x="83652" y="5666968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F6DFFB-405D-DA7F-8ED1-F3F01EE4407B}"/>
              </a:ext>
            </a:extLst>
          </p:cNvPr>
          <p:cNvSpPr/>
          <p:nvPr/>
        </p:nvSpPr>
        <p:spPr>
          <a:xfrm>
            <a:off x="110569" y="6062687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E73F55-0E6B-91B9-74C5-7ED4B31BFFAB}"/>
              </a:ext>
            </a:extLst>
          </p:cNvPr>
          <p:cNvSpPr/>
          <p:nvPr/>
        </p:nvSpPr>
        <p:spPr>
          <a:xfrm>
            <a:off x="110568" y="6465991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3FA3C0-7D65-3B0E-C474-D0B83591EDDC}"/>
              </a:ext>
            </a:extLst>
          </p:cNvPr>
          <p:cNvCxnSpPr/>
          <p:nvPr/>
        </p:nvCxnSpPr>
        <p:spPr>
          <a:xfrm>
            <a:off x="1775637" y="1980782"/>
            <a:ext cx="540134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2C773B-0D9F-4510-98A5-395869F6312A}"/>
              </a:ext>
            </a:extLst>
          </p:cNvPr>
          <p:cNvCxnSpPr/>
          <p:nvPr/>
        </p:nvCxnSpPr>
        <p:spPr>
          <a:xfrm>
            <a:off x="1775637" y="3851953"/>
            <a:ext cx="540134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C4766A-825C-98BE-32A1-E7D1929149CD}"/>
              </a:ext>
            </a:extLst>
          </p:cNvPr>
          <p:cNvCxnSpPr>
            <a:cxnSpLocks/>
          </p:cNvCxnSpPr>
          <p:nvPr/>
        </p:nvCxnSpPr>
        <p:spPr>
          <a:xfrm>
            <a:off x="1761476" y="5585948"/>
            <a:ext cx="730809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02984-7C02-FB95-9D88-9E18D480EB3E}"/>
              </a:ext>
            </a:extLst>
          </p:cNvPr>
          <p:cNvCxnSpPr>
            <a:cxnSpLocks/>
          </p:cNvCxnSpPr>
          <p:nvPr/>
        </p:nvCxnSpPr>
        <p:spPr>
          <a:xfrm>
            <a:off x="10091598" y="4332166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0A2663-4629-9FCA-6825-D077B36252FF}"/>
              </a:ext>
            </a:extLst>
          </p:cNvPr>
          <p:cNvCxnSpPr>
            <a:cxnSpLocks/>
          </p:cNvCxnSpPr>
          <p:nvPr/>
        </p:nvCxnSpPr>
        <p:spPr>
          <a:xfrm>
            <a:off x="10091598" y="1275215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FFF43A-F610-10C9-5482-85618671A228}"/>
              </a:ext>
            </a:extLst>
          </p:cNvPr>
          <p:cNvCxnSpPr>
            <a:cxnSpLocks/>
          </p:cNvCxnSpPr>
          <p:nvPr/>
        </p:nvCxnSpPr>
        <p:spPr>
          <a:xfrm>
            <a:off x="7795581" y="1980782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711C5EC-B16C-651F-AB97-73F34E010B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93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0">
                <a:schemeClr val="accent6">
                  <a:lumMod val="67000"/>
                  <a:lumOff val="33000"/>
                  <a:alpha val="9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BD8DCF-3303-22C1-3861-76446D6020AD}"/>
              </a:ext>
            </a:extLst>
          </p:cNvPr>
          <p:cNvSpPr/>
          <p:nvPr/>
        </p:nvSpPr>
        <p:spPr>
          <a:xfrm>
            <a:off x="141095" y="70338"/>
            <a:ext cx="5153919" cy="8114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E1046D-9EC3-5D3A-B845-477AFE6C57D1}"/>
              </a:ext>
            </a:extLst>
          </p:cNvPr>
          <p:cNvSpPr/>
          <p:nvPr/>
        </p:nvSpPr>
        <p:spPr>
          <a:xfrm>
            <a:off x="1424124" y="5284265"/>
            <a:ext cx="8262136" cy="146899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93458E-8201-ED18-5980-ED6CD133821E}"/>
              </a:ext>
            </a:extLst>
          </p:cNvPr>
          <p:cNvSpPr/>
          <p:nvPr/>
        </p:nvSpPr>
        <p:spPr>
          <a:xfrm>
            <a:off x="9887553" y="957106"/>
            <a:ext cx="2163351" cy="28964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0E0EF17-0847-C31B-7A7C-3B74D2A3691A}"/>
              </a:ext>
            </a:extLst>
          </p:cNvPr>
          <p:cNvSpPr/>
          <p:nvPr/>
        </p:nvSpPr>
        <p:spPr>
          <a:xfrm>
            <a:off x="1521173" y="3515327"/>
            <a:ext cx="5979336" cy="16336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67E15D-EBCB-DCFF-3DC8-CE38DCFF76FB}"/>
              </a:ext>
            </a:extLst>
          </p:cNvPr>
          <p:cNvSpPr/>
          <p:nvPr/>
        </p:nvSpPr>
        <p:spPr>
          <a:xfrm>
            <a:off x="5528242" y="957106"/>
            <a:ext cx="2040442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DA03AB-2DD8-F0EE-FADB-06C888A1CE2C}"/>
              </a:ext>
            </a:extLst>
          </p:cNvPr>
          <p:cNvSpPr/>
          <p:nvPr/>
        </p:nvSpPr>
        <p:spPr>
          <a:xfrm>
            <a:off x="1538005" y="957106"/>
            <a:ext cx="186041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858464-4735-6921-60D2-5709F7C85E65}"/>
              </a:ext>
            </a:extLst>
          </p:cNvPr>
          <p:cNvSpPr/>
          <p:nvPr/>
        </p:nvSpPr>
        <p:spPr>
          <a:xfrm>
            <a:off x="3512304" y="947056"/>
            <a:ext cx="1902057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BB57EA1-D649-D952-618B-140EB2B2C5EB}"/>
              </a:ext>
            </a:extLst>
          </p:cNvPr>
          <p:cNvSpPr/>
          <p:nvPr/>
        </p:nvSpPr>
        <p:spPr>
          <a:xfrm>
            <a:off x="5414361" y="70337"/>
            <a:ext cx="6636544" cy="811406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EAC3AA-3032-0F89-473C-C2B2D40CF81B}"/>
              </a:ext>
            </a:extLst>
          </p:cNvPr>
          <p:cNvSpPr/>
          <p:nvPr/>
        </p:nvSpPr>
        <p:spPr>
          <a:xfrm>
            <a:off x="7612356" y="1643741"/>
            <a:ext cx="2163352" cy="350526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8762C0-D3B5-EC5C-4116-5FD90D756D78}"/>
              </a:ext>
            </a:extLst>
          </p:cNvPr>
          <p:cNvSpPr/>
          <p:nvPr/>
        </p:nvSpPr>
        <p:spPr>
          <a:xfrm>
            <a:off x="1497920" y="1674805"/>
            <a:ext cx="6002589" cy="175419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98B277-AF9C-3E9D-A218-90B4BBD3238E}"/>
              </a:ext>
            </a:extLst>
          </p:cNvPr>
          <p:cNvSpPr/>
          <p:nvPr/>
        </p:nvSpPr>
        <p:spPr>
          <a:xfrm>
            <a:off x="7682565" y="947056"/>
            <a:ext cx="209110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0E35152-BE6B-AA99-27E9-37402F52E6CB}"/>
              </a:ext>
            </a:extLst>
          </p:cNvPr>
          <p:cNvSpPr/>
          <p:nvPr/>
        </p:nvSpPr>
        <p:spPr>
          <a:xfrm>
            <a:off x="9887554" y="3971089"/>
            <a:ext cx="2204990" cy="281494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7830C3-BFCE-DF0F-CABB-7F9895965629}"/>
              </a:ext>
            </a:extLst>
          </p:cNvPr>
          <p:cNvSpPr/>
          <p:nvPr/>
        </p:nvSpPr>
        <p:spPr>
          <a:xfrm>
            <a:off x="110568" y="957106"/>
            <a:ext cx="1313556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390B49-F0A0-1A61-DA9C-923E2337D660}"/>
              </a:ext>
            </a:extLst>
          </p:cNvPr>
          <p:cNvSpPr/>
          <p:nvPr/>
        </p:nvSpPr>
        <p:spPr>
          <a:xfrm>
            <a:off x="92937" y="2804328"/>
            <a:ext cx="1286842" cy="237831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93E1EF-11CB-13FA-BAF0-18A8F375E059}"/>
              </a:ext>
            </a:extLst>
          </p:cNvPr>
          <p:cNvSpPr/>
          <p:nvPr/>
        </p:nvSpPr>
        <p:spPr>
          <a:xfrm>
            <a:off x="92937" y="1880717"/>
            <a:ext cx="1286842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F7189-67F7-936E-E782-333DF5EC9526}"/>
              </a:ext>
            </a:extLst>
          </p:cNvPr>
          <p:cNvSpPr/>
          <p:nvPr/>
        </p:nvSpPr>
        <p:spPr>
          <a:xfrm>
            <a:off x="83172" y="5265390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12E224-0870-746A-5BC8-6F5A93A67834}"/>
              </a:ext>
            </a:extLst>
          </p:cNvPr>
          <p:cNvSpPr/>
          <p:nvPr/>
        </p:nvSpPr>
        <p:spPr>
          <a:xfrm>
            <a:off x="83652" y="5666968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F6DFFB-405D-DA7F-8ED1-F3F01EE4407B}"/>
              </a:ext>
            </a:extLst>
          </p:cNvPr>
          <p:cNvSpPr/>
          <p:nvPr/>
        </p:nvSpPr>
        <p:spPr>
          <a:xfrm>
            <a:off x="110569" y="6062687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E73F55-0E6B-91B9-74C5-7ED4B31BFFAB}"/>
              </a:ext>
            </a:extLst>
          </p:cNvPr>
          <p:cNvSpPr/>
          <p:nvPr/>
        </p:nvSpPr>
        <p:spPr>
          <a:xfrm>
            <a:off x="110568" y="6465991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3FA3C0-7D65-3B0E-C474-D0B83591EDDC}"/>
              </a:ext>
            </a:extLst>
          </p:cNvPr>
          <p:cNvCxnSpPr/>
          <p:nvPr/>
        </p:nvCxnSpPr>
        <p:spPr>
          <a:xfrm>
            <a:off x="1775637" y="1980782"/>
            <a:ext cx="540134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02C773B-0D9F-4510-98A5-395869F6312A}"/>
              </a:ext>
            </a:extLst>
          </p:cNvPr>
          <p:cNvCxnSpPr/>
          <p:nvPr/>
        </p:nvCxnSpPr>
        <p:spPr>
          <a:xfrm>
            <a:off x="1775637" y="3851953"/>
            <a:ext cx="540134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C4766A-825C-98BE-32A1-E7D1929149CD}"/>
              </a:ext>
            </a:extLst>
          </p:cNvPr>
          <p:cNvCxnSpPr>
            <a:cxnSpLocks/>
          </p:cNvCxnSpPr>
          <p:nvPr/>
        </p:nvCxnSpPr>
        <p:spPr>
          <a:xfrm>
            <a:off x="1761476" y="5585948"/>
            <a:ext cx="730809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02984-7C02-FB95-9D88-9E18D480EB3E}"/>
              </a:ext>
            </a:extLst>
          </p:cNvPr>
          <p:cNvCxnSpPr>
            <a:cxnSpLocks/>
          </p:cNvCxnSpPr>
          <p:nvPr/>
        </p:nvCxnSpPr>
        <p:spPr>
          <a:xfrm>
            <a:off x="10091598" y="4332166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0A2663-4629-9FCA-6825-D077B36252FF}"/>
              </a:ext>
            </a:extLst>
          </p:cNvPr>
          <p:cNvCxnSpPr>
            <a:cxnSpLocks/>
          </p:cNvCxnSpPr>
          <p:nvPr/>
        </p:nvCxnSpPr>
        <p:spPr>
          <a:xfrm>
            <a:off x="10091598" y="1275215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FFF43A-F610-10C9-5482-85618671A228}"/>
              </a:ext>
            </a:extLst>
          </p:cNvPr>
          <p:cNvCxnSpPr>
            <a:cxnSpLocks/>
          </p:cNvCxnSpPr>
          <p:nvPr/>
        </p:nvCxnSpPr>
        <p:spPr>
          <a:xfrm>
            <a:off x="7795581" y="1980782"/>
            <a:ext cx="179690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711C5EC-B16C-651F-AB97-73F34E010B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93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BD8DCF-3303-22C1-3861-76446D6020AD}"/>
              </a:ext>
            </a:extLst>
          </p:cNvPr>
          <p:cNvSpPr/>
          <p:nvPr/>
        </p:nvSpPr>
        <p:spPr>
          <a:xfrm>
            <a:off x="141095" y="70338"/>
            <a:ext cx="5153919" cy="8114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67E15D-EBCB-DCFF-3DC8-CE38DCFF76FB}"/>
              </a:ext>
            </a:extLst>
          </p:cNvPr>
          <p:cNvSpPr/>
          <p:nvPr/>
        </p:nvSpPr>
        <p:spPr>
          <a:xfrm>
            <a:off x="6574622" y="1028070"/>
            <a:ext cx="2352043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DA03AB-2DD8-F0EE-FADB-06C888A1CE2C}"/>
              </a:ext>
            </a:extLst>
          </p:cNvPr>
          <p:cNvSpPr/>
          <p:nvPr/>
        </p:nvSpPr>
        <p:spPr>
          <a:xfrm>
            <a:off x="1775637" y="1029706"/>
            <a:ext cx="2204795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858464-4735-6921-60D2-5709F7C85E65}"/>
              </a:ext>
            </a:extLst>
          </p:cNvPr>
          <p:cNvSpPr/>
          <p:nvPr/>
        </p:nvSpPr>
        <p:spPr>
          <a:xfrm>
            <a:off x="4231973" y="1029706"/>
            <a:ext cx="209110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BB57EA1-D649-D952-618B-140EB2B2C5EB}"/>
              </a:ext>
            </a:extLst>
          </p:cNvPr>
          <p:cNvSpPr/>
          <p:nvPr/>
        </p:nvSpPr>
        <p:spPr>
          <a:xfrm>
            <a:off x="5414361" y="70337"/>
            <a:ext cx="6636544" cy="811406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8762C0-D3B5-EC5C-4116-5FD90D756D78}"/>
              </a:ext>
            </a:extLst>
          </p:cNvPr>
          <p:cNvSpPr/>
          <p:nvPr/>
        </p:nvSpPr>
        <p:spPr>
          <a:xfrm>
            <a:off x="3514630" y="1768512"/>
            <a:ext cx="6676319" cy="237831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98B277-AF9C-3E9D-A218-90B4BBD3238E}"/>
              </a:ext>
            </a:extLst>
          </p:cNvPr>
          <p:cNvSpPr/>
          <p:nvPr/>
        </p:nvSpPr>
        <p:spPr>
          <a:xfrm>
            <a:off x="9319978" y="1017791"/>
            <a:ext cx="2352043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7830C3-BFCE-DF0F-CABB-7F9895965629}"/>
              </a:ext>
            </a:extLst>
          </p:cNvPr>
          <p:cNvSpPr/>
          <p:nvPr/>
        </p:nvSpPr>
        <p:spPr>
          <a:xfrm>
            <a:off x="110568" y="957106"/>
            <a:ext cx="1313556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390B49-F0A0-1A61-DA9C-923E2337D660}"/>
              </a:ext>
            </a:extLst>
          </p:cNvPr>
          <p:cNvSpPr/>
          <p:nvPr/>
        </p:nvSpPr>
        <p:spPr>
          <a:xfrm>
            <a:off x="92937" y="2804328"/>
            <a:ext cx="1286842" cy="237831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93E1EF-11CB-13FA-BAF0-18A8F375E059}"/>
              </a:ext>
            </a:extLst>
          </p:cNvPr>
          <p:cNvSpPr/>
          <p:nvPr/>
        </p:nvSpPr>
        <p:spPr>
          <a:xfrm>
            <a:off x="92937" y="1880717"/>
            <a:ext cx="1286842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F7189-67F7-936E-E782-333DF5EC9526}"/>
              </a:ext>
            </a:extLst>
          </p:cNvPr>
          <p:cNvSpPr/>
          <p:nvPr/>
        </p:nvSpPr>
        <p:spPr>
          <a:xfrm>
            <a:off x="83172" y="5265390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12E224-0870-746A-5BC8-6F5A93A67834}"/>
              </a:ext>
            </a:extLst>
          </p:cNvPr>
          <p:cNvSpPr/>
          <p:nvPr/>
        </p:nvSpPr>
        <p:spPr>
          <a:xfrm>
            <a:off x="83652" y="5666968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F6DFFB-405D-DA7F-8ED1-F3F01EE4407B}"/>
              </a:ext>
            </a:extLst>
          </p:cNvPr>
          <p:cNvSpPr/>
          <p:nvPr/>
        </p:nvSpPr>
        <p:spPr>
          <a:xfrm>
            <a:off x="110569" y="6062687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E73F55-0E6B-91B9-74C5-7ED4B31BFFAB}"/>
              </a:ext>
            </a:extLst>
          </p:cNvPr>
          <p:cNvSpPr/>
          <p:nvPr/>
        </p:nvSpPr>
        <p:spPr>
          <a:xfrm>
            <a:off x="110568" y="6465991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3FA3C0-7D65-3B0E-C474-D0B83591EDDC}"/>
              </a:ext>
            </a:extLst>
          </p:cNvPr>
          <p:cNvCxnSpPr>
            <a:cxnSpLocks/>
          </p:cNvCxnSpPr>
          <p:nvPr/>
        </p:nvCxnSpPr>
        <p:spPr>
          <a:xfrm>
            <a:off x="3980432" y="2222621"/>
            <a:ext cx="570582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890ADF-2714-6C4D-8F01-1E511EE01919}"/>
              </a:ext>
            </a:extLst>
          </p:cNvPr>
          <p:cNvSpPr/>
          <p:nvPr/>
        </p:nvSpPr>
        <p:spPr>
          <a:xfrm>
            <a:off x="1576130" y="4294791"/>
            <a:ext cx="5153920" cy="23314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C33C9A6E-8368-2A39-3493-4CC96AD6B831}"/>
              </a:ext>
            </a:extLst>
          </p:cNvPr>
          <p:cNvSpPr/>
          <p:nvPr/>
        </p:nvSpPr>
        <p:spPr>
          <a:xfrm rot="5400000">
            <a:off x="1430991" y="2165442"/>
            <a:ext cx="2187183" cy="147438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E65D2C41-AA4E-CB0D-6479-FE57048DF759}"/>
              </a:ext>
            </a:extLst>
          </p:cNvPr>
          <p:cNvSpPr/>
          <p:nvPr/>
        </p:nvSpPr>
        <p:spPr>
          <a:xfrm rot="5400000">
            <a:off x="1665556" y="2260981"/>
            <a:ext cx="1708717" cy="1148317"/>
          </a:xfrm>
          <a:prstGeom prst="homePlat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8FC990C1-F126-827E-E969-B718C34C90C3}"/>
              </a:ext>
            </a:extLst>
          </p:cNvPr>
          <p:cNvSpPr/>
          <p:nvPr/>
        </p:nvSpPr>
        <p:spPr>
          <a:xfrm rot="5400000">
            <a:off x="10046935" y="2168980"/>
            <a:ext cx="2187183" cy="147438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C3C23538-A770-E126-2C0F-4F2470F129DC}"/>
              </a:ext>
            </a:extLst>
          </p:cNvPr>
          <p:cNvSpPr/>
          <p:nvPr/>
        </p:nvSpPr>
        <p:spPr>
          <a:xfrm rot="5400000">
            <a:off x="10281500" y="2264519"/>
            <a:ext cx="1708717" cy="1148317"/>
          </a:xfrm>
          <a:prstGeom prst="homePlat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0F7F602-6B25-A933-D038-C016CE1DDAD7}"/>
              </a:ext>
            </a:extLst>
          </p:cNvPr>
          <p:cNvSpPr/>
          <p:nvPr/>
        </p:nvSpPr>
        <p:spPr>
          <a:xfrm>
            <a:off x="6926402" y="4266178"/>
            <a:ext cx="5124504" cy="236009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2B43E1-C2F2-29B0-B950-A4A99AC2BA50}"/>
              </a:ext>
            </a:extLst>
          </p:cNvPr>
          <p:cNvCxnSpPr>
            <a:cxnSpLocks/>
          </p:cNvCxnSpPr>
          <p:nvPr/>
        </p:nvCxnSpPr>
        <p:spPr>
          <a:xfrm>
            <a:off x="1775637" y="4724816"/>
            <a:ext cx="463579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9500FC-CF27-7BF5-6336-F07FD5573AFD}"/>
              </a:ext>
            </a:extLst>
          </p:cNvPr>
          <p:cNvCxnSpPr>
            <a:cxnSpLocks/>
          </p:cNvCxnSpPr>
          <p:nvPr/>
        </p:nvCxnSpPr>
        <p:spPr>
          <a:xfrm>
            <a:off x="7074221" y="4721688"/>
            <a:ext cx="463579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711C5EC-B16C-651F-AB97-73F34E010B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93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BD8DCF-3303-22C1-3861-76446D6020AD}"/>
              </a:ext>
            </a:extLst>
          </p:cNvPr>
          <p:cNvSpPr/>
          <p:nvPr/>
        </p:nvSpPr>
        <p:spPr>
          <a:xfrm>
            <a:off x="141095" y="70338"/>
            <a:ext cx="5153919" cy="8114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67E15D-EBCB-DCFF-3DC8-CE38DCFF76FB}"/>
              </a:ext>
            </a:extLst>
          </p:cNvPr>
          <p:cNvSpPr/>
          <p:nvPr/>
        </p:nvSpPr>
        <p:spPr>
          <a:xfrm>
            <a:off x="6574622" y="1028070"/>
            <a:ext cx="2352043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DA03AB-2DD8-F0EE-FADB-06C888A1CE2C}"/>
              </a:ext>
            </a:extLst>
          </p:cNvPr>
          <p:cNvSpPr/>
          <p:nvPr/>
        </p:nvSpPr>
        <p:spPr>
          <a:xfrm>
            <a:off x="1775637" y="1029706"/>
            <a:ext cx="2204795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858464-4735-6921-60D2-5709F7C85E65}"/>
              </a:ext>
            </a:extLst>
          </p:cNvPr>
          <p:cNvSpPr/>
          <p:nvPr/>
        </p:nvSpPr>
        <p:spPr>
          <a:xfrm>
            <a:off x="4231973" y="1029706"/>
            <a:ext cx="2091108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BB57EA1-D649-D952-618B-140EB2B2C5EB}"/>
              </a:ext>
            </a:extLst>
          </p:cNvPr>
          <p:cNvSpPr/>
          <p:nvPr/>
        </p:nvSpPr>
        <p:spPr>
          <a:xfrm>
            <a:off x="5414361" y="70337"/>
            <a:ext cx="6636544" cy="811406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8762C0-D3B5-EC5C-4116-5FD90D756D78}"/>
              </a:ext>
            </a:extLst>
          </p:cNvPr>
          <p:cNvSpPr/>
          <p:nvPr/>
        </p:nvSpPr>
        <p:spPr>
          <a:xfrm>
            <a:off x="1602822" y="1980782"/>
            <a:ext cx="3698143" cy="465541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98B277-AF9C-3E9D-A218-90B4BBD3238E}"/>
              </a:ext>
            </a:extLst>
          </p:cNvPr>
          <p:cNvSpPr/>
          <p:nvPr/>
        </p:nvSpPr>
        <p:spPr>
          <a:xfrm>
            <a:off x="9319978" y="1017791"/>
            <a:ext cx="2352043" cy="6313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A7830C3-BFCE-DF0F-CABB-7F9895965629}"/>
              </a:ext>
            </a:extLst>
          </p:cNvPr>
          <p:cNvSpPr/>
          <p:nvPr/>
        </p:nvSpPr>
        <p:spPr>
          <a:xfrm>
            <a:off x="110568" y="957106"/>
            <a:ext cx="1313556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390B49-F0A0-1A61-DA9C-923E2337D660}"/>
              </a:ext>
            </a:extLst>
          </p:cNvPr>
          <p:cNvSpPr/>
          <p:nvPr/>
        </p:nvSpPr>
        <p:spPr>
          <a:xfrm>
            <a:off x="92937" y="2804328"/>
            <a:ext cx="1286842" cy="237831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93E1EF-11CB-13FA-BAF0-18A8F375E059}"/>
              </a:ext>
            </a:extLst>
          </p:cNvPr>
          <p:cNvSpPr/>
          <p:nvPr/>
        </p:nvSpPr>
        <p:spPr>
          <a:xfrm>
            <a:off x="92937" y="1880717"/>
            <a:ext cx="1286842" cy="811405"/>
          </a:xfrm>
          <a:prstGeom prst="roundRect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F7189-67F7-936E-E782-333DF5EC9526}"/>
              </a:ext>
            </a:extLst>
          </p:cNvPr>
          <p:cNvSpPr/>
          <p:nvPr/>
        </p:nvSpPr>
        <p:spPr>
          <a:xfrm>
            <a:off x="83172" y="5265390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12E224-0870-746A-5BC8-6F5A93A67834}"/>
              </a:ext>
            </a:extLst>
          </p:cNvPr>
          <p:cNvSpPr/>
          <p:nvPr/>
        </p:nvSpPr>
        <p:spPr>
          <a:xfrm>
            <a:off x="83652" y="5666968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F6DFFB-405D-DA7F-8ED1-F3F01EE4407B}"/>
              </a:ext>
            </a:extLst>
          </p:cNvPr>
          <p:cNvSpPr/>
          <p:nvPr/>
        </p:nvSpPr>
        <p:spPr>
          <a:xfrm>
            <a:off x="110569" y="6062687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E73F55-0E6B-91B9-74C5-7ED4B31BFFAB}"/>
              </a:ext>
            </a:extLst>
          </p:cNvPr>
          <p:cNvSpPr/>
          <p:nvPr/>
        </p:nvSpPr>
        <p:spPr>
          <a:xfrm>
            <a:off x="110568" y="6465991"/>
            <a:ext cx="1242497" cy="320558"/>
          </a:xfrm>
          <a:prstGeom prst="ellipse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3FA3C0-7D65-3B0E-C474-D0B83591EDDC}"/>
              </a:ext>
            </a:extLst>
          </p:cNvPr>
          <p:cNvCxnSpPr>
            <a:cxnSpLocks/>
          </p:cNvCxnSpPr>
          <p:nvPr/>
        </p:nvCxnSpPr>
        <p:spPr>
          <a:xfrm>
            <a:off x="1869445" y="2366748"/>
            <a:ext cx="2955851" cy="188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890ADF-2714-6C4D-8F01-1E511EE01919}"/>
              </a:ext>
            </a:extLst>
          </p:cNvPr>
          <p:cNvSpPr/>
          <p:nvPr/>
        </p:nvSpPr>
        <p:spPr>
          <a:xfrm>
            <a:off x="8282240" y="1980780"/>
            <a:ext cx="3698143" cy="465541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1A3819-7253-3700-38C5-E20A7D6B633C}"/>
              </a:ext>
            </a:extLst>
          </p:cNvPr>
          <p:cNvCxnSpPr>
            <a:cxnSpLocks/>
          </p:cNvCxnSpPr>
          <p:nvPr/>
        </p:nvCxnSpPr>
        <p:spPr>
          <a:xfrm>
            <a:off x="8732633" y="2344958"/>
            <a:ext cx="2955851" cy="1889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468F284-0009-71DA-0C30-3984235773E7}"/>
              </a:ext>
            </a:extLst>
          </p:cNvPr>
          <p:cNvSpPr/>
          <p:nvPr/>
        </p:nvSpPr>
        <p:spPr>
          <a:xfrm rot="5400000">
            <a:off x="4999961" y="3541529"/>
            <a:ext cx="3666459" cy="1818168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541014F3-6ECB-93AE-7330-9A9F081AF857}"/>
              </a:ext>
            </a:extLst>
          </p:cNvPr>
          <p:cNvSpPr/>
          <p:nvPr/>
        </p:nvSpPr>
        <p:spPr>
          <a:xfrm rot="5400000">
            <a:off x="5241591" y="3658738"/>
            <a:ext cx="3183195" cy="1474381"/>
          </a:xfrm>
          <a:prstGeom prst="homePlat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8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2196</dc:creator>
  <cp:lastModifiedBy>2196</cp:lastModifiedBy>
  <cp:revision>4</cp:revision>
  <dcterms:created xsi:type="dcterms:W3CDTF">2022-08-08T14:27:50Z</dcterms:created>
  <dcterms:modified xsi:type="dcterms:W3CDTF">2022-08-08T19:01:51Z</dcterms:modified>
</cp:coreProperties>
</file>