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06E"/>
    <a:srgbClr val="98B105"/>
    <a:srgbClr val="C7EFDD"/>
    <a:srgbClr val="34C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499-E9A5-4BC4-57F7-ACB724B41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7C294-474E-3F4F-B8F8-69F9D69F9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58AD-4C31-89A3-A679-A409AEB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9FB7-D6BD-CD7A-2E63-BF0429CE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1247-D9E2-9C76-5D38-910F955C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4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0BC1-D77E-0180-D275-DD4149C6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0B69F-188A-E667-A8D0-77001F1B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C8A6-1860-1B98-032D-9EA6C2D0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D700-4A69-E937-28AD-A3D8328C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1AA7-65C4-2791-5ED8-709B04E3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A22F7-04AB-E75E-ADE1-8028AF653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4179B-6C7D-F72B-5778-124089214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6FEA-FEC5-287C-B435-0622EA1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B47-9E80-1376-AAA7-8A472D20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91D4-16F0-444A-3A52-620CE046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4B0D-9EF7-CF32-6946-4156C340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7B89-D83C-0AED-9664-02CA0AD9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1DAF-A321-6507-FEC5-7D6B890A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8ABF-948A-7BEB-DA2D-2F5B07FF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2E0F-4F17-C314-6450-F9793D33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2FAB-F151-BC7F-0B6B-F6B2BB87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5E03-9AF4-0384-B65C-3606F89E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D940-3B34-5074-19FD-B4221FAC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BBC5-354E-3402-D4A7-6C081A7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A546-A12E-94B8-4605-F1F20A42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3674-AADA-C6BE-0814-93506C07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5665-254E-2906-E749-082F51B5C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E00B-27FE-85AB-DAC8-FFC28F01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BF068-D83F-9060-7AE6-01B89206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E7864-2518-9B24-D765-B5498320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FA254-320C-6575-54F8-E6AF80C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D4C-760A-6E59-8C80-EEF0933D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F97E2-0214-E2AA-949D-AA99811D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23D6-B569-2713-7B37-D64B4FEB8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14578-3D8A-AE9D-61B2-27612BEDE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BC708-13D7-7921-F4C1-DB1F0FF8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E09F1-DCFC-57A5-5A95-8C5143E9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67F78-782A-7314-68AE-BF36CB58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13DD5-9F10-1C88-2AE3-D8CC58D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B61A-03F6-6B71-BFDC-BA062FB0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39E34-B24F-4B0B-C93F-E1511D4A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53B3-2763-C913-9141-DBF2F413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1FE5C-2B18-A68B-083B-F633A0FA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70FFF-D77C-9E3F-ACA7-609DD722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DE485-718B-8CC2-1371-A2FF0398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41D8-E658-F5A6-7AC9-29893303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7A82-B5B0-82B3-8FDB-88C1DB35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3104-72DA-FEC2-E13E-BC153886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7F33-81A3-EFB9-3816-E9C36290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17381-527F-7E3B-40C3-E1FCE45A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3898E-6856-BBC8-B2CE-5354AC45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47A08-DD0F-6654-BBFD-84046228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E26E-D91A-14EC-8DAD-79D2ECB5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492D3-8452-D408-40AC-83668060F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7CC03-4460-D723-0F0F-DCD080393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29FF9-3649-839E-D98D-F8BECA1E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FF16-4989-55C8-C2AD-1E4F37CA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F89AE-F6A2-8AF7-7984-D260907E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C87EF-0CC1-F13D-3918-BEA91A34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8083C-521F-6D64-52F5-7BAE30C5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F7E7-FAB6-F3C0-CFA9-34AF5791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3C37-82F4-4BEC-B1C2-3750B0AFA0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63EC-71E5-EBC1-4A3F-3A1F6C2E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6E4D-CDC2-E9A6-92CF-7C4B186EE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F76E-0019-4F6C-93A4-3CC68DCE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oojadas1993/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F4CDE-477C-BC5D-8B73-2E569A6FB7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CC8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FA56E-32C4-8483-B4E2-144F49C87D95}"/>
              </a:ext>
            </a:extLst>
          </p:cNvPr>
          <p:cNvSpPr/>
          <p:nvPr/>
        </p:nvSpPr>
        <p:spPr>
          <a:xfrm>
            <a:off x="79899" y="71021"/>
            <a:ext cx="12029243" cy="6711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316F51A-48CD-6803-185F-A539056C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4" y="212177"/>
            <a:ext cx="2041882" cy="1391583"/>
          </a:xfrm>
          <a:prstGeom prst="rect">
            <a:avLst/>
          </a:prstGeom>
          <a:effectLst/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4FCC7F6A-8CDB-28F3-C1E9-CEBD0A374997}"/>
              </a:ext>
            </a:extLst>
          </p:cNvPr>
          <p:cNvSpPr/>
          <p:nvPr/>
        </p:nvSpPr>
        <p:spPr>
          <a:xfrm>
            <a:off x="165894" y="6287792"/>
            <a:ext cx="11780668" cy="372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6B06E"/>
                </a:solidFill>
              </a:rPr>
              <a:t>POOJA DAS | </a:t>
            </a:r>
            <a:r>
              <a:rPr lang="en-US" sz="1600" dirty="0">
                <a:solidFill>
                  <a:srgbClr val="06B0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https://www.linkedin.com/in/poojadas1993/</a:t>
            </a:r>
            <a:r>
              <a:rPr lang="en-US" sz="1600" dirty="0">
                <a:solidFill>
                  <a:srgbClr val="06B06E"/>
                </a:solidFill>
              </a:rPr>
              <a:t> |  https://github.com/PoojaDasIndia/ </a:t>
            </a:r>
          </a:p>
          <a:p>
            <a:pPr algn="ctr"/>
            <a:endParaRPr lang="en-US" sz="100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A7F6468-B67F-94D0-5620-6DB9A4A333CD}"/>
              </a:ext>
            </a:extLst>
          </p:cNvPr>
          <p:cNvSpPr/>
          <p:nvPr/>
        </p:nvSpPr>
        <p:spPr>
          <a:xfrm>
            <a:off x="2014715" y="186385"/>
            <a:ext cx="9893201" cy="5548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6B06E"/>
                </a:solidFill>
                <a:latin typeface="Bahnschrift SemiLight SemiConde" panose="020B0502040204020203" pitchFamily="34" charset="0"/>
              </a:rPr>
              <a:t>Survey Monkey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658B55-7506-F20A-16A5-B41492F7C6A2}"/>
              </a:ext>
            </a:extLst>
          </p:cNvPr>
          <p:cNvSpPr/>
          <p:nvPr/>
        </p:nvSpPr>
        <p:spPr>
          <a:xfrm>
            <a:off x="284085" y="4287914"/>
            <a:ext cx="11647503" cy="18332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0B807F-C970-5704-DEAF-9FDEF0FE8151}"/>
              </a:ext>
            </a:extLst>
          </p:cNvPr>
          <p:cNvSpPr/>
          <p:nvPr/>
        </p:nvSpPr>
        <p:spPr>
          <a:xfrm>
            <a:off x="307761" y="2106359"/>
            <a:ext cx="5811915" cy="19773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38EBFD-2366-069C-3057-B8714F419375}"/>
              </a:ext>
            </a:extLst>
          </p:cNvPr>
          <p:cNvSpPr/>
          <p:nvPr/>
        </p:nvSpPr>
        <p:spPr>
          <a:xfrm>
            <a:off x="6320902" y="2075156"/>
            <a:ext cx="5587014" cy="2015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001957D5-0711-2073-87E4-AEA9796F2670}"/>
              </a:ext>
            </a:extLst>
          </p:cNvPr>
          <p:cNvSpPr/>
          <p:nvPr/>
        </p:nvSpPr>
        <p:spPr>
          <a:xfrm>
            <a:off x="9248967" y="841068"/>
            <a:ext cx="1303443" cy="1045436"/>
          </a:xfrm>
          <a:prstGeom prst="teardrop">
            <a:avLst/>
          </a:prstGeom>
          <a:solidFill>
            <a:srgbClr val="06B06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B09EA4A6-87C0-14A2-0B57-C5A3A68E43C2}"/>
              </a:ext>
            </a:extLst>
          </p:cNvPr>
          <p:cNvSpPr/>
          <p:nvPr/>
        </p:nvSpPr>
        <p:spPr>
          <a:xfrm>
            <a:off x="7836229" y="876718"/>
            <a:ext cx="1303443" cy="1009786"/>
          </a:xfrm>
          <a:prstGeom prst="teardrop">
            <a:avLst/>
          </a:prstGeom>
          <a:solidFill>
            <a:srgbClr val="06B06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DAFE2F62-50D7-2213-E580-1D1093A9C417}"/>
              </a:ext>
            </a:extLst>
          </p:cNvPr>
          <p:cNvSpPr/>
          <p:nvPr/>
        </p:nvSpPr>
        <p:spPr>
          <a:xfrm>
            <a:off x="10661706" y="836631"/>
            <a:ext cx="1246210" cy="1045436"/>
          </a:xfrm>
          <a:prstGeom prst="teardrop">
            <a:avLst/>
          </a:prstGeom>
          <a:solidFill>
            <a:srgbClr val="06B06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8389DD5B-765E-7D78-036A-C3B13328FC00}"/>
              </a:ext>
            </a:extLst>
          </p:cNvPr>
          <p:cNvSpPr/>
          <p:nvPr/>
        </p:nvSpPr>
        <p:spPr>
          <a:xfrm>
            <a:off x="6423491" y="876628"/>
            <a:ext cx="1303443" cy="1009876"/>
          </a:xfrm>
          <a:prstGeom prst="teardrop">
            <a:avLst/>
          </a:prstGeom>
          <a:solidFill>
            <a:srgbClr val="06B06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C34232DF-2DAE-D2F4-F03A-0B0E1E468975}"/>
              </a:ext>
            </a:extLst>
          </p:cNvPr>
          <p:cNvSpPr/>
          <p:nvPr/>
        </p:nvSpPr>
        <p:spPr>
          <a:xfrm>
            <a:off x="5010751" y="876628"/>
            <a:ext cx="1303444" cy="1047738"/>
          </a:xfrm>
          <a:prstGeom prst="teardrop">
            <a:avLst/>
          </a:prstGeom>
          <a:solidFill>
            <a:srgbClr val="06B06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38A84538-024B-E731-42A6-1B49CF4C93CE}"/>
              </a:ext>
            </a:extLst>
          </p:cNvPr>
          <p:cNvSpPr/>
          <p:nvPr/>
        </p:nvSpPr>
        <p:spPr>
          <a:xfrm>
            <a:off x="3639623" y="876627"/>
            <a:ext cx="1261831" cy="1047739"/>
          </a:xfrm>
          <a:prstGeom prst="teardrop">
            <a:avLst/>
          </a:prstGeom>
          <a:solidFill>
            <a:srgbClr val="06B06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DC3ADD6F-4639-9896-B0EC-A7EC5DD0235E}"/>
              </a:ext>
            </a:extLst>
          </p:cNvPr>
          <p:cNvSpPr/>
          <p:nvPr/>
        </p:nvSpPr>
        <p:spPr>
          <a:xfrm>
            <a:off x="2317073" y="874634"/>
            <a:ext cx="1226097" cy="1049733"/>
          </a:xfrm>
          <a:prstGeom prst="teardrop">
            <a:avLst/>
          </a:prstGeom>
          <a:solidFill>
            <a:srgbClr val="06B06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Bar chart with solid fill">
            <a:extLst>
              <a:ext uri="{FF2B5EF4-FFF2-40B4-BE49-F238E27FC236}">
                <a16:creationId xmlns:a16="http://schemas.microsoft.com/office/drawing/2014/main" id="{A02053BA-44AB-7128-C9F9-FD9DA7AF9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348" y="2134715"/>
            <a:ext cx="317376" cy="317376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B0B36B10-8853-0223-B4C9-2E2DDB3B3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3491" y="2128554"/>
            <a:ext cx="323537" cy="323537"/>
          </a:xfrm>
          <a:prstGeom prst="rect">
            <a:avLst/>
          </a:prstGeom>
        </p:spPr>
      </p:pic>
      <p:pic>
        <p:nvPicPr>
          <p:cNvPr id="32" name="Graphic 31" descr="Bar chart with solid fill">
            <a:extLst>
              <a:ext uri="{FF2B5EF4-FFF2-40B4-BE49-F238E27FC236}">
                <a16:creationId xmlns:a16="http://schemas.microsoft.com/office/drawing/2014/main" id="{DF75EC79-C527-C8D9-C900-5ACBF88FF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783" y="4351913"/>
            <a:ext cx="317376" cy="317376"/>
          </a:xfrm>
          <a:prstGeom prst="rect">
            <a:avLst/>
          </a:prstGeom>
        </p:spPr>
      </p:pic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3701E4-3B93-60D8-2AE6-7963316493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157" b="88251" l="41565" r="85208">
                        <a14:foregroundMark x1="43643" y1="83943" x2="43643" y2="83943"/>
                        <a14:foregroundMark x1="41687" y1="85379" x2="41687" y2="85379"/>
                        <a14:foregroundMark x1="53301" y1="83290" x2="53301" y2="83290"/>
                        <a14:foregroundMark x1="54768" y1="84595" x2="54768" y2="84595"/>
                        <a14:foregroundMark x1="57702" y1="85248" x2="57702" y2="85248"/>
                        <a14:foregroundMark x1="60391" y1="86554" x2="60391" y2="86554"/>
                        <a14:foregroundMark x1="62592" y1="85248" x2="62592" y2="85248"/>
                        <a14:foregroundMark x1="64792" y1="85248" x2="64792" y2="85248"/>
                        <a14:foregroundMark x1="68460" y1="84595" x2="68460" y2="84595"/>
                        <a14:foregroundMark x1="72983" y1="84465" x2="72983" y2="84465"/>
                        <a14:foregroundMark x1="74328" y1="84465" x2="74328" y2="84465"/>
                        <a14:foregroundMark x1="77017" y1="83812" x2="77017" y2="83812"/>
                        <a14:foregroundMark x1="76039" y1="85901" x2="76039" y2="85901"/>
                        <a14:foregroundMark x1="79951" y1="84595" x2="79951" y2="84595"/>
                        <a14:foregroundMark x1="82641" y1="84987" x2="82641" y2="84987"/>
                        <a14:foregroundMark x1="85208" y1="84465" x2="85208" y2="84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47" t="79224" r="12290" b="10744"/>
          <a:stretch/>
        </p:blipFill>
        <p:spPr>
          <a:xfrm>
            <a:off x="9000876" y="110925"/>
            <a:ext cx="2847299" cy="6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 SemiConde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2196</dc:creator>
  <cp:lastModifiedBy>2196</cp:lastModifiedBy>
  <cp:revision>3</cp:revision>
  <dcterms:created xsi:type="dcterms:W3CDTF">2022-09-05T15:16:40Z</dcterms:created>
  <dcterms:modified xsi:type="dcterms:W3CDTF">2022-09-05T21:00:40Z</dcterms:modified>
</cp:coreProperties>
</file>