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9119224-dd95-4564-9b21-2acd0993952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e2468ecac1f44b35" /><Relationship Type="http://schemas.openxmlformats.org/officeDocument/2006/relationships/hyperlink" Target="https://app.powerbi.com/groups/me/reports/19119224-dd95-4564-9b21-2acd0993952d/ReportSection304665ccd7a373296c87?pbi_source=PowerPoint" TargetMode="External" Id="RelId0" /><Relationship Type="http://schemas.openxmlformats.org/officeDocument/2006/relationships/image" Target="/ppt/media/image4.png" Id="imgId3280616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ceb9e181e97f43df" /><Relationship Type="http://schemas.openxmlformats.org/officeDocument/2006/relationships/hyperlink" Target="https://app.powerbi.com/groups/me/reports/19119224-dd95-4564-9b21-2acd0993952d/ReportSection0b9d9640c57db08e7a37?pbi_source=PowerPoint" TargetMode="External" Id="RelId1" /><Relationship Type="http://schemas.openxmlformats.org/officeDocument/2006/relationships/image" Target="/ppt/media/image5.png" Id="imgId3280616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4cab95bdd2654743" /><Relationship Type="http://schemas.openxmlformats.org/officeDocument/2006/relationships/hyperlink" Target="https://app.powerbi.com/groups/me/reports/19119224-dd95-4564-9b21-2acd0993952d/ReportSection36010b8216a2ec91c006?pbi_source=PowerPoint" TargetMode="External" Id="RelId2" /><Relationship Type="http://schemas.openxmlformats.org/officeDocument/2006/relationships/image" Target="/ppt/media/image6.png" Id="imgId3280616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6a101a8af5e14426" /><Relationship Type="http://schemas.openxmlformats.org/officeDocument/2006/relationships/hyperlink" Target="https://app.powerbi.com/groups/me/reports/19119224-dd95-4564-9b21-2acd0993952d/ReportSection48bfaee370300000eaa6?pbi_source=PowerPoint" TargetMode="External" Id="RelId3" /><Relationship Type="http://schemas.openxmlformats.org/officeDocument/2006/relationships/image" Target="/ppt/media/image7.png" Id="imgId32806165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Sentiment Analysis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10/23/2020 6:14:20 PM India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8/28/2019 2:38:12 PM India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280616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280616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280616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280616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