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D8B53-B6BB-458B-AA06-1F202A615D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2979B0-99FF-4596-BB61-6F089FBD3A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389BF2-D981-490A-924C-6F587E3A21A0}"/>
              </a:ext>
            </a:extLst>
          </p:cNvPr>
          <p:cNvSpPr>
            <a:spLocks noGrp="1"/>
          </p:cNvSpPr>
          <p:nvPr>
            <p:ph type="dt" sz="half" idx="10"/>
          </p:nvPr>
        </p:nvSpPr>
        <p:spPr/>
        <p:txBody>
          <a:bodyPr/>
          <a:lstStyle/>
          <a:p>
            <a:fld id="{2640BB4D-51E7-467C-9A87-91809F3D86C5}" type="datetimeFigureOut">
              <a:rPr lang="en-IN" smtClean="0"/>
              <a:t>09-05-2023</a:t>
            </a:fld>
            <a:endParaRPr lang="en-IN"/>
          </a:p>
        </p:txBody>
      </p:sp>
      <p:sp>
        <p:nvSpPr>
          <p:cNvPr id="5" name="Footer Placeholder 4">
            <a:extLst>
              <a:ext uri="{FF2B5EF4-FFF2-40B4-BE49-F238E27FC236}">
                <a16:creationId xmlns:a16="http://schemas.microsoft.com/office/drawing/2014/main" id="{D86FED31-00BA-4564-AB64-157F67C19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40D782-4D1E-4509-BF2D-2954264FB5DA}"/>
              </a:ext>
            </a:extLst>
          </p:cNvPr>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72104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CC129-661F-4EE0-8D1D-16CD41EF05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54F49A-D947-4B50-86FF-3EBFB3C2165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40988E-9331-4663-B419-F79CCCD87129}"/>
              </a:ext>
            </a:extLst>
          </p:cNvPr>
          <p:cNvSpPr>
            <a:spLocks noGrp="1"/>
          </p:cNvSpPr>
          <p:nvPr>
            <p:ph type="dt" sz="half" idx="10"/>
          </p:nvPr>
        </p:nvSpPr>
        <p:spPr/>
        <p:txBody>
          <a:bodyPr/>
          <a:lstStyle/>
          <a:p>
            <a:fld id="{2640BB4D-51E7-467C-9A87-91809F3D86C5}" type="datetimeFigureOut">
              <a:rPr lang="en-IN" smtClean="0"/>
              <a:t>09-05-2023</a:t>
            </a:fld>
            <a:endParaRPr lang="en-IN"/>
          </a:p>
        </p:txBody>
      </p:sp>
      <p:sp>
        <p:nvSpPr>
          <p:cNvPr id="5" name="Footer Placeholder 4">
            <a:extLst>
              <a:ext uri="{FF2B5EF4-FFF2-40B4-BE49-F238E27FC236}">
                <a16:creationId xmlns:a16="http://schemas.microsoft.com/office/drawing/2014/main" id="{F13B749F-06AC-4166-83CC-18A3DA3A24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02341A-C23B-44D4-9C70-8B8259715F47}"/>
              </a:ext>
            </a:extLst>
          </p:cNvPr>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939686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B6EF7D-9DE4-42D8-AC44-2B0E14DCCB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B1C4E7-8DD3-4E02-B95D-56AFAD7B362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9C0132-B230-44AD-8511-94B9BED8FF74}"/>
              </a:ext>
            </a:extLst>
          </p:cNvPr>
          <p:cNvSpPr>
            <a:spLocks noGrp="1"/>
          </p:cNvSpPr>
          <p:nvPr>
            <p:ph type="dt" sz="half" idx="10"/>
          </p:nvPr>
        </p:nvSpPr>
        <p:spPr/>
        <p:txBody>
          <a:bodyPr/>
          <a:lstStyle/>
          <a:p>
            <a:fld id="{2640BB4D-51E7-467C-9A87-91809F3D86C5}" type="datetimeFigureOut">
              <a:rPr lang="en-IN" smtClean="0"/>
              <a:t>09-05-2023</a:t>
            </a:fld>
            <a:endParaRPr lang="en-IN"/>
          </a:p>
        </p:txBody>
      </p:sp>
      <p:sp>
        <p:nvSpPr>
          <p:cNvPr id="5" name="Footer Placeholder 4">
            <a:extLst>
              <a:ext uri="{FF2B5EF4-FFF2-40B4-BE49-F238E27FC236}">
                <a16:creationId xmlns:a16="http://schemas.microsoft.com/office/drawing/2014/main" id="{473F0738-D2A0-46F3-9AF7-3B0D482BB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24E3B8-8F60-430C-AA1B-53F8AAE71A5C}"/>
              </a:ext>
            </a:extLst>
          </p:cNvPr>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71943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7A3F-029B-4460-930F-BA42C0B98D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15552A-0853-4970-8735-C6C7DD6EF8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87D91A-6EA4-4686-A20B-ACF47A9653FA}"/>
              </a:ext>
            </a:extLst>
          </p:cNvPr>
          <p:cNvSpPr>
            <a:spLocks noGrp="1"/>
          </p:cNvSpPr>
          <p:nvPr>
            <p:ph type="dt" sz="half" idx="10"/>
          </p:nvPr>
        </p:nvSpPr>
        <p:spPr/>
        <p:txBody>
          <a:bodyPr/>
          <a:lstStyle/>
          <a:p>
            <a:fld id="{2640BB4D-51E7-467C-9A87-91809F3D86C5}" type="datetimeFigureOut">
              <a:rPr lang="en-IN" smtClean="0"/>
              <a:t>09-05-2023</a:t>
            </a:fld>
            <a:endParaRPr lang="en-IN"/>
          </a:p>
        </p:txBody>
      </p:sp>
      <p:sp>
        <p:nvSpPr>
          <p:cNvPr id="5" name="Footer Placeholder 4">
            <a:extLst>
              <a:ext uri="{FF2B5EF4-FFF2-40B4-BE49-F238E27FC236}">
                <a16:creationId xmlns:a16="http://schemas.microsoft.com/office/drawing/2014/main" id="{7F900F49-36E1-4472-A8CB-4BA2D94527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365501-A000-4058-B8B6-7CA2E497320B}"/>
              </a:ext>
            </a:extLst>
          </p:cNvPr>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779230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A176A-3AA4-4539-A0FE-71BF1E4773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A0C86C-6267-4684-A72B-8DF49714EA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2CE659-8D8E-44E6-9819-EACCED2249EC}"/>
              </a:ext>
            </a:extLst>
          </p:cNvPr>
          <p:cNvSpPr>
            <a:spLocks noGrp="1"/>
          </p:cNvSpPr>
          <p:nvPr>
            <p:ph type="dt" sz="half" idx="10"/>
          </p:nvPr>
        </p:nvSpPr>
        <p:spPr/>
        <p:txBody>
          <a:bodyPr/>
          <a:lstStyle/>
          <a:p>
            <a:fld id="{2640BB4D-51E7-467C-9A87-91809F3D86C5}" type="datetimeFigureOut">
              <a:rPr lang="en-IN" smtClean="0"/>
              <a:t>09-05-2023</a:t>
            </a:fld>
            <a:endParaRPr lang="en-IN"/>
          </a:p>
        </p:txBody>
      </p:sp>
      <p:sp>
        <p:nvSpPr>
          <p:cNvPr id="5" name="Footer Placeholder 4">
            <a:extLst>
              <a:ext uri="{FF2B5EF4-FFF2-40B4-BE49-F238E27FC236}">
                <a16:creationId xmlns:a16="http://schemas.microsoft.com/office/drawing/2014/main" id="{055A7056-E03E-4C86-93BE-1C8B90757B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DDED67-D094-467B-8CB2-64A672E0506D}"/>
              </a:ext>
            </a:extLst>
          </p:cNvPr>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823373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5C639-22E8-4CAE-821D-088E4215FF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C4768E-DC71-4759-93AD-FB1F771BD0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B8027B-6D42-4534-B6FE-F4C208995BB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E628D8-83FC-4C72-8F6C-06C351E8794D}"/>
              </a:ext>
            </a:extLst>
          </p:cNvPr>
          <p:cNvSpPr>
            <a:spLocks noGrp="1"/>
          </p:cNvSpPr>
          <p:nvPr>
            <p:ph type="dt" sz="half" idx="10"/>
          </p:nvPr>
        </p:nvSpPr>
        <p:spPr/>
        <p:txBody>
          <a:bodyPr/>
          <a:lstStyle/>
          <a:p>
            <a:fld id="{2640BB4D-51E7-467C-9A87-91809F3D86C5}" type="datetimeFigureOut">
              <a:rPr lang="en-IN" smtClean="0"/>
              <a:t>09-05-2023</a:t>
            </a:fld>
            <a:endParaRPr lang="en-IN"/>
          </a:p>
        </p:txBody>
      </p:sp>
      <p:sp>
        <p:nvSpPr>
          <p:cNvPr id="6" name="Footer Placeholder 5">
            <a:extLst>
              <a:ext uri="{FF2B5EF4-FFF2-40B4-BE49-F238E27FC236}">
                <a16:creationId xmlns:a16="http://schemas.microsoft.com/office/drawing/2014/main" id="{41B3D48A-7368-4790-B713-EA66CA025C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FBF1A3-86FC-45C7-810C-431352D359BA}"/>
              </a:ext>
            </a:extLst>
          </p:cNvPr>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75517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A39D-A95D-4D40-ACA6-8F9C2E1749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80C75C-62CD-4644-8BD9-22903B7F6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32B18B-5BA5-45F1-A543-8CA0E6C225A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F247E2-806D-480B-9377-3A8489D6C2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A452D6-142D-4282-B7EC-BC0ABACC1A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F55FD0-EBFE-44AA-8ABD-D6DF441F6CC6}"/>
              </a:ext>
            </a:extLst>
          </p:cNvPr>
          <p:cNvSpPr>
            <a:spLocks noGrp="1"/>
          </p:cNvSpPr>
          <p:nvPr>
            <p:ph type="dt" sz="half" idx="10"/>
          </p:nvPr>
        </p:nvSpPr>
        <p:spPr/>
        <p:txBody>
          <a:bodyPr/>
          <a:lstStyle/>
          <a:p>
            <a:fld id="{2640BB4D-51E7-467C-9A87-91809F3D86C5}" type="datetimeFigureOut">
              <a:rPr lang="en-IN" smtClean="0"/>
              <a:t>09-05-2023</a:t>
            </a:fld>
            <a:endParaRPr lang="en-IN"/>
          </a:p>
        </p:txBody>
      </p:sp>
      <p:sp>
        <p:nvSpPr>
          <p:cNvPr id="8" name="Footer Placeholder 7">
            <a:extLst>
              <a:ext uri="{FF2B5EF4-FFF2-40B4-BE49-F238E27FC236}">
                <a16:creationId xmlns:a16="http://schemas.microsoft.com/office/drawing/2014/main" id="{E949671A-1516-4735-BBF7-B87123DE1F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818AF7-054B-41B2-8405-10E35CC62D8C}"/>
              </a:ext>
            </a:extLst>
          </p:cNvPr>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9784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4AE0D-CADF-4333-A5C8-878816C3B0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CE9B76-92AA-4BE1-9376-A1B45D90DCDC}"/>
              </a:ext>
            </a:extLst>
          </p:cNvPr>
          <p:cNvSpPr>
            <a:spLocks noGrp="1"/>
          </p:cNvSpPr>
          <p:nvPr>
            <p:ph type="dt" sz="half" idx="10"/>
          </p:nvPr>
        </p:nvSpPr>
        <p:spPr/>
        <p:txBody>
          <a:bodyPr/>
          <a:lstStyle/>
          <a:p>
            <a:fld id="{2640BB4D-51E7-467C-9A87-91809F3D86C5}" type="datetimeFigureOut">
              <a:rPr lang="en-IN" smtClean="0"/>
              <a:t>09-05-2023</a:t>
            </a:fld>
            <a:endParaRPr lang="en-IN"/>
          </a:p>
        </p:txBody>
      </p:sp>
      <p:sp>
        <p:nvSpPr>
          <p:cNvPr id="4" name="Footer Placeholder 3">
            <a:extLst>
              <a:ext uri="{FF2B5EF4-FFF2-40B4-BE49-F238E27FC236}">
                <a16:creationId xmlns:a16="http://schemas.microsoft.com/office/drawing/2014/main" id="{A6053F81-C5C4-41A3-A742-7C143CD7927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825407-401A-4119-B34A-8715CD4FF752}"/>
              </a:ext>
            </a:extLst>
          </p:cNvPr>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386586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792D99-3248-46BA-887D-C59C73C49DD8}"/>
              </a:ext>
            </a:extLst>
          </p:cNvPr>
          <p:cNvSpPr>
            <a:spLocks noGrp="1"/>
          </p:cNvSpPr>
          <p:nvPr>
            <p:ph type="dt" sz="half" idx="10"/>
          </p:nvPr>
        </p:nvSpPr>
        <p:spPr/>
        <p:txBody>
          <a:bodyPr/>
          <a:lstStyle/>
          <a:p>
            <a:fld id="{2640BB4D-51E7-467C-9A87-91809F3D86C5}" type="datetimeFigureOut">
              <a:rPr lang="en-IN" smtClean="0"/>
              <a:t>09-05-2023</a:t>
            </a:fld>
            <a:endParaRPr lang="en-IN"/>
          </a:p>
        </p:txBody>
      </p:sp>
      <p:sp>
        <p:nvSpPr>
          <p:cNvPr id="3" name="Footer Placeholder 2">
            <a:extLst>
              <a:ext uri="{FF2B5EF4-FFF2-40B4-BE49-F238E27FC236}">
                <a16:creationId xmlns:a16="http://schemas.microsoft.com/office/drawing/2014/main" id="{801B6B4C-2ABB-4C1D-9CD3-E4F7E4C4DB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E6BD2C-6281-4615-9D30-ABAA0016320C}"/>
              </a:ext>
            </a:extLst>
          </p:cNvPr>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90714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FE22-228D-44C3-9B15-35EB3280B7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D266B8-E41D-498A-8B00-98FEAED94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2C9B44-E42F-4557-8769-2EB0355AC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CB12B2-5BD8-4434-8B17-65D3D5B3DBBB}"/>
              </a:ext>
            </a:extLst>
          </p:cNvPr>
          <p:cNvSpPr>
            <a:spLocks noGrp="1"/>
          </p:cNvSpPr>
          <p:nvPr>
            <p:ph type="dt" sz="half" idx="10"/>
          </p:nvPr>
        </p:nvSpPr>
        <p:spPr/>
        <p:txBody>
          <a:bodyPr/>
          <a:lstStyle/>
          <a:p>
            <a:fld id="{2640BB4D-51E7-467C-9A87-91809F3D86C5}" type="datetimeFigureOut">
              <a:rPr lang="en-IN" smtClean="0"/>
              <a:t>09-05-2023</a:t>
            </a:fld>
            <a:endParaRPr lang="en-IN"/>
          </a:p>
        </p:txBody>
      </p:sp>
      <p:sp>
        <p:nvSpPr>
          <p:cNvPr id="6" name="Footer Placeholder 5">
            <a:extLst>
              <a:ext uri="{FF2B5EF4-FFF2-40B4-BE49-F238E27FC236}">
                <a16:creationId xmlns:a16="http://schemas.microsoft.com/office/drawing/2014/main" id="{356AFDB0-932C-42E4-9223-4BA0F5471E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0C861B-84F3-4F78-B586-9E83B51646B5}"/>
              </a:ext>
            </a:extLst>
          </p:cNvPr>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530207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3E44C-E8BE-4F25-881C-BBFBF79879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2DE51B-1559-435B-ADE6-D7E622F821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3F00E4-9829-4EA5-AC8A-D9A24E549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4202D3-A45A-4652-9233-B367381F0B10}"/>
              </a:ext>
            </a:extLst>
          </p:cNvPr>
          <p:cNvSpPr>
            <a:spLocks noGrp="1"/>
          </p:cNvSpPr>
          <p:nvPr>
            <p:ph type="dt" sz="half" idx="10"/>
          </p:nvPr>
        </p:nvSpPr>
        <p:spPr/>
        <p:txBody>
          <a:bodyPr/>
          <a:lstStyle/>
          <a:p>
            <a:fld id="{2640BB4D-51E7-467C-9A87-91809F3D86C5}" type="datetimeFigureOut">
              <a:rPr lang="en-IN" smtClean="0"/>
              <a:t>09-05-2023</a:t>
            </a:fld>
            <a:endParaRPr lang="en-IN"/>
          </a:p>
        </p:txBody>
      </p:sp>
      <p:sp>
        <p:nvSpPr>
          <p:cNvPr id="6" name="Footer Placeholder 5">
            <a:extLst>
              <a:ext uri="{FF2B5EF4-FFF2-40B4-BE49-F238E27FC236}">
                <a16:creationId xmlns:a16="http://schemas.microsoft.com/office/drawing/2014/main" id="{D8276720-2008-40B0-981F-58018B1AE34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791070-C458-412B-8CC4-6A0149C2236A}"/>
              </a:ext>
            </a:extLst>
          </p:cNvPr>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49360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D5D2F1-D698-4E32-B5B6-21CDEC5339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38BE95-55C9-420D-89F5-89556EDBE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BAB90B-7EB3-4439-B57B-71EBACCB7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0BB4D-51E7-467C-9A87-91809F3D86C5}" type="datetimeFigureOut">
              <a:rPr lang="en-IN" smtClean="0"/>
              <a:t>09-05-2023</a:t>
            </a:fld>
            <a:endParaRPr lang="en-IN"/>
          </a:p>
        </p:txBody>
      </p:sp>
      <p:sp>
        <p:nvSpPr>
          <p:cNvPr id="5" name="Footer Placeholder 4">
            <a:extLst>
              <a:ext uri="{FF2B5EF4-FFF2-40B4-BE49-F238E27FC236}">
                <a16:creationId xmlns:a16="http://schemas.microsoft.com/office/drawing/2014/main" id="{6B048972-8D76-4779-ACA2-1B3C2642CE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4848C2-0B3C-487E-8BCE-6D201F165C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4247635934"/>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507067" y="1367161"/>
            <a:ext cx="8373780" cy="2683675"/>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1507067" y="4050833"/>
            <a:ext cx="7766936" cy="1440006"/>
          </a:xfrm>
        </p:spPr>
        <p:txBody>
          <a:bodyPr>
            <a:normAutofit/>
          </a:bodyPr>
          <a:lstStyle/>
          <a:p>
            <a:r>
              <a:rPr lang="en-US" dirty="0"/>
              <a:t>By :Pooja G</a:t>
            </a:r>
          </a:p>
          <a:p>
            <a:r>
              <a:rPr lang="en-IN" dirty="0"/>
              <a:t>Vikram </a:t>
            </a:r>
            <a:r>
              <a:rPr lang="en-IN" dirty="0" err="1"/>
              <a:t>Viplow</a:t>
            </a:r>
            <a:endParaRPr lang="en-IN" dirty="0"/>
          </a:p>
          <a:p>
            <a:r>
              <a:rPr lang="en-IN" dirty="0"/>
              <a:t>&amp; </a:t>
            </a:r>
            <a:r>
              <a:rPr lang="en-IN" dirty="0" err="1"/>
              <a:t>Maitari</a:t>
            </a:r>
            <a:endParaRPr lang="en-IN" dirty="0"/>
          </a:p>
          <a:p>
            <a:endParaRPr lang="en-US" dirty="0"/>
          </a:p>
          <a:p>
            <a:endParaRPr lang="en-IN" dirty="0"/>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with respect to Geography</a:t>
            </a:r>
            <a:endParaRPr lang="en-IN" sz="2800" dirty="0"/>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pPr algn="ctr"/>
            <a:r>
              <a:rPr lang="en-US" sz="2400" b="1" dirty="0"/>
              <a:t>Popular Neighborhoods</a:t>
            </a:r>
            <a:endParaRPr lang="en-IN" sz="2400" b="1"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5183188" y="2086569"/>
            <a:ext cx="6172200" cy="2675336"/>
          </a:xfrm>
        </p:spPr>
      </p:pic>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US" dirty="0"/>
              <a:t>Head of Acquisitions and Operations, NYC</a:t>
            </a:r>
            <a:r>
              <a:rPr lang="en-IN" b="1" dirty="0"/>
              <a:t>:</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pPr marL="0" indent="0">
              <a:buNone/>
            </a:pPr>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pPr algn="just"/>
            <a:r>
              <a:rPr lang="en-IN" sz="2400" dirty="0"/>
              <a:t>For the past few months, Airbnb has seen a major decline in revenue. </a:t>
            </a:r>
          </a:p>
          <a:p>
            <a:pPr algn="just"/>
            <a:r>
              <a:rPr lang="en-IN" sz="2400" dirty="0"/>
              <a:t>Now that the restrictions have started lifting and people have started to travel more, Airbnb wants to make sure that it is fully prepared for this change.</a:t>
            </a:r>
          </a:p>
          <a:p>
            <a:pPr algn="just"/>
            <a:r>
              <a:rPr lang="en-IN" sz="2400" dirty="0"/>
              <a:t>So, analysis has been done on a dataset consisting of various Airbnb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pPr algn="ctr"/>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5183188" y="1548324"/>
            <a:ext cx="6172200" cy="3751826"/>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5183188" y="1776320"/>
            <a:ext cx="6172200" cy="3295835"/>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600" dirty="0"/>
              <a:t>We have taken pricing preference based on volume of bookings done in a price range.</a:t>
            </a:r>
          </a:p>
          <a:p>
            <a:pPr marL="285750" indent="-285750" algn="just">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a:bodyPr>
          <a:lstStyle/>
          <a:p>
            <a:pPr algn="ctr"/>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5183188" y="1503831"/>
            <a:ext cx="6172200" cy="3840812"/>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515</TotalTime>
  <Words>625</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circular</vt:lpstr>
      <vt:lpstr>Arial</vt:lpstr>
      <vt:lpstr>Calibri</vt:lpstr>
      <vt:lpstr>Calibri Light</vt:lpstr>
      <vt:lpstr>Office Theme</vt:lpstr>
      <vt:lpstr>Storytelling Case Study: Airbnb, NYC </vt:lpstr>
      <vt:lpstr>Head of Acquisitions and Operations, NYC:</vt:lpstr>
      <vt:lpstr>Background</vt:lpstr>
      <vt:lpstr>Data Preparation </vt:lpstr>
      <vt:lpstr>Room type with respect to Neighbourhood group</vt:lpstr>
      <vt:lpstr>Customer Booking with respect to minimum nights</vt:lpstr>
      <vt:lpstr>Neighbourhood vs Availability</vt:lpstr>
      <vt:lpstr>Price range preferred by Customers</vt:lpstr>
      <vt:lpstr>Understanding Price variation w.r.t Room Type &amp; Neighbourhood </vt:lpstr>
      <vt:lpstr>Price variation with respect to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POOJA G</cp:lastModifiedBy>
  <cp:revision>14</cp:revision>
  <dcterms:created xsi:type="dcterms:W3CDTF">2022-01-03T15:55:11Z</dcterms:created>
  <dcterms:modified xsi:type="dcterms:W3CDTF">2023-05-09T10:59:24Z</dcterms:modified>
</cp:coreProperties>
</file>