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5F15-80D3-4BA2-9CA3-63875B4B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C94DC-9864-4EEF-AF2E-868A7071C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B2C6-5B4A-462F-8F27-3374D231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48C7-1167-4BDF-8B6A-4C026686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65F3-E91C-488B-B68A-882F458C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8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30B0-56C1-4725-8B6B-5A8AC15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9E54-36D4-411A-9B4E-FA05FA37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5A99-966D-4903-A034-5B536000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A001-A997-4413-AF42-829B6388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2B9F-8242-405F-B133-D1BEFC4E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8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DB872-4CB2-4328-922E-1EC8BF6A7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3DC40-C19E-48A7-AF58-E3D60D69A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2634-8258-4FEC-87B2-4991C923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35B1-0F00-4B79-8E63-B872AB77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8E15-28E8-46BB-946D-6F3F6B59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3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BE9F-C88C-4FE0-BD36-A1A76C4B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346B-9361-4E4A-90AE-A21AF1F4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44E2F-522E-4EF4-8861-7EDA3F5F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6854-C65C-4B8E-885A-AEE58D8B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5B59-0985-4ADB-8873-297BB355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9D97-55E8-4D64-ADF2-246EC4EF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EABD-E035-40E4-A2CF-2BC46265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B80A-ED74-4FC7-9E75-D092B601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BBD6-4040-4BC9-9CF7-4C5DAC26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89BE-7660-46F0-827F-41315265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59D-5CB0-475C-AAF4-5C1591C7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4DB3-60C6-4AE8-8534-AD54E9457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E6C1-318F-4B89-A0C9-C1E5339B4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6729C-AE3E-4218-A6AD-4F03AECD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F4341-F93E-450B-99C6-CCA42E74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6E65-4BBE-47C1-908B-9523A020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7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8545-577C-4C6D-B58A-7B805416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8C84-18AC-4DCC-8A98-F44B4EB7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CCC49-F52F-44CA-AD7C-57EFE47A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F683A-4117-4284-8B30-C564D8726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3A78D-B307-4614-8F84-24A9B8395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D97D7-391E-4783-855E-330FDC4F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509EB-60B1-4093-A802-8C97FCDC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28DBF-AD16-4605-9604-2AEB7AE7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7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175C-BEF3-4CFB-B826-296C66C2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2203D-3169-4D3B-9F73-62089DA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396B1-A5C2-4C0E-B25C-B23634B2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4A6AB-2276-4306-A130-43495936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9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30DD1-3789-4C30-B0AD-2ADEF247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036BF-6D2E-4277-9396-B60BE238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D881E-CA2D-4F0B-94B4-618F283C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7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C239-2675-42CF-A64D-C2109DD1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DF97-8301-47C6-B8DE-B0B3E5B96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EBFF-347E-4A6E-82A2-3F91E566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B4FB6-39E2-4DF4-A302-B7388FB1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0E3F6-2FA8-4C18-8F8B-FC191F77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DCE8E-BD56-46BD-B341-BA298070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B61C-7FB5-4CFB-8F3E-33CE9DF5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69BA9-96A4-4C3A-8AD7-384496953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A795D-A4D6-4104-A932-D121D871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B932-DB4A-44BC-B813-47F6FB7E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DD13C-AE0A-416D-B080-F48D032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2AAC-B650-4D64-A344-50EC4A85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A62DB-B1DB-471F-A8A2-85FAAF19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3C79-5943-41C6-A4FE-6BADAEE2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7DAA-A105-4833-A996-29A35CADC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BFDA-A348-4057-ACBF-EBE1962D6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86B7-64AB-4F41-9D2D-CA23113A6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0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/>
          </a:bodyPr>
          <a:lstStyle/>
          <a:p>
            <a:r>
              <a:rPr lang="en-US" dirty="0"/>
              <a:t>By :Pooja G</a:t>
            </a:r>
          </a:p>
          <a:p>
            <a:r>
              <a:rPr lang="en-IN" dirty="0"/>
              <a:t>Vikram </a:t>
            </a:r>
            <a:r>
              <a:rPr lang="en-IN" dirty="0" err="1"/>
              <a:t>Viplow</a:t>
            </a:r>
            <a:endParaRPr lang="en-IN" dirty="0"/>
          </a:p>
          <a:p>
            <a:r>
              <a:rPr lang="en-IN" dirty="0"/>
              <a:t>&amp; </a:t>
            </a:r>
            <a:r>
              <a:rPr lang="en-IN" dirty="0" err="1"/>
              <a:t>Maitari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86569"/>
            <a:ext cx="6172200" cy="26753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8324"/>
            <a:ext cx="6172200" cy="37518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For Managers: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US" sz="2400" dirty="0"/>
              <a:t>After a slowdown in business during the pandemic, Airbnb is aiming to bounce back and help travelers find unique and affordable accommodations around the world.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92952"/>
            <a:ext cx="6172200" cy="38625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Finding the Outliers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59994"/>
            <a:ext cx="6172200" cy="33284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73026"/>
            <a:ext cx="6172200" cy="39024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660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circular</vt:lpstr>
      <vt:lpstr>Arial</vt:lpstr>
      <vt:lpstr>Calibri</vt:lpstr>
      <vt:lpstr>Calibri Light</vt:lpstr>
      <vt:lpstr>Times New Roman</vt:lpstr>
      <vt:lpstr>Wingdings</vt:lpstr>
      <vt:lpstr>Office Theme</vt:lpstr>
      <vt:lpstr>Storytelling Case Study: Airbnb, NYC </vt:lpstr>
      <vt:lpstr>Data Analysis For Managers:</vt:lpstr>
      <vt:lpstr>Background</vt:lpstr>
      <vt:lpstr>Data Preparation </vt:lpstr>
      <vt:lpstr>Top 10 Host</vt:lpstr>
      <vt:lpstr>Room type with respect to Neighbourhood group</vt:lpstr>
      <vt:lpstr>Finding the Outliers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POOJA G</cp:lastModifiedBy>
  <cp:revision>20</cp:revision>
  <dcterms:created xsi:type="dcterms:W3CDTF">2022-01-03T15:55:11Z</dcterms:created>
  <dcterms:modified xsi:type="dcterms:W3CDTF">2023-05-09T10:58:22Z</dcterms:modified>
</cp:coreProperties>
</file>